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5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C95BB-2ADF-4814-B907-E843D0F480CF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16181-4262-4113-B561-6AE2901483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1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2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3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4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5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6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7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8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/>
            <a:fld id="{9DC74574-9375-47E9-B3F4-CFADA9029498}" type="slidenum">
              <a:rPr lang="cs-CZ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pPr eaLnBrk="1"/>
              <a:t>9</a:t>
            </a:fld>
            <a:endParaRPr lang="cs-CZ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2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4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33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4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92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1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7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87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C83D-1523-4422-A390-79CB5B718E64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C108-6D3A-47D3-9E5C-BB8E36F109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7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27186" y="4357688"/>
            <a:ext cx="7509310" cy="11595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79712" y="4757290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cs-CZ" sz="3200" dirty="0" smtClean="0">
                <a:solidFill>
                  <a:schemeClr val="bg1"/>
                </a:solidFill>
              </a:rPr>
              <a:t>Experiment: metodologie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46" y="6062142"/>
            <a:ext cx="3176736" cy="61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4" y="6165304"/>
            <a:ext cx="2494731" cy="3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40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27186" y="476672"/>
            <a:ext cx="7509310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688" y="671142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Experiment: co to je a k čemu slouží? 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3280767"/>
            <a:ext cx="340042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3923928" y="1554382"/>
            <a:ext cx="4861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Experiment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b="1" dirty="0" smtClean="0">
                <a:solidFill>
                  <a:schemeClr val="bg1"/>
                </a:solidFill>
              </a:rPr>
              <a:t>vědecký pokus</a:t>
            </a:r>
            <a:r>
              <a:rPr lang="cs-CZ" dirty="0" smtClean="0">
                <a:solidFill>
                  <a:schemeClr val="bg1"/>
                </a:solidFill>
              </a:rPr>
              <a:t>) je soubor </a:t>
            </a:r>
            <a:r>
              <a:rPr lang="cs-CZ" b="1" dirty="0" smtClean="0">
                <a:solidFill>
                  <a:schemeClr val="bg1"/>
                </a:solidFill>
              </a:rPr>
              <a:t>jednání a pozorování</a:t>
            </a:r>
            <a:r>
              <a:rPr lang="cs-CZ" dirty="0" smtClean="0">
                <a:solidFill>
                  <a:schemeClr val="bg1"/>
                </a:solidFill>
              </a:rPr>
              <a:t>, jehož účelem je ověřit (verifikovat) nebo vyvrátit (falzifikovat) </a:t>
            </a:r>
            <a:r>
              <a:rPr lang="cs-CZ" b="1" dirty="0" smtClean="0">
                <a:solidFill>
                  <a:schemeClr val="bg1"/>
                </a:solidFill>
              </a:rPr>
              <a:t>hypotézu</a:t>
            </a:r>
            <a:r>
              <a:rPr lang="cs-CZ" dirty="0" smtClean="0">
                <a:solidFill>
                  <a:schemeClr val="bg1"/>
                </a:solidFill>
              </a:rPr>
              <a:t> nebo poznatek, které něco tvrdí o </a:t>
            </a:r>
            <a:r>
              <a:rPr lang="cs-CZ" b="1" dirty="0" smtClean="0">
                <a:solidFill>
                  <a:schemeClr val="bg1"/>
                </a:solidFill>
              </a:rPr>
              <a:t>příčinných vztazích </a:t>
            </a:r>
            <a:r>
              <a:rPr lang="cs-CZ" dirty="0" smtClean="0">
                <a:solidFill>
                  <a:schemeClr val="bg1"/>
                </a:solidFill>
              </a:rPr>
              <a:t>určitých jevů. Experiment je základem </a:t>
            </a:r>
            <a:r>
              <a:rPr lang="cs-CZ" b="1" dirty="0" smtClean="0">
                <a:solidFill>
                  <a:schemeClr val="bg1"/>
                </a:solidFill>
              </a:rPr>
              <a:t>empirického</a:t>
            </a:r>
            <a:r>
              <a:rPr lang="cs-CZ" dirty="0" smtClean="0">
                <a:solidFill>
                  <a:schemeClr val="bg1"/>
                </a:solidFill>
              </a:rPr>
              <a:t> rozšiřování vědeckého poznání.</a:t>
            </a:r>
            <a:endParaRPr lang="cs-CZ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79912" y="1412776"/>
            <a:ext cx="5005760" cy="21729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400506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Záměrné jednání a pozorování (vědecká metoda)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Ověřování platnosti hypotéz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Odhalování příčinných vztahů (kauzalita)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Empirické testování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9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Vědecká metoda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8434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Postup vytváření a ověřování vědeckých teorií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Pozorování – observační věty – výzkumná otázka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Formulace hypotézy – operacionalizace – stanovení proměnných – predikce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Empirické testování – experiment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Úprava hypotézy / Vytvoření vědecké teorie</a:t>
            </a:r>
          </a:p>
          <a:p>
            <a:pPr marL="342900" indent="-342900">
              <a:buFont typeface="+mj-lt"/>
              <a:buAutoNum type="arabicPeriod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.imgur.com/WSr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34" y="3247682"/>
            <a:ext cx="5256364" cy="35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107504" y="1260431"/>
            <a:ext cx="5005760" cy="6632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017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Vědecká metoda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Postup vytváření a ověřování vědeckých teorií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2" y="2333563"/>
            <a:ext cx="8081511" cy="3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2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Hypotéza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4445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Výchozí tvrzení s předpokládanou platností 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Umožňuje ověřování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Popisuje kauzální vztah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Tvrzení nelze dokázat, pouze s určitou pravděpodobností  podpořit/vyvrátit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Stanovení nulové hypotézy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dsm1lp.files.wordpress.com/2012/02/2008_03_10_null_hypothe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36" y="2368772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107504" y="1260431"/>
            <a:ext cx="5005760" cy="6632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866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Kauzalita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444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Vztah mezi příčinou a následkem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07504" y="1260431"/>
            <a:ext cx="5005760" cy="6632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40005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8434"/>
            <a:ext cx="5245715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2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24406" y="358206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Proměnné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4445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Převedení  konceptu na formu měření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Teoreticky podloženo  (</a:t>
            </a:r>
            <a:r>
              <a:rPr lang="cs-CZ" dirty="0" err="1" smtClean="0">
                <a:solidFill>
                  <a:schemeClr val="bg1"/>
                </a:solidFill>
              </a:rPr>
              <a:t>konstruktová</a:t>
            </a:r>
            <a:r>
              <a:rPr lang="cs-CZ" dirty="0" smtClean="0">
                <a:solidFill>
                  <a:schemeClr val="bg1"/>
                </a:solidFill>
              </a:rPr>
              <a:t> validita)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2653" y="826067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Operacionalizace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31830" y="4095070"/>
            <a:ext cx="4445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Závislá (DV) a nezávislá proměnná (IV)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Podoba/hodnota závislé proměnné je (dle hypotézy) závislá na podobě/hodnotě závislé proměnné.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Nezávislá: to, s čím manipulujeme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Závislá: to, co měříme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" y="2852936"/>
            <a:ext cx="3443235" cy="380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torange.us/photo/19/13/old-thermometer-1362134045_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39" y="570539"/>
            <a:ext cx="4059522" cy="27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107504" y="1410841"/>
            <a:ext cx="4024326" cy="51287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37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Podoby experimentu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4445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Podle prostředí a míry kontroly: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Laboratorní x terénní x přirozený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Podle způsobu srovnávání: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 Mezi skupinami x vnitřní srovnání x smíšený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alsfood.cz/wp-content/uploads/2013/08/laborator-potravin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4" y="3356992"/>
            <a:ext cx="5524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16016" y="1469683"/>
            <a:ext cx="4445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Podle náhodnosti přiřazení do podmínky: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Pravý x </a:t>
            </a:r>
            <a:r>
              <a:rPr lang="cs-CZ" dirty="0" err="1" smtClean="0">
                <a:solidFill>
                  <a:schemeClr val="bg1"/>
                </a:solidFill>
              </a:rPr>
              <a:t>kvaziexperiment</a:t>
            </a:r>
            <a:endParaRPr lang="cs-CZ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Podle účelu: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Pilotní x replikační x „normální“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32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" y="629543"/>
            <a:ext cx="9126141" cy="5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76672"/>
            <a:ext cx="9036496" cy="63813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cs-CZ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78719" y="4357688"/>
            <a:ext cx="775096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  <a:tab pos="6616663" algn="l"/>
                <a:tab pos="7125637" algn="l"/>
                <a:tab pos="7634611" algn="l"/>
              </a:tabLst>
            </a:pPr>
            <a:endParaRPr lang="cs-CZ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910884" y="671142"/>
            <a:ext cx="6741914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0928" y="673668"/>
            <a:ext cx="71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Kontrola experimentu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3928" y="1554382"/>
            <a:ext cx="48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8696" y="1478221"/>
            <a:ext cx="6225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- Reliabilita (konzistentnost měření) - psychometrika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Validita (vztah konceptu/teorie a měření)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Ekologická validita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- Vzorek (WEIRD populace)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Pořadí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- Vnější/vnitřní vlivy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ran-daily.com/File/File/23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34836"/>
            <a:ext cx="5851797" cy="33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5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284</Words>
  <Application>Microsoft Office PowerPoint</Application>
  <PresentationFormat>Předvádění na obrazovce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Erendis</dc:creator>
  <cp:lastModifiedBy>Erendis</cp:lastModifiedBy>
  <cp:revision>22</cp:revision>
  <dcterms:created xsi:type="dcterms:W3CDTF">2014-11-26T14:02:40Z</dcterms:created>
  <dcterms:modified xsi:type="dcterms:W3CDTF">2014-11-26T17:26:56Z</dcterms:modified>
</cp:coreProperties>
</file>