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7" r:id="rId4"/>
    <p:sldId id="258" r:id="rId5"/>
    <p:sldId id="259" r:id="rId6"/>
    <p:sldId id="261" r:id="rId7"/>
    <p:sldId id="262" r:id="rId8"/>
    <p:sldId id="263" r:id="rId9"/>
    <p:sldId id="264" r:id="rId10"/>
    <p:sldId id="268" r:id="rId11"/>
    <p:sldId id="269" r:id="rId12"/>
    <p:sldId id="270" r:id="rId13"/>
    <p:sldId id="271" r:id="rId14"/>
    <p:sldId id="273" r:id="rId15"/>
    <p:sldId id="272" r:id="rId16"/>
    <p:sldId id="274" r:id="rId17"/>
    <p:sldId id="265" r:id="rId18"/>
    <p:sldId id="266" r:id="rId19"/>
    <p:sldId id="267" r:id="rId20"/>
    <p:sldId id="282" r:id="rId21"/>
    <p:sldId id="276" r:id="rId22"/>
    <p:sldId id="275" r:id="rId23"/>
    <p:sldId id="279" r:id="rId24"/>
    <p:sldId id="278" r:id="rId25"/>
    <p:sldId id="277" r:id="rId26"/>
    <p:sldId id="280" r:id="rId27"/>
    <p:sldId id="281" r:id="rId28"/>
    <p:sldId id="283" r:id="rId29"/>
    <p:sldId id="284" r:id="rId30"/>
    <p:sldId id="286" r:id="rId31"/>
    <p:sldId id="285" r:id="rId32"/>
    <p:sldId id="287" r:id="rId33"/>
    <p:sldId id="288" r:id="rId34"/>
    <p:sldId id="289" r:id="rId35"/>
    <p:sldId id="290" r:id="rId36"/>
    <p:sldId id="293" r:id="rId37"/>
    <p:sldId id="291" r:id="rId38"/>
    <p:sldId id="292" r:id="rId3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35" autoAdjust="0"/>
    <p:restoredTop sz="94660"/>
  </p:normalViewPr>
  <p:slideViewPr>
    <p:cSldViewPr>
      <p:cViewPr varScale="1">
        <p:scale>
          <a:sx n="103" d="100"/>
          <a:sy n="103" d="100"/>
        </p:scale>
        <p:origin x="-23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40D536FB-7968-4359-94AA-56E7A9B24946}" type="datetimeFigureOut">
              <a:rPr lang="cs-CZ" smtClean="0"/>
              <a:t>16.3.2015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76F042-D64F-4D43-92EF-12933F67BADC}" type="slidenum">
              <a:rPr lang="cs-CZ" smtClean="0"/>
              <a:t>‹#›</a:t>
            </a:fld>
            <a:endParaRPr lang="cs-CZ"/>
          </a:p>
        </p:txBody>
      </p:sp>
    </p:spTree>
    <p:extLst>
      <p:ext uri="{BB962C8B-B14F-4D97-AF65-F5344CB8AC3E}">
        <p14:creationId xmlns:p14="http://schemas.microsoft.com/office/powerpoint/2010/main" val="1774893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0D536FB-7968-4359-94AA-56E7A9B24946}" type="datetimeFigureOut">
              <a:rPr lang="cs-CZ" smtClean="0"/>
              <a:t>16.3.2015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76F042-D64F-4D43-92EF-12933F67BADC}" type="slidenum">
              <a:rPr lang="cs-CZ" smtClean="0"/>
              <a:t>‹#›</a:t>
            </a:fld>
            <a:endParaRPr lang="cs-CZ"/>
          </a:p>
        </p:txBody>
      </p:sp>
    </p:spTree>
    <p:extLst>
      <p:ext uri="{BB962C8B-B14F-4D97-AF65-F5344CB8AC3E}">
        <p14:creationId xmlns:p14="http://schemas.microsoft.com/office/powerpoint/2010/main" val="290163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0D536FB-7968-4359-94AA-56E7A9B24946}" type="datetimeFigureOut">
              <a:rPr lang="cs-CZ" smtClean="0"/>
              <a:t>16.3.2015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76F042-D64F-4D43-92EF-12933F67BADC}" type="slidenum">
              <a:rPr lang="cs-CZ" smtClean="0"/>
              <a:t>‹#›</a:t>
            </a:fld>
            <a:endParaRPr lang="cs-CZ"/>
          </a:p>
        </p:txBody>
      </p:sp>
    </p:spTree>
    <p:extLst>
      <p:ext uri="{BB962C8B-B14F-4D97-AF65-F5344CB8AC3E}">
        <p14:creationId xmlns:p14="http://schemas.microsoft.com/office/powerpoint/2010/main" val="1738392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0D536FB-7968-4359-94AA-56E7A9B24946}" type="datetimeFigureOut">
              <a:rPr lang="cs-CZ" smtClean="0"/>
              <a:t>16.3.2015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76F042-D64F-4D43-92EF-12933F67BADC}" type="slidenum">
              <a:rPr lang="cs-CZ" smtClean="0"/>
              <a:t>‹#›</a:t>
            </a:fld>
            <a:endParaRPr lang="cs-CZ"/>
          </a:p>
        </p:txBody>
      </p:sp>
    </p:spTree>
    <p:extLst>
      <p:ext uri="{BB962C8B-B14F-4D97-AF65-F5344CB8AC3E}">
        <p14:creationId xmlns:p14="http://schemas.microsoft.com/office/powerpoint/2010/main" val="3003580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40D536FB-7968-4359-94AA-56E7A9B24946}" type="datetimeFigureOut">
              <a:rPr lang="cs-CZ" smtClean="0"/>
              <a:t>16.3.2015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76F042-D64F-4D43-92EF-12933F67BADC}" type="slidenum">
              <a:rPr lang="cs-CZ" smtClean="0"/>
              <a:t>‹#›</a:t>
            </a:fld>
            <a:endParaRPr lang="cs-CZ"/>
          </a:p>
        </p:txBody>
      </p:sp>
    </p:spTree>
    <p:extLst>
      <p:ext uri="{BB962C8B-B14F-4D97-AF65-F5344CB8AC3E}">
        <p14:creationId xmlns:p14="http://schemas.microsoft.com/office/powerpoint/2010/main" val="1134600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0D536FB-7968-4359-94AA-56E7A9B24946}" type="datetimeFigureOut">
              <a:rPr lang="cs-CZ" smtClean="0"/>
              <a:t>16.3.2015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E76F042-D64F-4D43-92EF-12933F67BADC}" type="slidenum">
              <a:rPr lang="cs-CZ" smtClean="0"/>
              <a:t>‹#›</a:t>
            </a:fld>
            <a:endParaRPr lang="cs-CZ"/>
          </a:p>
        </p:txBody>
      </p:sp>
    </p:spTree>
    <p:extLst>
      <p:ext uri="{BB962C8B-B14F-4D97-AF65-F5344CB8AC3E}">
        <p14:creationId xmlns:p14="http://schemas.microsoft.com/office/powerpoint/2010/main" val="4240257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0D536FB-7968-4359-94AA-56E7A9B24946}" type="datetimeFigureOut">
              <a:rPr lang="cs-CZ" smtClean="0"/>
              <a:t>16.3.2015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E76F042-D64F-4D43-92EF-12933F67BADC}" type="slidenum">
              <a:rPr lang="cs-CZ" smtClean="0"/>
              <a:t>‹#›</a:t>
            </a:fld>
            <a:endParaRPr lang="cs-CZ"/>
          </a:p>
        </p:txBody>
      </p:sp>
    </p:spTree>
    <p:extLst>
      <p:ext uri="{BB962C8B-B14F-4D97-AF65-F5344CB8AC3E}">
        <p14:creationId xmlns:p14="http://schemas.microsoft.com/office/powerpoint/2010/main" val="2856547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40D536FB-7968-4359-94AA-56E7A9B24946}" type="datetimeFigureOut">
              <a:rPr lang="cs-CZ" smtClean="0"/>
              <a:t>16.3.2015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E76F042-D64F-4D43-92EF-12933F67BADC}" type="slidenum">
              <a:rPr lang="cs-CZ" smtClean="0"/>
              <a:t>‹#›</a:t>
            </a:fld>
            <a:endParaRPr lang="cs-CZ"/>
          </a:p>
        </p:txBody>
      </p:sp>
    </p:spTree>
    <p:extLst>
      <p:ext uri="{BB962C8B-B14F-4D97-AF65-F5344CB8AC3E}">
        <p14:creationId xmlns:p14="http://schemas.microsoft.com/office/powerpoint/2010/main" val="3960170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0D536FB-7968-4359-94AA-56E7A9B24946}" type="datetimeFigureOut">
              <a:rPr lang="cs-CZ" smtClean="0"/>
              <a:t>16.3.2015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E76F042-D64F-4D43-92EF-12933F67BADC}" type="slidenum">
              <a:rPr lang="cs-CZ" smtClean="0"/>
              <a:t>‹#›</a:t>
            </a:fld>
            <a:endParaRPr lang="cs-CZ"/>
          </a:p>
        </p:txBody>
      </p:sp>
    </p:spTree>
    <p:extLst>
      <p:ext uri="{BB962C8B-B14F-4D97-AF65-F5344CB8AC3E}">
        <p14:creationId xmlns:p14="http://schemas.microsoft.com/office/powerpoint/2010/main" val="420388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0D536FB-7968-4359-94AA-56E7A9B24946}" type="datetimeFigureOut">
              <a:rPr lang="cs-CZ" smtClean="0"/>
              <a:t>16.3.2015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E76F042-D64F-4D43-92EF-12933F67BADC}" type="slidenum">
              <a:rPr lang="cs-CZ" smtClean="0"/>
              <a:t>‹#›</a:t>
            </a:fld>
            <a:endParaRPr lang="cs-CZ"/>
          </a:p>
        </p:txBody>
      </p:sp>
    </p:spTree>
    <p:extLst>
      <p:ext uri="{BB962C8B-B14F-4D97-AF65-F5344CB8AC3E}">
        <p14:creationId xmlns:p14="http://schemas.microsoft.com/office/powerpoint/2010/main" val="2646867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0D536FB-7968-4359-94AA-56E7A9B24946}" type="datetimeFigureOut">
              <a:rPr lang="cs-CZ" smtClean="0"/>
              <a:t>16.3.2015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E76F042-D64F-4D43-92EF-12933F67BADC}" type="slidenum">
              <a:rPr lang="cs-CZ" smtClean="0"/>
              <a:t>‹#›</a:t>
            </a:fld>
            <a:endParaRPr lang="cs-CZ"/>
          </a:p>
        </p:txBody>
      </p:sp>
    </p:spTree>
    <p:extLst>
      <p:ext uri="{BB962C8B-B14F-4D97-AF65-F5344CB8AC3E}">
        <p14:creationId xmlns:p14="http://schemas.microsoft.com/office/powerpoint/2010/main" val="1242059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D536FB-7968-4359-94AA-56E7A9B24946}" type="datetimeFigureOut">
              <a:rPr lang="cs-CZ" smtClean="0"/>
              <a:t>16.3.2015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76F042-D64F-4D43-92EF-12933F67BADC}" type="slidenum">
              <a:rPr lang="cs-CZ" smtClean="0"/>
              <a:t>‹#›</a:t>
            </a:fld>
            <a:endParaRPr lang="cs-CZ"/>
          </a:p>
        </p:txBody>
      </p:sp>
    </p:spTree>
    <p:extLst>
      <p:ext uri="{BB962C8B-B14F-4D97-AF65-F5344CB8AC3E}">
        <p14:creationId xmlns:p14="http://schemas.microsoft.com/office/powerpoint/2010/main" val="3960409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BERTSOLARITZA</a:t>
            </a:r>
            <a:endParaRPr lang="cs-CZ" dirty="0"/>
          </a:p>
        </p:txBody>
      </p:sp>
      <p:sp>
        <p:nvSpPr>
          <p:cNvPr id="3" name="Zástupný symbol pro obsah 2"/>
          <p:cNvSpPr>
            <a:spLocks noGrp="1"/>
          </p:cNvSpPr>
          <p:nvPr>
            <p:ph idx="1"/>
          </p:nvPr>
        </p:nvSpPr>
        <p:spPr/>
        <p:txBody>
          <a:bodyPr>
            <a:normAutofit fontScale="92500" lnSpcReduction="10000"/>
          </a:bodyPr>
          <a:lstStyle/>
          <a:p>
            <a:r>
              <a:rPr lang="es-ES" dirty="0" smtClean="0"/>
              <a:t>Se entiende por </a:t>
            </a:r>
            <a:r>
              <a:rPr lang="es-ES" b="1" dirty="0" smtClean="0"/>
              <a:t>versolarismo</a:t>
            </a:r>
            <a:r>
              <a:rPr lang="es-ES" dirty="0" smtClean="0"/>
              <a:t> (</a:t>
            </a:r>
            <a:r>
              <a:rPr lang="es-ES" i="1" dirty="0" smtClean="0"/>
              <a:t>bertsolaritza</a:t>
            </a:r>
            <a:r>
              <a:rPr lang="es-ES" dirty="0" smtClean="0"/>
              <a:t> en euskera</a:t>
            </a:r>
            <a:r>
              <a:rPr lang="cs-CZ" dirty="0" smtClean="0"/>
              <a:t>)</a:t>
            </a:r>
            <a:r>
              <a:rPr lang="es-ES" dirty="0" smtClean="0"/>
              <a:t> el arte de cantar en verso de manera improvisada para conversar o pronunciar un discurso, rimando y con una métrica establecida. La palabra </a:t>
            </a:r>
            <a:r>
              <a:rPr lang="es-ES" i="1" dirty="0" smtClean="0"/>
              <a:t>bertso</a:t>
            </a:r>
            <a:r>
              <a:rPr lang="es-ES" dirty="0" smtClean="0"/>
              <a:t> en euskera equivale a lo que en castellano es una </a:t>
            </a:r>
            <a:r>
              <a:rPr lang="es-ES" i="1" dirty="0" smtClean="0"/>
              <a:t>estrofa</a:t>
            </a:r>
            <a:r>
              <a:rPr lang="es-ES" dirty="0" smtClean="0"/>
              <a:t> escrita según una métrica.</a:t>
            </a:r>
          </a:p>
          <a:p>
            <a:r>
              <a:rPr lang="cs-CZ" dirty="0" smtClean="0"/>
              <a:t>El </a:t>
            </a:r>
            <a:r>
              <a:rPr lang="cs-CZ" dirty="0" err="1" smtClean="0"/>
              <a:t>bertsolarismo</a:t>
            </a:r>
            <a:r>
              <a:rPr lang="cs-CZ" dirty="0" smtClean="0"/>
              <a:t> es </a:t>
            </a:r>
            <a:r>
              <a:rPr lang="cs-CZ" dirty="0"/>
              <a:t>u</a:t>
            </a:r>
            <a:r>
              <a:rPr lang="es-ES" dirty="0" smtClean="0"/>
              <a:t>na de las peculiaridades más destacables de la cultura y la literatura oral vascas</a:t>
            </a:r>
            <a:r>
              <a:rPr lang="cs-CZ" dirty="0" smtClean="0"/>
              <a:t>.</a:t>
            </a:r>
            <a:r>
              <a:rPr lang="es-ES" dirty="0" smtClean="0"/>
              <a:t> </a:t>
            </a:r>
            <a:endParaRPr lang="cs-CZ" dirty="0"/>
          </a:p>
        </p:txBody>
      </p:sp>
    </p:spTree>
    <p:extLst>
      <p:ext uri="{BB962C8B-B14F-4D97-AF65-F5344CB8AC3E}">
        <p14:creationId xmlns:p14="http://schemas.microsoft.com/office/powerpoint/2010/main" val="150970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Andoni</a:t>
            </a:r>
            <a:r>
              <a:rPr lang="cs-CZ" dirty="0" smtClean="0"/>
              <a:t> </a:t>
            </a:r>
            <a:r>
              <a:rPr lang="cs-CZ" dirty="0" err="1" smtClean="0"/>
              <a:t>Egana</a:t>
            </a:r>
            <a:endParaRPr lang="cs-CZ" dirty="0"/>
          </a:p>
        </p:txBody>
      </p:sp>
      <p:sp>
        <p:nvSpPr>
          <p:cNvPr id="3" name="Zástupný symbol pro obsah 2"/>
          <p:cNvSpPr>
            <a:spLocks noGrp="1"/>
          </p:cNvSpPr>
          <p:nvPr>
            <p:ph idx="1"/>
          </p:nvPr>
        </p:nvSpPr>
        <p:spPr/>
        <p:txBody>
          <a:bodyPr>
            <a:normAutofit fontScale="70000" lnSpcReduction="20000"/>
          </a:bodyPr>
          <a:lstStyle/>
          <a:p>
            <a:r>
              <a:rPr lang="es-ES" dirty="0"/>
              <a:t>Bertsolari, escritor, articulista, guionista.... nacido en Zarautz el 2 de octubre de 1961.</a:t>
            </a:r>
          </a:p>
          <a:p>
            <a:r>
              <a:rPr lang="es-ES" dirty="0"/>
              <a:t>Estudió filología vasca en Vitoria-Gasteiz donde comenzó a ejercer como animador cultural hasta 1990 en que dejó su trabajo y volvió a Zarautz para dedicarse únicamente a labores de creación en el bertsolarismo, la literatura o el periodismo.</a:t>
            </a:r>
          </a:p>
          <a:p>
            <a:r>
              <a:rPr lang="es-ES" dirty="0" smtClean="0"/>
              <a:t>En </a:t>
            </a:r>
            <a:r>
              <a:rPr lang="es-ES" dirty="0"/>
              <a:t>1986 participó en su primer Campeonato Nacional (Bertsolari Txapelketa Nagusia) en el que llegó a la final. Repetiría final en el siguiente en 1989 y ganaría los tres posteriores 1993, 1997 y 2001. Es junto con Uztapide el bertsolari que mas txapelas nacionales ha ganado. También participó en el de Gipuzkoa de 1991 en el que quedó subcampeón y ganó en representación de Zarautz el interpueblos de Gipuzkoa en 1999 junto a Julen Zulaika e Iñigo Manzisidor "Mantxi".</a:t>
            </a:r>
          </a:p>
          <a:p>
            <a:endParaRPr lang="cs-CZ" dirty="0"/>
          </a:p>
        </p:txBody>
      </p:sp>
    </p:spTree>
    <p:extLst>
      <p:ext uri="{BB962C8B-B14F-4D97-AF65-F5344CB8AC3E}">
        <p14:creationId xmlns:p14="http://schemas.microsoft.com/office/powerpoint/2010/main" val="601035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es-ES" dirty="0"/>
              <a:t>Es una de las figuras más importante del bertsolarismo, no solo por sus logros en campeonatos, sino por </a:t>
            </a:r>
            <a:r>
              <a:rPr lang="es-ES" b="1" dirty="0"/>
              <a:t>su aportación a la creación bertsolarística actuación tras actuación, al estudio del proceso de elaboración del bertso, al movimiento en sí con sus reflexiones y trabajos... Es uno de los principales teóricos del bertsolarismo moderno.</a:t>
            </a:r>
          </a:p>
          <a:p>
            <a:r>
              <a:rPr lang="es-ES" dirty="0"/>
              <a:t>Su éxito </a:t>
            </a:r>
            <a:r>
              <a:rPr lang="es-ES" dirty="0" smtClean="0"/>
              <a:t> </a:t>
            </a:r>
            <a:r>
              <a:rPr lang="es-ES" dirty="0"/>
              <a:t>estriba </a:t>
            </a:r>
            <a:r>
              <a:rPr lang="es-ES" b="1" dirty="0"/>
              <a:t>en el dominio absoluto de la técnica </a:t>
            </a:r>
            <a:r>
              <a:rPr lang="es-ES" dirty="0"/>
              <a:t>y en el conocimiento, que tras elaborada reflexión ha conseguido de todos los entresijos de este arte. </a:t>
            </a:r>
            <a:r>
              <a:rPr lang="es-ES" b="1" dirty="0"/>
              <a:t>Conocedor de todos las formas y registros del lenguaje, tiene la habilidad de encontrar siempre la palabra adecuada a cada momento y forma de decir.</a:t>
            </a:r>
            <a:r>
              <a:rPr lang="es-ES" dirty="0"/>
              <a:t> Es un maestro a la hora de encontrar ideas nuevas y formularlas de forma que el público al que en ese momento canta lo capte al instante, pues </a:t>
            </a:r>
            <a:r>
              <a:rPr lang="es-ES" b="1" dirty="0"/>
              <a:t>sobre todo sabe amoldar su modo y manera de comunicar al publico al que se dirige. Con temas serios o sentimentales, humor de todo tipo, ironía</a:t>
            </a:r>
            <a:r>
              <a:rPr lang="es-ES" dirty="0"/>
              <a:t>...es en todas las modalidades y estilos un verdadero creador de bertsos.</a:t>
            </a:r>
          </a:p>
          <a:p>
            <a:endParaRPr lang="cs-CZ" dirty="0"/>
          </a:p>
        </p:txBody>
      </p:sp>
    </p:spTree>
    <p:extLst>
      <p:ext uri="{BB962C8B-B14F-4D97-AF65-F5344CB8AC3E}">
        <p14:creationId xmlns:p14="http://schemas.microsoft.com/office/powerpoint/2010/main" val="617272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Maialen</a:t>
            </a:r>
            <a:r>
              <a:rPr lang="cs-CZ" dirty="0" smtClean="0"/>
              <a:t> </a:t>
            </a:r>
            <a:r>
              <a:rPr lang="cs-CZ" dirty="0" err="1" smtClean="0"/>
              <a:t>Lujanbio</a:t>
            </a:r>
            <a:endParaRPr lang="cs-CZ" dirty="0"/>
          </a:p>
        </p:txBody>
      </p:sp>
      <p:sp>
        <p:nvSpPr>
          <p:cNvPr id="3" name="Zástupný symbol pro obsah 2"/>
          <p:cNvSpPr>
            <a:spLocks noGrp="1"/>
          </p:cNvSpPr>
          <p:nvPr>
            <p:ph idx="1"/>
          </p:nvPr>
        </p:nvSpPr>
        <p:spPr/>
        <p:txBody>
          <a:bodyPr>
            <a:normAutofit fontScale="85000" lnSpcReduction="20000"/>
          </a:bodyPr>
          <a:lstStyle/>
          <a:p>
            <a:r>
              <a:rPr lang="es-ES" dirty="0"/>
              <a:t>Maialen Lujanbio Zugazti nació el 26 de noviembre de 1976 en Hernani. Es la primera mujer que ha conseguido la "Txapela" del Campeonato Nacional del País Vasco (2009). Ha aportado varias novedades al bersolarismo. Además de haber creado nuevas tonadas, </a:t>
            </a:r>
            <a:r>
              <a:rPr lang="es-ES" b="1" dirty="0"/>
              <a:t>se trata de una versolari con gran talento para hacer descripciones cinematográficas y crear historias en verso, es decir, es una versolari que dota a los mensajes de detalles muy concretos</a:t>
            </a:r>
            <a:r>
              <a:rPr lang="es-ES" dirty="0"/>
              <a:t>. Hoy en día trabaja en labores de creación artística, aunque su actividad principal es, sin duda alguna, la improvisación oral.</a:t>
            </a:r>
            <a:endParaRPr lang="cs-CZ" dirty="0"/>
          </a:p>
        </p:txBody>
      </p:sp>
    </p:spTree>
    <p:extLst>
      <p:ext uri="{BB962C8B-B14F-4D97-AF65-F5344CB8AC3E}">
        <p14:creationId xmlns:p14="http://schemas.microsoft.com/office/powerpoint/2010/main" val="2975220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Maialen</a:t>
            </a:r>
            <a:r>
              <a:rPr lang="cs-CZ" dirty="0" smtClean="0"/>
              <a:t> </a:t>
            </a:r>
            <a:r>
              <a:rPr lang="cs-CZ" dirty="0" err="1" smtClean="0"/>
              <a:t>Lujanbio</a:t>
            </a:r>
            <a:endParaRPr lang="cs-CZ" dirty="0"/>
          </a:p>
        </p:txBody>
      </p:sp>
      <p:sp>
        <p:nvSpPr>
          <p:cNvPr id="3" name="Zástupný symbol pro obsah 2"/>
          <p:cNvSpPr>
            <a:spLocks noGrp="1"/>
          </p:cNvSpPr>
          <p:nvPr>
            <p:ph idx="1"/>
          </p:nvPr>
        </p:nvSpPr>
        <p:spPr/>
        <p:txBody>
          <a:bodyPr>
            <a:normAutofit fontScale="47500" lnSpcReduction="20000"/>
          </a:bodyPr>
          <a:lstStyle/>
          <a:p>
            <a:r>
              <a:rPr lang="es-ES" dirty="0"/>
              <a:t>Los primeros contactos con en el mundo del verso tuvieron lugar para Maialen Lujanbio en la ikastola Urumea; esta versolari forma parte de la primera generación a la que se le impartieron clases de versolarismo en escuelas e ikastolas (enseñanzas regladas) bajo un proyecto para impulsar y trabajar el verso escrito e improvisado. </a:t>
            </a:r>
            <a:endParaRPr lang="cs-CZ" dirty="0" smtClean="0"/>
          </a:p>
          <a:p>
            <a:r>
              <a:rPr lang="es-ES" dirty="0" smtClean="0"/>
              <a:t>Su </a:t>
            </a:r>
            <a:r>
              <a:rPr lang="es-ES" dirty="0"/>
              <a:t>primera actuación, por ejemplo, tuvo lugar en Irun, en el Campeonato de Versos Inter-escuelas de Gipuzkoa. Puede decirse que Maialen Lujanbio destacó por encima de los demás desde el momento en que empezó a cantar: obtuvo muy buenos resultados en los Concursos Inter-escuelas a los que se presentó, y fue finalista en 1988, en el nivel correspondiente a los más pequeños</a:t>
            </a:r>
            <a:r>
              <a:rPr lang="es-ES" dirty="0" smtClean="0"/>
              <a:t>.</a:t>
            </a:r>
            <a:endParaRPr lang="cs-CZ" dirty="0" smtClean="0"/>
          </a:p>
          <a:p>
            <a:r>
              <a:rPr lang="es-ES" dirty="0" smtClean="0"/>
              <a:t> </a:t>
            </a:r>
            <a:r>
              <a:rPr lang="es-ES" dirty="0"/>
              <a:t>En el concurso realizado en 1990, que se jugaba por grupos, Lujanbio participó con el grupo de Hernani, y fue éste el grupo que quedó en primera posición</a:t>
            </a:r>
            <a:r>
              <a:rPr lang="es-ES" dirty="0" smtClean="0"/>
              <a:t>.</a:t>
            </a:r>
            <a:endParaRPr lang="cs-CZ" dirty="0" smtClean="0"/>
          </a:p>
          <a:p>
            <a:r>
              <a:rPr lang="es-ES" dirty="0" smtClean="0"/>
              <a:t> </a:t>
            </a:r>
            <a:r>
              <a:rPr lang="es-ES" dirty="0"/>
              <a:t>De 1991 en adelante participó en el nivel de los mayores. Fue campeona en 1991, subcampeona en 1992, finalista en 1993 y campeona en 1994 en lo que al Campeonato Inter-escuelas de Gipuzkoa se refiere</a:t>
            </a:r>
            <a:r>
              <a:rPr lang="es-ES" dirty="0" smtClean="0"/>
              <a:t>.</a:t>
            </a:r>
            <a:endParaRPr lang="cs-CZ" dirty="0" smtClean="0"/>
          </a:p>
          <a:p>
            <a:r>
              <a:rPr lang="es-ES" dirty="0" smtClean="0"/>
              <a:t> </a:t>
            </a:r>
            <a:r>
              <a:rPr lang="es-ES" dirty="0"/>
              <a:t>Además esas finales provinciales le dieron pie a participar en las finales escolares de carácter nacional. Así, en 1990 fue subcampeona en la Euskal Herriko Eskolarteko Txapelketa (en el nivel inferior), y en 1991 (ya en el nivel superior), también llego a ser finalista; ocurrió otro tanto en 1992, y en 1994 resultó subcampeona. También fue premiada en el Concurso escolar de versos escritos de Gipuzkoa; ganó el primer premio en 1991 en la modalidad 15-18 años.</a:t>
            </a:r>
            <a:endParaRPr lang="cs-CZ" dirty="0"/>
          </a:p>
        </p:txBody>
      </p:sp>
    </p:spTree>
    <p:extLst>
      <p:ext uri="{BB962C8B-B14F-4D97-AF65-F5344CB8AC3E}">
        <p14:creationId xmlns:p14="http://schemas.microsoft.com/office/powerpoint/2010/main" val="3088917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Maialen</a:t>
            </a:r>
            <a:r>
              <a:rPr lang="cs-CZ" dirty="0" smtClean="0"/>
              <a:t> </a:t>
            </a:r>
            <a:r>
              <a:rPr lang="cs-CZ" dirty="0" err="1" smtClean="0"/>
              <a:t>Lujanbio</a:t>
            </a:r>
            <a:endParaRPr lang="cs-CZ" dirty="0"/>
          </a:p>
        </p:txBody>
      </p:sp>
      <p:sp>
        <p:nvSpPr>
          <p:cNvPr id="3" name="Zástupný symbol pro obsah 2"/>
          <p:cNvSpPr>
            <a:spLocks noGrp="1"/>
          </p:cNvSpPr>
          <p:nvPr>
            <p:ph idx="1"/>
          </p:nvPr>
        </p:nvSpPr>
        <p:spPr/>
        <p:txBody>
          <a:bodyPr/>
          <a:lstStyle/>
          <a:p>
            <a:r>
              <a:rPr lang="es-ES" dirty="0"/>
              <a:t>Al margen de campeonatos y competiciones inter-escolares, la primera plaza oficial para Maialen Lujanbio fue en Hondarribia, con motivo del 8 de mayo de 1992. Desde entonces, ha cantado en infinidad de plazas a lo largo y ancho de Euskal Herria.</a:t>
            </a:r>
            <a:endParaRPr lang="cs-CZ" dirty="0"/>
          </a:p>
        </p:txBody>
      </p:sp>
    </p:spTree>
    <p:extLst>
      <p:ext uri="{BB962C8B-B14F-4D97-AF65-F5344CB8AC3E}">
        <p14:creationId xmlns:p14="http://schemas.microsoft.com/office/powerpoint/2010/main" val="26654324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Maialen</a:t>
            </a:r>
            <a:r>
              <a:rPr lang="cs-CZ" dirty="0" smtClean="0"/>
              <a:t> </a:t>
            </a:r>
            <a:r>
              <a:rPr lang="cs-CZ" dirty="0" err="1" smtClean="0"/>
              <a:t>Lujanbio</a:t>
            </a:r>
            <a:endParaRPr lang="cs-CZ" dirty="0"/>
          </a:p>
        </p:txBody>
      </p:sp>
      <p:sp>
        <p:nvSpPr>
          <p:cNvPr id="3" name="Zástupný symbol pro obsah 2"/>
          <p:cNvSpPr>
            <a:spLocks noGrp="1"/>
          </p:cNvSpPr>
          <p:nvPr>
            <p:ph idx="1"/>
          </p:nvPr>
        </p:nvSpPr>
        <p:spPr/>
        <p:txBody>
          <a:bodyPr>
            <a:normAutofit fontScale="70000" lnSpcReduction="20000"/>
          </a:bodyPr>
          <a:lstStyle/>
          <a:p>
            <a:r>
              <a:rPr lang="es-ES" dirty="0"/>
              <a:t>Entre experiencias de diversos tipos, sin dejar de lado el verso, el palmarés de Lujanbio ha ido creciendo conforme el tiempo ha ido pasando, y como ya anteriormente hemos mencionado, Maialen Lujanbio ha llegado a ser campeona de versolaris. En 1995 cantó en las semifinales del campeonato de Gipuzkoa. En 2003 obtuvo el primer puesto. En el certamen inter-pueblos de Gipuzkoa participó en el grupo Hernani-Txisplau en la primera fase. Por lo que al campeonato nacional de versolaris se refiere, fue finalista en 1997, subcampeona en 2001 y finalista en 2005. Se hizo con la "txapela" en la final del campeonato nacional de versolaris que tuvo lugar en el BEC de Barakaldo en 2009. Tomó el relevo de Andoni Egaña, quien había sido hasta entonces campeón durante cuatro campeonatos seguidos. Desde entonces, Maialen Lujanbio ha advertido varias veces que su "txapela" es un premio dado a una generación entera.</a:t>
            </a:r>
            <a:endParaRPr lang="cs-CZ" dirty="0"/>
          </a:p>
        </p:txBody>
      </p:sp>
    </p:spTree>
    <p:extLst>
      <p:ext uri="{BB962C8B-B14F-4D97-AF65-F5344CB8AC3E}">
        <p14:creationId xmlns:p14="http://schemas.microsoft.com/office/powerpoint/2010/main" val="37595772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Amets</a:t>
            </a:r>
            <a:r>
              <a:rPr lang="cs-CZ" dirty="0" smtClean="0"/>
              <a:t> </a:t>
            </a:r>
            <a:r>
              <a:rPr lang="cs-CZ" dirty="0" err="1" smtClean="0"/>
              <a:t>Arzailus</a:t>
            </a:r>
            <a:endParaRPr lang="cs-CZ" dirty="0"/>
          </a:p>
        </p:txBody>
      </p:sp>
      <p:sp>
        <p:nvSpPr>
          <p:cNvPr id="3" name="Zástupný symbol pro obsah 2"/>
          <p:cNvSpPr>
            <a:spLocks noGrp="1"/>
          </p:cNvSpPr>
          <p:nvPr>
            <p:ph idx="1"/>
          </p:nvPr>
        </p:nvSpPr>
        <p:spPr/>
        <p:txBody>
          <a:bodyPr>
            <a:normAutofit fontScale="70000" lnSpcReduction="20000"/>
          </a:bodyPr>
          <a:lstStyle/>
          <a:p>
            <a:r>
              <a:rPr lang="es-ES" dirty="0"/>
              <a:t>Bertsolari de Lapurdi. Nacido en San Juan de Luz el 9 de noviembre de 1983, aunque vive desde niño en Hendaya.</a:t>
            </a:r>
          </a:p>
          <a:p>
            <a:r>
              <a:rPr lang="es-ES" dirty="0"/>
              <a:t>Realizó los estudios de periodismo en la UPV y ha colaborado con el semanario </a:t>
            </a:r>
            <a:r>
              <a:rPr lang="es-ES" i="1" dirty="0"/>
              <a:t>Argia</a:t>
            </a:r>
            <a:r>
              <a:rPr lang="es-ES" dirty="0"/>
              <a:t> y con Euskadi Irratia. Amets Arzallus recibió el premio "Rikardo Arregi" por sus originales colaboraciones en el programa </a:t>
            </a:r>
            <a:r>
              <a:rPr lang="es-ES" i="1" dirty="0"/>
              <a:t>Goizean behin</a:t>
            </a:r>
            <a:r>
              <a:rPr lang="es-ES" dirty="0"/>
              <a:t> de este medio.</a:t>
            </a:r>
          </a:p>
          <a:p>
            <a:r>
              <a:rPr lang="es-ES" dirty="0"/>
              <a:t>Hijo del también bertsolari Jexux Arzallus, comenzó muy pronto en el bertsolarismo. Su primera aparición pública fue en Beasain en 1992, concretamente en el Campeonato interescolar de Gipuzkoa</a:t>
            </a:r>
            <a:r>
              <a:rPr lang="es-ES" dirty="0" smtClean="0"/>
              <a:t>.</a:t>
            </a:r>
            <a:endParaRPr lang="cs-CZ" dirty="0" smtClean="0"/>
          </a:p>
          <a:p>
            <a:r>
              <a:rPr lang="es-ES" dirty="0"/>
              <a:t>Campeón de Navarra durante 4 años consecutivos de 2000 a 2003. Y de Iparralde en 2008 y 2010. Participó por primera vez en el campeonato nacional en 2001. En 2005 llegó a la final de este campeonato, y quedó subcampeón, detrás de Maialen Lujanbio en la final de 2009.</a:t>
            </a:r>
          </a:p>
          <a:p>
            <a:endParaRPr lang="es-ES" dirty="0"/>
          </a:p>
          <a:p>
            <a:endParaRPr lang="cs-CZ" dirty="0"/>
          </a:p>
        </p:txBody>
      </p:sp>
    </p:spTree>
    <p:extLst>
      <p:ext uri="{BB962C8B-B14F-4D97-AF65-F5344CB8AC3E}">
        <p14:creationId xmlns:p14="http://schemas.microsoft.com/office/powerpoint/2010/main" val="2139698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La </a:t>
            </a:r>
            <a:r>
              <a:rPr lang="cs-CZ" dirty="0" err="1" smtClean="0"/>
              <a:t>canción</a:t>
            </a:r>
            <a:r>
              <a:rPr lang="cs-CZ" dirty="0" smtClean="0"/>
              <a:t> </a:t>
            </a:r>
            <a:r>
              <a:rPr lang="cs-CZ" dirty="0" err="1" smtClean="0"/>
              <a:t>vasca</a:t>
            </a:r>
            <a:endParaRPr lang="cs-CZ" dirty="0"/>
          </a:p>
        </p:txBody>
      </p:sp>
      <p:sp>
        <p:nvSpPr>
          <p:cNvPr id="3" name="Zástupný symbol pro obsah 2"/>
          <p:cNvSpPr>
            <a:spLocks noGrp="1"/>
          </p:cNvSpPr>
          <p:nvPr>
            <p:ph idx="1"/>
          </p:nvPr>
        </p:nvSpPr>
        <p:spPr/>
        <p:txBody>
          <a:bodyPr/>
          <a:lstStyle/>
          <a:p>
            <a:r>
              <a:rPr lang="es-ES" b="1" dirty="0" smtClean="0"/>
              <a:t>Música y canción vascas </a:t>
            </a:r>
          </a:p>
          <a:p>
            <a:r>
              <a:rPr lang="es-ES" dirty="0" smtClean="0"/>
              <a:t>La práctica de numerosos instrumentos de música tradicional en el País Vasco demuestra la vitalidad de un patrimonio musical tan rico como antiguo. </a:t>
            </a:r>
          </a:p>
          <a:p>
            <a:pPr marL="0" indent="0">
              <a:buNone/>
            </a:pPr>
            <a:endParaRPr lang="cs-CZ" dirty="0"/>
          </a:p>
        </p:txBody>
      </p:sp>
    </p:spTree>
    <p:extLst>
      <p:ext uri="{BB962C8B-B14F-4D97-AF65-F5344CB8AC3E}">
        <p14:creationId xmlns:p14="http://schemas.microsoft.com/office/powerpoint/2010/main" val="32856341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La </a:t>
            </a:r>
            <a:r>
              <a:rPr lang="cs-CZ" dirty="0" err="1" smtClean="0"/>
              <a:t>canción</a:t>
            </a:r>
            <a:r>
              <a:rPr lang="cs-CZ" dirty="0" smtClean="0"/>
              <a:t> </a:t>
            </a:r>
            <a:r>
              <a:rPr lang="cs-CZ" dirty="0" err="1" smtClean="0"/>
              <a:t>vasca</a:t>
            </a:r>
            <a:endParaRPr lang="cs-CZ" dirty="0"/>
          </a:p>
        </p:txBody>
      </p:sp>
      <p:sp>
        <p:nvSpPr>
          <p:cNvPr id="3" name="Zástupný symbol pro obsah 2"/>
          <p:cNvSpPr>
            <a:spLocks noGrp="1"/>
          </p:cNvSpPr>
          <p:nvPr>
            <p:ph idx="1"/>
          </p:nvPr>
        </p:nvSpPr>
        <p:spPr/>
        <p:txBody>
          <a:bodyPr/>
          <a:lstStyle/>
          <a:p>
            <a:r>
              <a:rPr lang="es-ES" dirty="0" smtClean="0"/>
              <a:t>El  País Vasco ha sido y es cuna de grandes compositores: Gorriti, Guridi, Sarasate, Ravel...</a:t>
            </a:r>
          </a:p>
          <a:p>
            <a:r>
              <a:rPr lang="es-ES" dirty="0" smtClean="0"/>
              <a:t>La canción cuenta con un lugar privilegiado en el universo de la música en el  País Vasco. Testigo de la historia de los vascos, la tradición oral nos ha legado auténticos tesoros, transmitidos generación trasgeneración por bardos y poetas.</a:t>
            </a:r>
            <a:endParaRPr lang="es-ES" dirty="0"/>
          </a:p>
        </p:txBody>
      </p:sp>
    </p:spTree>
    <p:extLst>
      <p:ext uri="{BB962C8B-B14F-4D97-AF65-F5344CB8AC3E}">
        <p14:creationId xmlns:p14="http://schemas.microsoft.com/office/powerpoint/2010/main" val="2392116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La </a:t>
            </a:r>
            <a:r>
              <a:rPr lang="cs-CZ" dirty="0" err="1" smtClean="0"/>
              <a:t>nueva</a:t>
            </a:r>
            <a:r>
              <a:rPr lang="cs-CZ" dirty="0" smtClean="0"/>
              <a:t> </a:t>
            </a:r>
            <a:r>
              <a:rPr lang="cs-CZ" smtClean="0"/>
              <a:t>canción </a:t>
            </a:r>
            <a:r>
              <a:rPr lang="cs-CZ" dirty="0" err="1" smtClean="0"/>
              <a:t>vasca</a:t>
            </a:r>
            <a:endParaRPr lang="cs-CZ" dirty="0"/>
          </a:p>
        </p:txBody>
      </p:sp>
      <p:sp>
        <p:nvSpPr>
          <p:cNvPr id="3" name="Zástupný symbol pro obsah 2"/>
          <p:cNvSpPr>
            <a:spLocks noGrp="1"/>
          </p:cNvSpPr>
          <p:nvPr>
            <p:ph idx="1"/>
          </p:nvPr>
        </p:nvSpPr>
        <p:spPr/>
        <p:txBody>
          <a:bodyPr/>
          <a:lstStyle/>
          <a:p>
            <a:r>
              <a:rPr lang="es-ES" dirty="0" smtClean="0"/>
              <a:t>La "nueva canción vasca" surgió en la década de los 60, influenciada por el movimiento folk internacional, con algunos jóvenes cantantes que optaron por cantar en euskara poemas antiguos y contemporáneos, así como composiciones propias.</a:t>
            </a:r>
          </a:p>
          <a:p>
            <a:r>
              <a:rPr lang="es-ES" smtClean="0"/>
              <a:t>La música rock irrumpió en la cultura vasca hacia 1975.</a:t>
            </a:r>
          </a:p>
          <a:p>
            <a:endParaRPr lang="cs-CZ"/>
          </a:p>
        </p:txBody>
      </p:sp>
      <p:sp>
        <p:nvSpPr>
          <p:cNvPr id="4" name="Obdélník 3"/>
          <p:cNvSpPr/>
          <p:nvPr/>
        </p:nvSpPr>
        <p:spPr>
          <a:xfrm>
            <a:off x="2286000" y="2274838"/>
            <a:ext cx="4572000" cy="369332"/>
          </a:xfrm>
          <a:prstGeom prst="rect">
            <a:avLst/>
          </a:prstGeom>
        </p:spPr>
        <p:txBody>
          <a:bodyPr>
            <a:spAutoFit/>
          </a:bodyPr>
          <a:lstStyle/>
          <a:p>
            <a:endParaRPr lang="es-ES" dirty="0"/>
          </a:p>
        </p:txBody>
      </p:sp>
    </p:spTree>
    <p:extLst>
      <p:ext uri="{BB962C8B-B14F-4D97-AF65-F5344CB8AC3E}">
        <p14:creationId xmlns:p14="http://schemas.microsoft.com/office/powerpoint/2010/main" val="576594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r>
              <a:rPr lang="cs-CZ" dirty="0" err="1" smtClean="0"/>
              <a:t>Bertsolaritza</a:t>
            </a:r>
            <a:endParaRPr lang="cs-CZ" dirty="0"/>
          </a:p>
        </p:txBody>
      </p:sp>
      <p:sp>
        <p:nvSpPr>
          <p:cNvPr id="7" name="Zástupný symbol pro obsah 6"/>
          <p:cNvSpPr>
            <a:spLocks noGrp="1"/>
          </p:cNvSpPr>
          <p:nvPr>
            <p:ph idx="1"/>
          </p:nvPr>
        </p:nvSpPr>
        <p:spPr/>
        <p:txBody>
          <a:bodyPr>
            <a:normAutofit fontScale="70000" lnSpcReduction="20000"/>
          </a:bodyPr>
          <a:lstStyle/>
          <a:p>
            <a:r>
              <a:rPr lang="es-ES" dirty="0" smtClean="0"/>
              <a:t>El bertsolari improvisa versos cantados, debiendo respetar siempre tanto la melodía como la rima, así como el tema prefijado.</a:t>
            </a:r>
          </a:p>
          <a:p>
            <a:r>
              <a:rPr lang="es-ES" dirty="0" smtClean="0"/>
              <a:t>Esta tradición –al borde de la desaparición en numerosos lugares– cuenta en el País Vasco con gran arraigo y popularidad, especialmente en determinados lugares y situaciones: sidrerías, fiestas populares... La fama de los grandes bertsolaris supera entre los vascos a la de los artistas de cualquier otro ámbito: los nombres de los más afamados perviven durante siglos en la memoria de las gentes.</a:t>
            </a:r>
          </a:p>
          <a:p>
            <a:r>
              <a:rPr lang="es-ES" dirty="0" smtClean="0"/>
              <a:t>A comienzos del siglo XX comenzaron a organizarse los campeonatos de bertsolarismo; a finales de este mismo siglo se crearon las escuelas de bertsolaris. La nueva generación de jóvenes bertsolaris ha elevado la calidad de este arte hasta cotas nunca alcanzadas en el pasado y ha cosechado éxitos abrumadores.</a:t>
            </a:r>
          </a:p>
          <a:p>
            <a:endParaRPr lang="cs-CZ" dirty="0"/>
          </a:p>
        </p:txBody>
      </p:sp>
    </p:spTree>
    <p:extLst>
      <p:ext uri="{BB962C8B-B14F-4D97-AF65-F5344CB8AC3E}">
        <p14:creationId xmlns:p14="http://schemas.microsoft.com/office/powerpoint/2010/main" val="5244688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La </a:t>
            </a:r>
            <a:r>
              <a:rPr lang="cs-CZ" dirty="0" err="1" smtClean="0"/>
              <a:t>nueva</a:t>
            </a:r>
            <a:r>
              <a:rPr lang="cs-CZ" dirty="0" smtClean="0"/>
              <a:t> </a:t>
            </a:r>
            <a:r>
              <a:rPr lang="cs-CZ" dirty="0" err="1" smtClean="0"/>
              <a:t>canción</a:t>
            </a:r>
            <a:r>
              <a:rPr lang="cs-CZ" dirty="0" smtClean="0"/>
              <a:t> </a:t>
            </a:r>
            <a:r>
              <a:rPr lang="cs-CZ" dirty="0" err="1" smtClean="0"/>
              <a:t>vasca</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a:t>En </a:t>
            </a:r>
            <a:r>
              <a:rPr lang="cs-CZ" dirty="0" err="1"/>
              <a:t>general</a:t>
            </a:r>
            <a:r>
              <a:rPr lang="cs-CZ" dirty="0"/>
              <a:t> </a:t>
            </a:r>
            <a:r>
              <a:rPr lang="cs-CZ" dirty="0" err="1"/>
              <a:t>tiende</a:t>
            </a:r>
            <a:r>
              <a:rPr lang="cs-CZ" dirty="0"/>
              <a:t> a </a:t>
            </a:r>
            <a:r>
              <a:rPr lang="cs-CZ" dirty="0" err="1"/>
              <a:t>considerarse</a:t>
            </a:r>
            <a:r>
              <a:rPr lang="cs-CZ" dirty="0"/>
              <a:t> </a:t>
            </a:r>
            <a:r>
              <a:rPr lang="cs-CZ" dirty="0" err="1"/>
              <a:t>que</a:t>
            </a:r>
            <a:r>
              <a:rPr lang="cs-CZ" dirty="0"/>
              <a:t> </a:t>
            </a:r>
            <a:r>
              <a:rPr lang="cs-CZ" b="1" dirty="0"/>
              <a:t>los </a:t>
            </a:r>
            <a:r>
              <a:rPr lang="cs-CZ" b="1" dirty="0" err="1"/>
              <a:t>orígenes</a:t>
            </a:r>
            <a:r>
              <a:rPr lang="cs-CZ" dirty="0"/>
              <a:t> de la </a:t>
            </a:r>
            <a:r>
              <a:rPr lang="cs-CZ" dirty="0" err="1"/>
              <a:t>nueva</a:t>
            </a:r>
            <a:r>
              <a:rPr lang="cs-CZ" dirty="0"/>
              <a:t> </a:t>
            </a:r>
            <a:r>
              <a:rPr lang="cs-CZ" dirty="0" err="1"/>
              <a:t>canción</a:t>
            </a:r>
            <a:r>
              <a:rPr lang="cs-CZ" dirty="0"/>
              <a:t> </a:t>
            </a:r>
            <a:r>
              <a:rPr lang="cs-CZ" dirty="0" err="1"/>
              <a:t>vasca</a:t>
            </a:r>
            <a:r>
              <a:rPr lang="cs-CZ" dirty="0"/>
              <a:t> se </a:t>
            </a:r>
            <a:r>
              <a:rPr lang="cs-CZ" dirty="0" err="1"/>
              <a:t>encuentran</a:t>
            </a:r>
            <a:r>
              <a:rPr lang="cs-CZ" dirty="0"/>
              <a:t> </a:t>
            </a:r>
            <a:r>
              <a:rPr lang="cs-CZ" b="1" dirty="0"/>
              <a:t>en </a:t>
            </a:r>
            <a:r>
              <a:rPr lang="cs-CZ" b="1" u="sng" dirty="0"/>
              <a:t>Michel </a:t>
            </a:r>
            <a:r>
              <a:rPr lang="cs-CZ" b="1" u="sng" dirty="0" err="1"/>
              <a:t>Labéguerie</a:t>
            </a:r>
            <a:r>
              <a:rPr lang="cs-CZ" dirty="0"/>
              <a:t>, </a:t>
            </a:r>
            <a:r>
              <a:rPr lang="cs-CZ" dirty="0" err="1"/>
              <a:t>dado</a:t>
            </a:r>
            <a:r>
              <a:rPr lang="cs-CZ" dirty="0"/>
              <a:t> </a:t>
            </a:r>
            <a:r>
              <a:rPr lang="cs-CZ" dirty="0" err="1"/>
              <a:t>que</a:t>
            </a:r>
            <a:r>
              <a:rPr lang="cs-CZ" dirty="0"/>
              <a:t> </a:t>
            </a:r>
            <a:r>
              <a:rPr lang="cs-CZ" dirty="0" err="1"/>
              <a:t>este</a:t>
            </a:r>
            <a:r>
              <a:rPr lang="cs-CZ" dirty="0"/>
              <a:t> </a:t>
            </a:r>
            <a:r>
              <a:rPr lang="cs-CZ" dirty="0" err="1"/>
              <a:t>médico</a:t>
            </a:r>
            <a:r>
              <a:rPr lang="cs-CZ" dirty="0"/>
              <a:t> de </a:t>
            </a:r>
            <a:r>
              <a:rPr lang="cs-CZ" dirty="0" err="1"/>
              <a:t>Euskadi</a:t>
            </a:r>
            <a:r>
              <a:rPr lang="cs-CZ" dirty="0"/>
              <a:t> </a:t>
            </a:r>
            <a:r>
              <a:rPr lang="cs-CZ" dirty="0" err="1"/>
              <a:t>Norte</a:t>
            </a:r>
            <a:r>
              <a:rPr lang="cs-CZ" dirty="0"/>
              <a:t> </a:t>
            </a:r>
            <a:r>
              <a:rPr lang="cs-CZ" dirty="0" err="1"/>
              <a:t>publicó</a:t>
            </a:r>
            <a:r>
              <a:rPr lang="cs-CZ" dirty="0"/>
              <a:t> en la </a:t>
            </a:r>
            <a:r>
              <a:rPr lang="cs-CZ" dirty="0" err="1"/>
              <a:t>primavera</a:t>
            </a:r>
            <a:r>
              <a:rPr lang="cs-CZ" dirty="0"/>
              <a:t> de </a:t>
            </a:r>
            <a:r>
              <a:rPr lang="cs-CZ" b="1" dirty="0"/>
              <a:t>1963 </a:t>
            </a:r>
            <a:r>
              <a:rPr lang="cs-CZ" b="1" dirty="0" err="1"/>
              <a:t>un</a:t>
            </a:r>
            <a:r>
              <a:rPr lang="cs-CZ" b="1" dirty="0"/>
              <a:t> </a:t>
            </a:r>
            <a:r>
              <a:rPr lang="cs-CZ" b="1" dirty="0" err="1"/>
              <a:t>disco</a:t>
            </a:r>
            <a:r>
              <a:rPr lang="cs-CZ" b="1" dirty="0"/>
              <a:t> con </a:t>
            </a:r>
            <a:r>
              <a:rPr lang="cs-CZ" b="1" dirty="0" err="1"/>
              <a:t>cuatro</a:t>
            </a:r>
            <a:r>
              <a:rPr lang="cs-CZ" b="1" dirty="0"/>
              <a:t> </a:t>
            </a:r>
            <a:r>
              <a:rPr lang="cs-CZ" b="1" dirty="0" err="1"/>
              <a:t>canciones</a:t>
            </a:r>
            <a:r>
              <a:rPr lang="cs-CZ" b="1" dirty="0"/>
              <a:t> </a:t>
            </a:r>
            <a:r>
              <a:rPr lang="cs-CZ" b="1" dirty="0" err="1"/>
              <a:t>compuestas</a:t>
            </a:r>
            <a:r>
              <a:rPr lang="cs-CZ" b="1" dirty="0"/>
              <a:t> y </a:t>
            </a:r>
            <a:r>
              <a:rPr lang="cs-CZ" b="1" dirty="0" err="1"/>
              <a:t>cantadas</a:t>
            </a:r>
            <a:r>
              <a:rPr lang="cs-CZ" b="1" dirty="0"/>
              <a:t> </a:t>
            </a:r>
            <a:r>
              <a:rPr lang="cs-CZ" b="1" dirty="0" err="1"/>
              <a:t>por</a:t>
            </a:r>
            <a:r>
              <a:rPr lang="cs-CZ" b="1" dirty="0"/>
              <a:t> </a:t>
            </a:r>
            <a:r>
              <a:rPr lang="cs-CZ" b="1" dirty="0" err="1"/>
              <a:t>él</a:t>
            </a:r>
            <a:r>
              <a:rPr lang="cs-CZ" b="1" dirty="0"/>
              <a:t> </a:t>
            </a:r>
            <a:r>
              <a:rPr lang="cs-CZ" b="1" dirty="0" err="1"/>
              <a:t>mismo</a:t>
            </a:r>
            <a:r>
              <a:rPr lang="cs-CZ" b="1" dirty="0"/>
              <a:t>, </a:t>
            </a:r>
            <a:r>
              <a:rPr lang="cs-CZ" b="1" dirty="0" err="1"/>
              <a:t>acompañado</a:t>
            </a:r>
            <a:r>
              <a:rPr lang="cs-CZ" b="1" dirty="0"/>
              <a:t> </a:t>
            </a:r>
            <a:r>
              <a:rPr lang="cs-CZ" b="1" dirty="0" err="1"/>
              <a:t>por</a:t>
            </a:r>
            <a:r>
              <a:rPr lang="cs-CZ" b="1" dirty="0"/>
              <a:t> una </a:t>
            </a:r>
            <a:r>
              <a:rPr lang="cs-CZ" b="1" dirty="0" err="1"/>
              <a:t>simple</a:t>
            </a:r>
            <a:r>
              <a:rPr lang="cs-CZ" b="1" dirty="0"/>
              <a:t> </a:t>
            </a:r>
            <a:r>
              <a:rPr lang="cs-CZ" b="1" dirty="0" err="1"/>
              <a:t>guitarra</a:t>
            </a:r>
            <a:r>
              <a:rPr lang="cs-CZ" b="1" dirty="0"/>
              <a:t>, </a:t>
            </a:r>
            <a:r>
              <a:rPr lang="cs-CZ" b="1" dirty="0" err="1"/>
              <a:t>que</a:t>
            </a:r>
            <a:r>
              <a:rPr lang="cs-CZ" b="1" dirty="0"/>
              <a:t> </a:t>
            </a:r>
            <a:r>
              <a:rPr lang="cs-CZ" b="1" dirty="0" err="1"/>
              <a:t>tuvieron</a:t>
            </a:r>
            <a:r>
              <a:rPr lang="cs-CZ" b="1" dirty="0"/>
              <a:t> </a:t>
            </a:r>
            <a:r>
              <a:rPr lang="cs-CZ" b="1" dirty="0" err="1"/>
              <a:t>un</a:t>
            </a:r>
            <a:r>
              <a:rPr lang="cs-CZ" b="1" dirty="0"/>
              <a:t> gran </a:t>
            </a:r>
            <a:r>
              <a:rPr lang="cs-CZ" b="1" dirty="0" err="1"/>
              <a:t>éxito</a:t>
            </a:r>
            <a:r>
              <a:rPr lang="cs-CZ" dirty="0"/>
              <a:t>. Sin embargo, </a:t>
            </a:r>
            <a:r>
              <a:rPr lang="cs-CZ" dirty="0" err="1"/>
              <a:t>hay</a:t>
            </a:r>
            <a:r>
              <a:rPr lang="cs-CZ" dirty="0"/>
              <a:t> </a:t>
            </a:r>
            <a:r>
              <a:rPr lang="cs-CZ" dirty="0" err="1"/>
              <a:t>numerosos</a:t>
            </a:r>
            <a:r>
              <a:rPr lang="cs-CZ" dirty="0"/>
              <a:t> </a:t>
            </a:r>
            <a:r>
              <a:rPr lang="cs-CZ" dirty="0" err="1"/>
              <a:t>precedentes</a:t>
            </a:r>
            <a:r>
              <a:rPr lang="cs-CZ" dirty="0"/>
              <a:t> </a:t>
            </a:r>
            <a:r>
              <a:rPr lang="cs-CZ" dirty="0" err="1"/>
              <a:t>más</a:t>
            </a:r>
            <a:r>
              <a:rPr lang="cs-CZ" dirty="0"/>
              <a:t> o </a:t>
            </a:r>
            <a:r>
              <a:rPr lang="cs-CZ" dirty="0" err="1"/>
              <a:t>menos</a:t>
            </a:r>
            <a:r>
              <a:rPr lang="cs-CZ" dirty="0"/>
              <a:t> </a:t>
            </a:r>
            <a:r>
              <a:rPr lang="cs-CZ" dirty="0" err="1"/>
              <a:t>lejanos</a:t>
            </a:r>
            <a:r>
              <a:rPr lang="cs-CZ" dirty="0"/>
              <a:t> en el </a:t>
            </a:r>
            <a:r>
              <a:rPr lang="cs-CZ" dirty="0" err="1"/>
              <a:t>tiempo</a:t>
            </a:r>
            <a:r>
              <a:rPr lang="cs-CZ" dirty="0"/>
              <a:t>, y a pesar de </a:t>
            </a:r>
            <a:r>
              <a:rPr lang="cs-CZ" dirty="0" err="1"/>
              <a:t>correr</a:t>
            </a:r>
            <a:r>
              <a:rPr lang="cs-CZ" dirty="0"/>
              <a:t> el </a:t>
            </a:r>
            <a:r>
              <a:rPr lang="cs-CZ" dirty="0" err="1"/>
              <a:t>riesgo</a:t>
            </a:r>
            <a:r>
              <a:rPr lang="cs-CZ" dirty="0"/>
              <a:t> de ser </a:t>
            </a:r>
            <a:r>
              <a:rPr lang="cs-CZ" dirty="0" err="1"/>
              <a:t>injusto</a:t>
            </a:r>
            <a:r>
              <a:rPr lang="cs-CZ" dirty="0"/>
              <a:t> no </a:t>
            </a:r>
            <a:r>
              <a:rPr lang="cs-CZ" dirty="0" err="1"/>
              <a:t>citando</a:t>
            </a:r>
            <a:r>
              <a:rPr lang="cs-CZ" dirty="0"/>
              <a:t> a </a:t>
            </a:r>
            <a:r>
              <a:rPr lang="cs-CZ" dirty="0" err="1"/>
              <a:t>todos</a:t>
            </a:r>
            <a:r>
              <a:rPr lang="cs-CZ" dirty="0"/>
              <a:t>, </a:t>
            </a:r>
            <a:r>
              <a:rPr lang="cs-CZ" dirty="0" err="1"/>
              <a:t>parece</a:t>
            </a:r>
            <a:r>
              <a:rPr lang="cs-CZ" dirty="0"/>
              <a:t> </a:t>
            </a:r>
            <a:r>
              <a:rPr lang="cs-CZ" dirty="0" err="1"/>
              <a:t>imprescindible</a:t>
            </a:r>
            <a:r>
              <a:rPr lang="cs-CZ" dirty="0"/>
              <a:t> </a:t>
            </a:r>
            <a:r>
              <a:rPr lang="cs-CZ" dirty="0" err="1"/>
              <a:t>referirnos</a:t>
            </a:r>
            <a:r>
              <a:rPr lang="cs-CZ" dirty="0"/>
              <a:t> a </a:t>
            </a:r>
            <a:r>
              <a:rPr lang="cs-CZ" dirty="0" err="1"/>
              <a:t>alguno</a:t>
            </a:r>
            <a:r>
              <a:rPr lang="cs-CZ" dirty="0"/>
              <a:t> de </a:t>
            </a:r>
            <a:r>
              <a:rPr lang="cs-CZ" dirty="0" err="1"/>
              <a:t>ellos</a:t>
            </a:r>
            <a:r>
              <a:rPr lang="cs-CZ" dirty="0"/>
              <a:t> </a:t>
            </a:r>
            <a:r>
              <a:rPr lang="cs-CZ" dirty="0" err="1"/>
              <a:t>por</a:t>
            </a:r>
            <a:r>
              <a:rPr lang="cs-CZ" dirty="0"/>
              <a:t> la </a:t>
            </a:r>
            <a:r>
              <a:rPr lang="cs-CZ" dirty="0" err="1"/>
              <a:t>importancia</a:t>
            </a:r>
            <a:r>
              <a:rPr lang="cs-CZ" dirty="0"/>
              <a:t> </a:t>
            </a:r>
            <a:r>
              <a:rPr lang="cs-CZ" dirty="0" err="1"/>
              <a:t>que</a:t>
            </a:r>
            <a:r>
              <a:rPr lang="cs-CZ" dirty="0"/>
              <a:t> </a:t>
            </a:r>
            <a:r>
              <a:rPr lang="cs-CZ" dirty="0" err="1"/>
              <a:t>iban</a:t>
            </a:r>
            <a:r>
              <a:rPr lang="cs-CZ" dirty="0"/>
              <a:t> a </a:t>
            </a:r>
            <a:r>
              <a:rPr lang="cs-CZ" dirty="0" err="1"/>
              <a:t>tener</a:t>
            </a:r>
            <a:r>
              <a:rPr lang="cs-CZ" dirty="0"/>
              <a:t> en el </a:t>
            </a:r>
            <a:r>
              <a:rPr lang="cs-CZ" dirty="0" err="1"/>
              <a:t>desarrollo</a:t>
            </a:r>
            <a:r>
              <a:rPr lang="cs-CZ" dirty="0"/>
              <a:t> de la </a:t>
            </a:r>
            <a:r>
              <a:rPr lang="cs-CZ" dirty="0" err="1"/>
              <a:t>llamada</a:t>
            </a:r>
            <a:r>
              <a:rPr lang="cs-CZ" dirty="0"/>
              <a:t> </a:t>
            </a:r>
            <a:r>
              <a:rPr lang="cs-CZ" dirty="0" err="1"/>
              <a:t>nueva</a:t>
            </a:r>
            <a:r>
              <a:rPr lang="cs-CZ" dirty="0"/>
              <a:t> </a:t>
            </a:r>
            <a:r>
              <a:rPr lang="cs-CZ" dirty="0" err="1"/>
              <a:t>canción</a:t>
            </a:r>
            <a:r>
              <a:rPr lang="cs-CZ" dirty="0"/>
              <a:t> </a:t>
            </a:r>
            <a:r>
              <a:rPr lang="cs-CZ" dirty="0" err="1"/>
              <a:t>vasca</a:t>
            </a:r>
            <a:r>
              <a:rPr lang="cs-CZ" dirty="0"/>
              <a:t>. </a:t>
            </a:r>
            <a:r>
              <a:rPr lang="cs-CZ" dirty="0" err="1"/>
              <a:t>Empezando</a:t>
            </a:r>
            <a:r>
              <a:rPr lang="cs-CZ" dirty="0"/>
              <a:t> </a:t>
            </a:r>
            <a:r>
              <a:rPr lang="cs-CZ" dirty="0" err="1"/>
              <a:t>por</a:t>
            </a:r>
            <a:r>
              <a:rPr lang="cs-CZ" dirty="0"/>
              <a:t> los </a:t>
            </a:r>
            <a:r>
              <a:rPr lang="cs-CZ" dirty="0" err="1"/>
              <a:t>más</a:t>
            </a:r>
            <a:r>
              <a:rPr lang="cs-CZ" dirty="0"/>
              <a:t> </a:t>
            </a:r>
            <a:r>
              <a:rPr lang="cs-CZ" dirty="0" err="1"/>
              <a:t>lejanos</a:t>
            </a:r>
            <a:r>
              <a:rPr lang="cs-CZ" dirty="0"/>
              <a:t> en el </a:t>
            </a:r>
            <a:r>
              <a:rPr lang="cs-CZ" dirty="0" err="1"/>
              <a:t>tiempo</a:t>
            </a:r>
            <a:r>
              <a:rPr lang="cs-CZ" dirty="0"/>
              <a:t>, es </a:t>
            </a:r>
            <a:r>
              <a:rPr lang="cs-CZ" dirty="0" err="1"/>
              <a:t>obligado</a:t>
            </a:r>
            <a:r>
              <a:rPr lang="cs-CZ" dirty="0"/>
              <a:t> citar a </a:t>
            </a:r>
            <a:r>
              <a:rPr lang="cs-CZ" b="1" u="sng" dirty="0" err="1" smtClean="0"/>
              <a:t>Iparraguirre</a:t>
            </a:r>
            <a:r>
              <a:rPr lang="cs-CZ" dirty="0" smtClean="0"/>
              <a:t>(1820-1881</a:t>
            </a:r>
            <a:r>
              <a:rPr lang="cs-CZ" dirty="0"/>
              <a:t>), </a:t>
            </a:r>
            <a:r>
              <a:rPr lang="cs-CZ" b="1" dirty="0" err="1"/>
              <a:t>compositor</a:t>
            </a:r>
            <a:r>
              <a:rPr lang="cs-CZ" b="1" dirty="0"/>
              <a:t> y </a:t>
            </a:r>
            <a:r>
              <a:rPr lang="cs-CZ" b="1" dirty="0" err="1"/>
              <a:t>cantante</a:t>
            </a:r>
            <a:r>
              <a:rPr lang="cs-CZ" b="1" dirty="0"/>
              <a:t> de </a:t>
            </a:r>
            <a:r>
              <a:rPr lang="cs-CZ" b="1" dirty="0" err="1"/>
              <a:t>canciones</a:t>
            </a:r>
            <a:r>
              <a:rPr lang="cs-CZ" b="1" dirty="0"/>
              <a:t> </a:t>
            </a:r>
            <a:r>
              <a:rPr lang="cs-CZ" b="1" dirty="0" err="1"/>
              <a:t>que</a:t>
            </a:r>
            <a:r>
              <a:rPr lang="cs-CZ" b="1" dirty="0"/>
              <a:t> </a:t>
            </a:r>
            <a:r>
              <a:rPr lang="cs-CZ" b="1" dirty="0" err="1"/>
              <a:t>interpretaba</a:t>
            </a:r>
            <a:r>
              <a:rPr lang="cs-CZ" b="1" dirty="0"/>
              <a:t> con una </a:t>
            </a:r>
            <a:r>
              <a:rPr lang="cs-CZ" b="1" dirty="0" err="1"/>
              <a:t>guitarra</a:t>
            </a:r>
            <a:r>
              <a:rPr lang="cs-CZ" b="1" dirty="0"/>
              <a:t>, y </a:t>
            </a:r>
            <a:r>
              <a:rPr lang="cs-CZ" b="1" dirty="0" err="1"/>
              <a:t>que</a:t>
            </a:r>
            <a:r>
              <a:rPr lang="cs-CZ" b="1" dirty="0"/>
              <a:t> nos ha </a:t>
            </a:r>
            <a:r>
              <a:rPr lang="cs-CZ" b="1" dirty="0" err="1"/>
              <a:t>dejado</a:t>
            </a:r>
            <a:r>
              <a:rPr lang="cs-CZ" b="1" dirty="0"/>
              <a:t> </a:t>
            </a:r>
            <a:r>
              <a:rPr lang="cs-CZ" b="1" dirty="0" err="1"/>
              <a:t>un</a:t>
            </a:r>
            <a:r>
              <a:rPr lang="cs-CZ" b="1" dirty="0"/>
              <a:t> </a:t>
            </a:r>
            <a:r>
              <a:rPr lang="cs-CZ" b="1" dirty="0" err="1"/>
              <a:t>legado</a:t>
            </a:r>
            <a:r>
              <a:rPr lang="cs-CZ" b="1" dirty="0"/>
              <a:t> </a:t>
            </a:r>
            <a:r>
              <a:rPr lang="cs-CZ" b="1" dirty="0" err="1"/>
              <a:t>ampliamente</a:t>
            </a:r>
            <a:r>
              <a:rPr lang="cs-CZ" b="1" dirty="0"/>
              <a:t> </a:t>
            </a:r>
            <a:r>
              <a:rPr lang="cs-CZ" b="1" dirty="0" err="1"/>
              <a:t>conocido</a:t>
            </a:r>
            <a:r>
              <a:rPr lang="cs-CZ" b="1" dirty="0"/>
              <a:t> e </a:t>
            </a:r>
            <a:r>
              <a:rPr lang="cs-CZ" b="1" dirty="0" err="1"/>
              <a:t>imposible</a:t>
            </a:r>
            <a:r>
              <a:rPr lang="cs-CZ" b="1" dirty="0"/>
              <a:t> de </a:t>
            </a:r>
            <a:r>
              <a:rPr lang="cs-CZ" b="1" dirty="0" err="1"/>
              <a:t>ignorar</a:t>
            </a:r>
            <a:r>
              <a:rPr lang="cs-CZ" b="1" dirty="0"/>
              <a:t> </a:t>
            </a:r>
            <a:r>
              <a:rPr lang="cs-CZ" b="1" dirty="0" err="1"/>
              <a:t>ente</a:t>
            </a:r>
            <a:r>
              <a:rPr lang="cs-CZ" b="1" dirty="0"/>
              <a:t> </a:t>
            </a:r>
            <a:r>
              <a:rPr lang="cs-CZ" b="1" dirty="0" err="1"/>
              <a:t>nosotros</a:t>
            </a:r>
            <a:r>
              <a:rPr lang="cs-CZ" dirty="0"/>
              <a:t>; </a:t>
            </a:r>
            <a:r>
              <a:rPr lang="cs-CZ" dirty="0" err="1"/>
              <a:t>tampoco</a:t>
            </a:r>
            <a:r>
              <a:rPr lang="cs-CZ" dirty="0"/>
              <a:t> cabe </a:t>
            </a:r>
            <a:r>
              <a:rPr lang="cs-CZ" dirty="0" err="1"/>
              <a:t>olvidar</a:t>
            </a:r>
            <a:r>
              <a:rPr lang="cs-CZ" dirty="0"/>
              <a:t> las </a:t>
            </a:r>
            <a:r>
              <a:rPr lang="cs-CZ" dirty="0" err="1"/>
              <a:t>numerosas</a:t>
            </a:r>
            <a:r>
              <a:rPr lang="cs-CZ" dirty="0"/>
              <a:t> e </a:t>
            </a:r>
            <a:r>
              <a:rPr lang="cs-CZ" dirty="0" err="1"/>
              <a:t>importantes</a:t>
            </a:r>
            <a:r>
              <a:rPr lang="cs-CZ" dirty="0"/>
              <a:t> </a:t>
            </a:r>
            <a:r>
              <a:rPr lang="cs-CZ" dirty="0" err="1"/>
              <a:t>recopilaciones</a:t>
            </a:r>
            <a:r>
              <a:rPr lang="cs-CZ" dirty="0"/>
              <a:t> de </a:t>
            </a:r>
            <a:r>
              <a:rPr lang="cs-CZ" dirty="0" err="1"/>
              <a:t>canciones</a:t>
            </a:r>
            <a:r>
              <a:rPr lang="cs-CZ" dirty="0"/>
              <a:t> </a:t>
            </a:r>
            <a:r>
              <a:rPr lang="cs-CZ" dirty="0" err="1"/>
              <a:t>tradicionales</a:t>
            </a:r>
            <a:r>
              <a:rPr lang="cs-CZ" dirty="0"/>
              <a:t> </a:t>
            </a:r>
            <a:r>
              <a:rPr lang="cs-CZ" dirty="0" err="1"/>
              <a:t>vascas</a:t>
            </a:r>
            <a:r>
              <a:rPr lang="cs-CZ" dirty="0"/>
              <a:t>, </a:t>
            </a:r>
            <a:r>
              <a:rPr lang="cs-CZ" dirty="0" err="1"/>
              <a:t>realizadas</a:t>
            </a:r>
            <a:r>
              <a:rPr lang="cs-CZ" dirty="0"/>
              <a:t> a </a:t>
            </a:r>
            <a:r>
              <a:rPr lang="cs-CZ" dirty="0" err="1"/>
              <a:t>partir</a:t>
            </a:r>
            <a:r>
              <a:rPr lang="cs-CZ" dirty="0"/>
              <a:t> de </a:t>
            </a:r>
            <a:r>
              <a:rPr lang="cs-CZ" dirty="0" err="1"/>
              <a:t>finales</a:t>
            </a:r>
            <a:r>
              <a:rPr lang="cs-CZ" dirty="0"/>
              <a:t> </a:t>
            </a:r>
            <a:r>
              <a:rPr lang="cs-CZ" dirty="0" err="1"/>
              <a:t>del</a:t>
            </a:r>
            <a:r>
              <a:rPr lang="cs-CZ" dirty="0"/>
              <a:t> siglo XIX o </a:t>
            </a:r>
            <a:r>
              <a:rPr lang="cs-CZ" dirty="0" err="1"/>
              <a:t>principios</a:t>
            </a:r>
            <a:r>
              <a:rPr lang="cs-CZ" dirty="0"/>
              <a:t> </a:t>
            </a:r>
            <a:r>
              <a:rPr lang="cs-CZ" dirty="0" err="1"/>
              <a:t>del</a:t>
            </a:r>
            <a:r>
              <a:rPr lang="cs-CZ" dirty="0"/>
              <a:t> XX, </a:t>
            </a:r>
            <a:r>
              <a:rPr lang="cs-CZ" dirty="0" err="1"/>
              <a:t>por</a:t>
            </a:r>
            <a:r>
              <a:rPr lang="cs-CZ" dirty="0"/>
              <a:t> </a:t>
            </a:r>
            <a:r>
              <a:rPr lang="cs-CZ" dirty="0" err="1"/>
              <a:t>numerosos</a:t>
            </a:r>
            <a:r>
              <a:rPr lang="cs-CZ" dirty="0"/>
              <a:t> </a:t>
            </a:r>
            <a:r>
              <a:rPr lang="cs-CZ" dirty="0" err="1"/>
              <a:t>autores</a:t>
            </a:r>
            <a:r>
              <a:rPr lang="cs-CZ" dirty="0"/>
              <a:t> (</a:t>
            </a:r>
            <a:r>
              <a:rPr lang="cs-CZ" b="1" u="sng" dirty="0" err="1">
                <a:solidFill>
                  <a:schemeClr val="tx1">
                    <a:lumMod val="85000"/>
                    <a:lumOff val="15000"/>
                  </a:schemeClr>
                </a:solidFill>
              </a:rPr>
              <a:t>Resurrección</a:t>
            </a:r>
            <a:r>
              <a:rPr lang="cs-CZ" b="1" u="sng" dirty="0">
                <a:solidFill>
                  <a:schemeClr val="tx1">
                    <a:lumMod val="85000"/>
                    <a:lumOff val="15000"/>
                  </a:schemeClr>
                </a:solidFill>
              </a:rPr>
              <a:t> </a:t>
            </a:r>
            <a:r>
              <a:rPr lang="cs-CZ" b="1" u="sng" dirty="0" err="1">
                <a:solidFill>
                  <a:schemeClr val="tx1">
                    <a:lumMod val="85000"/>
                    <a:lumOff val="15000"/>
                  </a:schemeClr>
                </a:solidFill>
              </a:rPr>
              <a:t>María</a:t>
            </a:r>
            <a:r>
              <a:rPr lang="cs-CZ" b="1" u="sng" dirty="0">
                <a:solidFill>
                  <a:schemeClr val="tx1">
                    <a:lumMod val="85000"/>
                    <a:lumOff val="15000"/>
                  </a:schemeClr>
                </a:solidFill>
              </a:rPr>
              <a:t> de </a:t>
            </a:r>
            <a:r>
              <a:rPr lang="cs-CZ" b="1" u="sng" dirty="0" err="1">
                <a:solidFill>
                  <a:schemeClr val="tx1">
                    <a:lumMod val="85000"/>
                    <a:lumOff val="15000"/>
                  </a:schemeClr>
                </a:solidFill>
              </a:rPr>
              <a:t>Azkue</a:t>
            </a:r>
            <a:r>
              <a:rPr lang="cs-CZ" b="1" dirty="0">
                <a:solidFill>
                  <a:schemeClr val="tx1">
                    <a:lumMod val="85000"/>
                    <a:lumOff val="15000"/>
                  </a:schemeClr>
                </a:solidFill>
              </a:rPr>
              <a:t>, </a:t>
            </a:r>
            <a:r>
              <a:rPr lang="cs-CZ" b="1" u="sng" dirty="0" err="1">
                <a:solidFill>
                  <a:schemeClr val="tx1">
                    <a:lumMod val="85000"/>
                    <a:lumOff val="15000"/>
                  </a:schemeClr>
                </a:solidFill>
              </a:rPr>
              <a:t>Aita</a:t>
            </a:r>
            <a:r>
              <a:rPr lang="cs-CZ" b="1" u="sng" dirty="0">
                <a:solidFill>
                  <a:schemeClr val="tx1">
                    <a:lumMod val="85000"/>
                    <a:lumOff val="15000"/>
                  </a:schemeClr>
                </a:solidFill>
              </a:rPr>
              <a:t> </a:t>
            </a:r>
            <a:r>
              <a:rPr lang="cs-CZ" b="1" u="sng" dirty="0" err="1">
                <a:solidFill>
                  <a:schemeClr val="tx1">
                    <a:lumMod val="85000"/>
                    <a:lumOff val="15000"/>
                  </a:schemeClr>
                </a:solidFill>
              </a:rPr>
              <a:t>Donostia</a:t>
            </a:r>
            <a:r>
              <a:rPr lang="cs-CZ" b="1" dirty="0">
                <a:solidFill>
                  <a:schemeClr val="tx1">
                    <a:lumMod val="85000"/>
                    <a:lumOff val="15000"/>
                  </a:schemeClr>
                </a:solidFill>
              </a:rPr>
              <a:t>, </a:t>
            </a:r>
            <a:r>
              <a:rPr lang="cs-CZ" b="1" dirty="0" err="1">
                <a:solidFill>
                  <a:schemeClr val="tx1">
                    <a:lumMod val="85000"/>
                    <a:lumOff val="15000"/>
                  </a:schemeClr>
                </a:solidFill>
              </a:rPr>
              <a:t>Salaberry</a:t>
            </a:r>
            <a:r>
              <a:rPr lang="cs-CZ" b="1" dirty="0">
                <a:solidFill>
                  <a:schemeClr val="tx1">
                    <a:lumMod val="85000"/>
                    <a:lumOff val="15000"/>
                  </a:schemeClr>
                </a:solidFill>
              </a:rPr>
              <a:t>, </a:t>
            </a:r>
            <a:r>
              <a:rPr lang="cs-CZ" b="1" u="sng" dirty="0" err="1">
                <a:solidFill>
                  <a:schemeClr val="tx1">
                    <a:lumMod val="85000"/>
                    <a:lumOff val="15000"/>
                  </a:schemeClr>
                </a:solidFill>
              </a:rPr>
              <a:t>Rodney</a:t>
            </a:r>
            <a:r>
              <a:rPr lang="cs-CZ" b="1" u="sng" dirty="0">
                <a:solidFill>
                  <a:schemeClr val="tx1">
                    <a:lumMod val="85000"/>
                    <a:lumOff val="15000"/>
                  </a:schemeClr>
                </a:solidFill>
              </a:rPr>
              <a:t> </a:t>
            </a:r>
            <a:r>
              <a:rPr lang="cs-CZ" b="1" u="sng" dirty="0" err="1">
                <a:solidFill>
                  <a:schemeClr val="tx1">
                    <a:lumMod val="85000"/>
                    <a:lumOff val="15000"/>
                  </a:schemeClr>
                </a:solidFill>
              </a:rPr>
              <a:t>Gallop</a:t>
            </a:r>
            <a:r>
              <a:rPr lang="cs-CZ" b="1" dirty="0">
                <a:solidFill>
                  <a:schemeClr val="tx1">
                    <a:lumMod val="85000"/>
                    <a:lumOff val="15000"/>
                  </a:schemeClr>
                </a:solidFill>
              </a:rPr>
              <a:t>, </a:t>
            </a:r>
            <a:r>
              <a:rPr lang="cs-CZ" b="1" u="sng" dirty="0" err="1">
                <a:solidFill>
                  <a:schemeClr val="tx1">
                    <a:lumMod val="85000"/>
                    <a:lumOff val="15000"/>
                  </a:schemeClr>
                </a:solidFill>
              </a:rPr>
              <a:t>Jorge</a:t>
            </a:r>
            <a:r>
              <a:rPr lang="cs-CZ" b="1" u="sng" dirty="0">
                <a:solidFill>
                  <a:schemeClr val="tx1">
                    <a:lumMod val="85000"/>
                    <a:lumOff val="15000"/>
                  </a:schemeClr>
                </a:solidFill>
              </a:rPr>
              <a:t> </a:t>
            </a:r>
            <a:r>
              <a:rPr lang="cs-CZ" b="1" u="sng" dirty="0" err="1">
                <a:solidFill>
                  <a:schemeClr val="tx1">
                    <a:lumMod val="85000"/>
                    <a:lumOff val="15000"/>
                  </a:schemeClr>
                </a:solidFill>
              </a:rPr>
              <a:t>Riezu</a:t>
            </a:r>
            <a:r>
              <a:rPr lang="cs-CZ" b="1" dirty="0">
                <a:solidFill>
                  <a:schemeClr val="tx1">
                    <a:lumMod val="85000"/>
                    <a:lumOff val="15000"/>
                  </a:schemeClr>
                </a:solidFill>
              </a:rPr>
              <a:t>...); </a:t>
            </a:r>
            <a:r>
              <a:rPr lang="cs-CZ" b="1" dirty="0" err="1">
                <a:solidFill>
                  <a:schemeClr val="tx1">
                    <a:lumMod val="85000"/>
                    <a:lumOff val="15000"/>
                  </a:schemeClr>
                </a:solidFill>
              </a:rPr>
              <a:t>habría</a:t>
            </a:r>
            <a:r>
              <a:rPr lang="cs-CZ" b="1" dirty="0">
                <a:solidFill>
                  <a:schemeClr val="tx1">
                    <a:lumMod val="85000"/>
                    <a:lumOff val="15000"/>
                  </a:schemeClr>
                </a:solidFill>
              </a:rPr>
              <a:t> </a:t>
            </a:r>
            <a:r>
              <a:rPr lang="cs-CZ" b="1" dirty="0" err="1">
                <a:solidFill>
                  <a:schemeClr val="tx1">
                    <a:lumMod val="85000"/>
                    <a:lumOff val="15000"/>
                  </a:schemeClr>
                </a:solidFill>
              </a:rPr>
              <a:t>que</a:t>
            </a:r>
            <a:r>
              <a:rPr lang="cs-CZ" b="1" dirty="0">
                <a:solidFill>
                  <a:schemeClr val="tx1">
                    <a:lumMod val="85000"/>
                    <a:lumOff val="15000"/>
                  </a:schemeClr>
                </a:solidFill>
              </a:rPr>
              <a:t> citar </a:t>
            </a:r>
            <a:r>
              <a:rPr lang="cs-CZ" b="1" dirty="0" err="1">
                <a:solidFill>
                  <a:schemeClr val="tx1">
                    <a:lumMod val="85000"/>
                    <a:lumOff val="15000"/>
                  </a:schemeClr>
                </a:solidFill>
              </a:rPr>
              <a:t>también</a:t>
            </a:r>
            <a:r>
              <a:rPr lang="cs-CZ" b="1" dirty="0">
                <a:solidFill>
                  <a:schemeClr val="tx1">
                    <a:lumMod val="85000"/>
                    <a:lumOff val="15000"/>
                  </a:schemeClr>
                </a:solidFill>
              </a:rPr>
              <a:t> el </a:t>
            </a:r>
            <a:r>
              <a:rPr lang="cs-CZ" b="1" dirty="0" err="1">
                <a:solidFill>
                  <a:schemeClr val="tx1">
                    <a:lumMod val="85000"/>
                    <a:lumOff val="15000"/>
                  </a:schemeClr>
                </a:solidFill>
              </a:rPr>
              <a:t>cancionero</a:t>
            </a:r>
            <a:r>
              <a:rPr lang="cs-CZ" b="1" dirty="0">
                <a:solidFill>
                  <a:schemeClr val="tx1">
                    <a:lumMod val="85000"/>
                    <a:lumOff val="15000"/>
                  </a:schemeClr>
                </a:solidFill>
              </a:rPr>
              <a:t> </a:t>
            </a:r>
            <a:r>
              <a:rPr lang="cs-CZ" b="1" i="1" dirty="0">
                <a:solidFill>
                  <a:schemeClr val="tx1">
                    <a:lumMod val="85000"/>
                    <a:lumOff val="15000"/>
                  </a:schemeClr>
                </a:solidFill>
              </a:rPr>
              <a:t>Kanta </a:t>
            </a:r>
            <a:r>
              <a:rPr lang="cs-CZ" b="1" i="1" dirty="0" err="1">
                <a:solidFill>
                  <a:schemeClr val="tx1">
                    <a:lumMod val="85000"/>
                    <a:lumOff val="15000"/>
                  </a:schemeClr>
                </a:solidFill>
              </a:rPr>
              <a:t>Kantari</a:t>
            </a:r>
            <a:r>
              <a:rPr lang="cs-CZ" b="1" dirty="0">
                <a:solidFill>
                  <a:schemeClr val="tx1">
                    <a:lumMod val="85000"/>
                    <a:lumOff val="15000"/>
                  </a:schemeClr>
                </a:solidFill>
              </a:rPr>
              <a:t>, </a:t>
            </a:r>
            <a:r>
              <a:rPr lang="cs-CZ" b="1" dirty="0" err="1">
                <a:solidFill>
                  <a:schemeClr val="tx1">
                    <a:lumMod val="85000"/>
                    <a:lumOff val="15000"/>
                  </a:schemeClr>
                </a:solidFill>
              </a:rPr>
              <a:t>publicado</a:t>
            </a:r>
            <a:r>
              <a:rPr lang="cs-CZ" b="1" dirty="0">
                <a:solidFill>
                  <a:schemeClr val="tx1">
                    <a:lumMod val="85000"/>
                    <a:lumOff val="15000"/>
                  </a:schemeClr>
                </a:solidFill>
              </a:rPr>
              <a:t> en torno a 1953 </a:t>
            </a:r>
            <a:r>
              <a:rPr lang="cs-CZ" b="1" dirty="0" err="1">
                <a:solidFill>
                  <a:schemeClr val="tx1">
                    <a:lumMod val="85000"/>
                    <a:lumOff val="15000"/>
                  </a:schemeClr>
                </a:solidFill>
              </a:rPr>
              <a:t>por</a:t>
            </a:r>
            <a:r>
              <a:rPr lang="cs-CZ" b="1" dirty="0">
                <a:solidFill>
                  <a:schemeClr val="tx1">
                    <a:lumMod val="85000"/>
                    <a:lumOff val="15000"/>
                  </a:schemeClr>
                </a:solidFill>
              </a:rPr>
              <a:t> </a:t>
            </a:r>
            <a:r>
              <a:rPr lang="cs-CZ" b="1" u="sng" dirty="0" err="1">
                <a:solidFill>
                  <a:schemeClr val="tx1">
                    <a:lumMod val="85000"/>
                    <a:lumOff val="15000"/>
                  </a:schemeClr>
                </a:solidFill>
              </a:rPr>
              <a:t>Nemesio</a:t>
            </a:r>
            <a:r>
              <a:rPr lang="cs-CZ" b="1" u="sng" dirty="0">
                <a:solidFill>
                  <a:schemeClr val="tx1">
                    <a:lumMod val="85000"/>
                    <a:lumOff val="15000"/>
                  </a:schemeClr>
                </a:solidFill>
              </a:rPr>
              <a:t> </a:t>
            </a:r>
            <a:r>
              <a:rPr lang="cs-CZ" b="1" u="sng" dirty="0" err="1">
                <a:solidFill>
                  <a:schemeClr val="tx1">
                    <a:lumMod val="85000"/>
                    <a:lumOff val="15000"/>
                  </a:schemeClr>
                </a:solidFill>
              </a:rPr>
              <a:t>Etxaniz</a:t>
            </a:r>
            <a:r>
              <a:rPr lang="cs-CZ" b="1" dirty="0">
                <a:solidFill>
                  <a:schemeClr val="tx1">
                    <a:lumMod val="85000"/>
                    <a:lumOff val="15000"/>
                  </a:schemeClr>
                </a:solidFill>
              </a:rPr>
              <a:t> (</a:t>
            </a:r>
            <a:r>
              <a:rPr lang="cs-CZ" b="1" dirty="0" err="1">
                <a:solidFill>
                  <a:schemeClr val="tx1">
                    <a:lumMod val="85000"/>
                    <a:lumOff val="15000"/>
                  </a:schemeClr>
                </a:solidFill>
              </a:rPr>
              <a:t>que</a:t>
            </a:r>
            <a:r>
              <a:rPr lang="cs-CZ" b="1" dirty="0">
                <a:solidFill>
                  <a:schemeClr val="tx1">
                    <a:lumMod val="85000"/>
                    <a:lumOff val="15000"/>
                  </a:schemeClr>
                </a:solidFill>
              </a:rPr>
              <a:t> </a:t>
            </a:r>
            <a:r>
              <a:rPr lang="cs-CZ" b="1" dirty="0" err="1">
                <a:solidFill>
                  <a:schemeClr val="tx1">
                    <a:lumMod val="85000"/>
                    <a:lumOff val="15000"/>
                  </a:schemeClr>
                </a:solidFill>
              </a:rPr>
              <a:t>intercalaba</a:t>
            </a:r>
            <a:r>
              <a:rPr lang="cs-CZ" b="1" dirty="0">
                <a:solidFill>
                  <a:schemeClr val="tx1">
                    <a:lumMod val="85000"/>
                    <a:lumOff val="15000"/>
                  </a:schemeClr>
                </a:solidFill>
              </a:rPr>
              <a:t> </a:t>
            </a:r>
            <a:r>
              <a:rPr lang="cs-CZ" b="1" dirty="0" err="1">
                <a:solidFill>
                  <a:schemeClr val="tx1">
                    <a:lumMod val="85000"/>
                    <a:lumOff val="15000"/>
                  </a:schemeClr>
                </a:solidFill>
              </a:rPr>
              <a:t>por</a:t>
            </a:r>
            <a:r>
              <a:rPr lang="cs-CZ" b="1" dirty="0">
                <a:solidFill>
                  <a:schemeClr val="tx1">
                    <a:lumMod val="85000"/>
                    <a:lumOff val="15000"/>
                  </a:schemeClr>
                </a:solidFill>
              </a:rPr>
              <a:t> </a:t>
            </a:r>
            <a:r>
              <a:rPr lang="cs-CZ" b="1" dirty="0" err="1">
                <a:solidFill>
                  <a:schemeClr val="tx1">
                    <a:lumMod val="85000"/>
                    <a:lumOff val="15000"/>
                  </a:schemeClr>
                </a:solidFill>
              </a:rPr>
              <a:t>primera</a:t>
            </a:r>
            <a:r>
              <a:rPr lang="cs-CZ" b="1" dirty="0">
                <a:solidFill>
                  <a:schemeClr val="tx1">
                    <a:lumMod val="85000"/>
                    <a:lumOff val="15000"/>
                  </a:schemeClr>
                </a:solidFill>
              </a:rPr>
              <a:t> vez </a:t>
            </a:r>
            <a:r>
              <a:rPr lang="cs-CZ" b="1" dirty="0" err="1">
                <a:solidFill>
                  <a:schemeClr val="tx1">
                    <a:lumMod val="85000"/>
                    <a:lumOff val="15000"/>
                  </a:schemeClr>
                </a:solidFill>
              </a:rPr>
              <a:t>canciones</a:t>
            </a:r>
            <a:r>
              <a:rPr lang="cs-CZ" b="1" dirty="0">
                <a:solidFill>
                  <a:schemeClr val="tx1">
                    <a:lumMod val="85000"/>
                    <a:lumOff val="15000"/>
                  </a:schemeClr>
                </a:solidFill>
              </a:rPr>
              <a:t> </a:t>
            </a:r>
            <a:r>
              <a:rPr lang="cs-CZ" b="1" dirty="0" err="1">
                <a:solidFill>
                  <a:schemeClr val="tx1">
                    <a:lumMod val="85000"/>
                    <a:lumOff val="15000"/>
                  </a:schemeClr>
                </a:solidFill>
              </a:rPr>
              <a:t>modernas</a:t>
            </a:r>
            <a:r>
              <a:rPr lang="cs-CZ" b="1" dirty="0">
                <a:solidFill>
                  <a:schemeClr val="tx1">
                    <a:lumMod val="85000"/>
                    <a:lumOff val="15000"/>
                  </a:schemeClr>
                </a:solidFill>
              </a:rPr>
              <a:t> y </a:t>
            </a:r>
            <a:r>
              <a:rPr lang="cs-CZ" b="1" dirty="0" err="1">
                <a:solidFill>
                  <a:schemeClr val="tx1">
                    <a:lumMod val="85000"/>
                    <a:lumOff val="15000"/>
                  </a:schemeClr>
                </a:solidFill>
              </a:rPr>
              <a:t>clásicas</a:t>
            </a:r>
            <a:r>
              <a:rPr lang="cs-CZ" b="1" dirty="0">
                <a:solidFill>
                  <a:schemeClr val="tx1">
                    <a:lumMod val="85000"/>
                    <a:lumOff val="15000"/>
                  </a:schemeClr>
                </a:solidFill>
              </a:rPr>
              <a:t>, </a:t>
            </a:r>
            <a:r>
              <a:rPr lang="cs-CZ" b="1" dirty="0" err="1">
                <a:solidFill>
                  <a:schemeClr val="tx1">
                    <a:lumMod val="85000"/>
                    <a:lumOff val="15000"/>
                  </a:schemeClr>
                </a:solidFill>
              </a:rPr>
              <a:t>mezclando</a:t>
            </a:r>
            <a:r>
              <a:rPr lang="cs-CZ" b="1" dirty="0">
                <a:solidFill>
                  <a:schemeClr val="tx1">
                    <a:lumMod val="85000"/>
                    <a:lumOff val="15000"/>
                  </a:schemeClr>
                </a:solidFill>
              </a:rPr>
              <a:t> </a:t>
            </a:r>
            <a:r>
              <a:rPr lang="cs-CZ" b="1" dirty="0" err="1">
                <a:solidFill>
                  <a:schemeClr val="tx1">
                    <a:lumMod val="85000"/>
                    <a:lumOff val="15000"/>
                  </a:schemeClr>
                </a:solidFill>
              </a:rPr>
              <a:t>ritmos</a:t>
            </a:r>
            <a:r>
              <a:rPr lang="cs-CZ" b="1" dirty="0">
                <a:solidFill>
                  <a:schemeClr val="tx1">
                    <a:lumMod val="85000"/>
                    <a:lumOff val="15000"/>
                  </a:schemeClr>
                </a:solidFill>
              </a:rPr>
              <a:t> </a:t>
            </a:r>
            <a:r>
              <a:rPr lang="cs-CZ" b="1" dirty="0" err="1">
                <a:solidFill>
                  <a:schemeClr val="tx1">
                    <a:lumMod val="85000"/>
                    <a:lumOff val="15000"/>
                  </a:schemeClr>
                </a:solidFill>
              </a:rPr>
              <a:t>clásicos</a:t>
            </a:r>
            <a:r>
              <a:rPr lang="cs-CZ" b="1" dirty="0">
                <a:solidFill>
                  <a:schemeClr val="tx1">
                    <a:lumMod val="85000"/>
                    <a:lumOff val="15000"/>
                  </a:schemeClr>
                </a:solidFill>
              </a:rPr>
              <a:t> y </a:t>
            </a:r>
            <a:r>
              <a:rPr lang="cs-CZ" b="1" dirty="0" err="1">
                <a:solidFill>
                  <a:schemeClr val="tx1">
                    <a:lumMod val="85000"/>
                    <a:lumOff val="15000"/>
                  </a:schemeClr>
                </a:solidFill>
              </a:rPr>
              <a:t>exóticos</a:t>
            </a:r>
            <a:r>
              <a:rPr lang="cs-CZ" b="1" dirty="0">
                <a:solidFill>
                  <a:schemeClr val="tx1">
                    <a:lumMod val="85000"/>
                    <a:lumOff val="15000"/>
                  </a:schemeClr>
                </a:solidFill>
              </a:rPr>
              <a:t> </a:t>
            </a:r>
            <a:r>
              <a:rPr lang="cs-CZ" b="1" dirty="0" err="1">
                <a:solidFill>
                  <a:schemeClr val="tx1">
                    <a:lumMod val="85000"/>
                    <a:lumOff val="15000"/>
                  </a:schemeClr>
                </a:solidFill>
              </a:rPr>
              <a:t>siguiendo</a:t>
            </a:r>
            <a:r>
              <a:rPr lang="cs-CZ" b="1" dirty="0">
                <a:solidFill>
                  <a:schemeClr val="tx1">
                    <a:lumMod val="85000"/>
                    <a:lumOff val="15000"/>
                  </a:schemeClr>
                </a:solidFill>
              </a:rPr>
              <a:t> las </a:t>
            </a:r>
            <a:r>
              <a:rPr lang="cs-CZ" b="1" dirty="0" err="1">
                <a:solidFill>
                  <a:schemeClr val="tx1">
                    <a:lumMod val="85000"/>
                    <a:lumOff val="15000"/>
                  </a:schemeClr>
                </a:solidFill>
              </a:rPr>
              <a:t>grandes</a:t>
            </a:r>
            <a:r>
              <a:rPr lang="cs-CZ" b="1" dirty="0">
                <a:solidFill>
                  <a:schemeClr val="tx1">
                    <a:lumMod val="85000"/>
                    <a:lumOff val="15000"/>
                  </a:schemeClr>
                </a:solidFill>
              </a:rPr>
              <a:t> </a:t>
            </a:r>
            <a:r>
              <a:rPr lang="cs-CZ" b="1" dirty="0" err="1">
                <a:solidFill>
                  <a:schemeClr val="tx1">
                    <a:lumMod val="85000"/>
                    <a:lumOff val="15000"/>
                  </a:schemeClr>
                </a:solidFill>
              </a:rPr>
              <a:t>corrientes</a:t>
            </a:r>
            <a:r>
              <a:rPr lang="cs-CZ" b="1" dirty="0">
                <a:solidFill>
                  <a:schemeClr val="tx1">
                    <a:lumMod val="85000"/>
                    <a:lumOff val="15000"/>
                  </a:schemeClr>
                </a:solidFill>
              </a:rPr>
              <a:t> de las </a:t>
            </a:r>
            <a:r>
              <a:rPr lang="cs-CZ" b="1" dirty="0" err="1">
                <a:solidFill>
                  <a:schemeClr val="tx1">
                    <a:lumMod val="85000"/>
                    <a:lumOff val="15000"/>
                  </a:schemeClr>
                </a:solidFill>
              </a:rPr>
              <a:t>viejas</a:t>
            </a:r>
            <a:r>
              <a:rPr lang="cs-CZ" b="1" dirty="0">
                <a:solidFill>
                  <a:schemeClr val="tx1">
                    <a:lumMod val="85000"/>
                    <a:lumOff val="15000"/>
                  </a:schemeClr>
                </a:solidFill>
              </a:rPr>
              <a:t> </a:t>
            </a:r>
            <a:r>
              <a:rPr lang="cs-CZ" b="1" dirty="0" err="1">
                <a:solidFill>
                  <a:schemeClr val="tx1">
                    <a:lumMod val="85000"/>
                    <a:lumOff val="15000"/>
                  </a:schemeClr>
                </a:solidFill>
              </a:rPr>
              <a:t>canciones</a:t>
            </a:r>
            <a:r>
              <a:rPr lang="cs-CZ" b="1" dirty="0">
                <a:solidFill>
                  <a:schemeClr val="tx1">
                    <a:lumMod val="85000"/>
                    <a:lumOff val="15000"/>
                  </a:schemeClr>
                </a:solidFill>
              </a:rPr>
              <a:t> </a:t>
            </a:r>
            <a:r>
              <a:rPr lang="cs-CZ" b="1" dirty="0" err="1">
                <a:solidFill>
                  <a:schemeClr val="tx1">
                    <a:lumMod val="85000"/>
                    <a:lumOff val="15000"/>
                  </a:schemeClr>
                </a:solidFill>
              </a:rPr>
              <a:t>vascas</a:t>
            </a:r>
            <a:r>
              <a:rPr lang="cs-CZ" b="1" dirty="0">
                <a:solidFill>
                  <a:schemeClr val="tx1">
                    <a:lumMod val="85000"/>
                    <a:lumOff val="15000"/>
                  </a:schemeClr>
                </a:solidFill>
              </a:rPr>
              <a:t>) y la </a:t>
            </a:r>
            <a:r>
              <a:rPr lang="cs-CZ" b="1" dirty="0" err="1">
                <a:solidFill>
                  <a:schemeClr val="tx1">
                    <a:lumMod val="85000"/>
                    <a:lumOff val="15000"/>
                  </a:schemeClr>
                </a:solidFill>
              </a:rPr>
              <a:t>recopilación</a:t>
            </a:r>
            <a:r>
              <a:rPr lang="cs-CZ" b="1" dirty="0">
                <a:solidFill>
                  <a:schemeClr val="tx1">
                    <a:lumMod val="85000"/>
                    <a:lumOff val="15000"/>
                  </a:schemeClr>
                </a:solidFill>
              </a:rPr>
              <a:t> de </a:t>
            </a:r>
            <a:r>
              <a:rPr lang="cs-CZ" b="1" dirty="0" err="1">
                <a:solidFill>
                  <a:schemeClr val="tx1">
                    <a:lumMod val="85000"/>
                    <a:lumOff val="15000"/>
                  </a:schemeClr>
                </a:solidFill>
              </a:rPr>
              <a:t>canciones</a:t>
            </a:r>
            <a:r>
              <a:rPr lang="cs-CZ" b="1" dirty="0">
                <a:solidFill>
                  <a:schemeClr val="tx1">
                    <a:lumMod val="85000"/>
                    <a:lumOff val="15000"/>
                  </a:schemeClr>
                </a:solidFill>
              </a:rPr>
              <a:t> </a:t>
            </a:r>
            <a:r>
              <a:rPr lang="cs-CZ" b="1" dirty="0" err="1">
                <a:solidFill>
                  <a:schemeClr val="tx1">
                    <a:lumMod val="85000"/>
                    <a:lumOff val="15000"/>
                  </a:schemeClr>
                </a:solidFill>
              </a:rPr>
              <a:t>tradicionales</a:t>
            </a:r>
            <a:r>
              <a:rPr lang="cs-CZ" b="1" dirty="0">
                <a:solidFill>
                  <a:schemeClr val="tx1">
                    <a:lumMod val="85000"/>
                    <a:lumOff val="15000"/>
                  </a:schemeClr>
                </a:solidFill>
              </a:rPr>
              <a:t> </a:t>
            </a:r>
            <a:r>
              <a:rPr lang="cs-CZ" b="1" dirty="0" err="1">
                <a:solidFill>
                  <a:schemeClr val="tx1">
                    <a:lumMod val="85000"/>
                    <a:lumOff val="15000"/>
                  </a:schemeClr>
                </a:solidFill>
              </a:rPr>
              <a:t>realizada</a:t>
            </a:r>
            <a:r>
              <a:rPr lang="cs-CZ" b="1" dirty="0">
                <a:solidFill>
                  <a:schemeClr val="tx1">
                    <a:lumMod val="85000"/>
                    <a:lumOff val="15000"/>
                  </a:schemeClr>
                </a:solidFill>
              </a:rPr>
              <a:t> </a:t>
            </a:r>
            <a:r>
              <a:rPr lang="cs-CZ" b="1" dirty="0" err="1">
                <a:solidFill>
                  <a:schemeClr val="tx1">
                    <a:lumMod val="85000"/>
                    <a:lumOff val="15000"/>
                  </a:schemeClr>
                </a:solidFill>
              </a:rPr>
              <a:t>por</a:t>
            </a:r>
            <a:r>
              <a:rPr lang="cs-CZ" b="1" dirty="0">
                <a:solidFill>
                  <a:schemeClr val="tx1">
                    <a:lumMod val="85000"/>
                    <a:lumOff val="15000"/>
                  </a:schemeClr>
                </a:solidFill>
              </a:rPr>
              <a:t> </a:t>
            </a:r>
            <a:r>
              <a:rPr lang="cs-CZ" b="1" u="sng" dirty="0" err="1">
                <a:solidFill>
                  <a:schemeClr val="tx1">
                    <a:lumMod val="85000"/>
                    <a:lumOff val="15000"/>
                  </a:schemeClr>
                </a:solidFill>
              </a:rPr>
              <a:t>Ximun</a:t>
            </a:r>
            <a:r>
              <a:rPr lang="cs-CZ" b="1" u="sng" dirty="0">
                <a:solidFill>
                  <a:schemeClr val="tx1">
                    <a:lumMod val="85000"/>
                    <a:lumOff val="15000"/>
                  </a:schemeClr>
                </a:solidFill>
              </a:rPr>
              <a:t> </a:t>
            </a:r>
            <a:r>
              <a:rPr lang="cs-CZ" b="1" u="sng" dirty="0" err="1" smtClean="0">
                <a:solidFill>
                  <a:schemeClr val="tx1">
                    <a:lumMod val="85000"/>
                    <a:lumOff val="15000"/>
                  </a:schemeClr>
                </a:solidFill>
              </a:rPr>
              <a:t>Haran</a:t>
            </a:r>
            <a:r>
              <a:rPr lang="cs-CZ" dirty="0">
                <a:solidFill>
                  <a:schemeClr val="tx1">
                    <a:lumMod val="85000"/>
                    <a:lumOff val="15000"/>
                  </a:schemeClr>
                </a:solidFill>
              </a:rPr>
              <a:t>.</a:t>
            </a:r>
          </a:p>
        </p:txBody>
      </p:sp>
    </p:spTree>
    <p:extLst>
      <p:ext uri="{BB962C8B-B14F-4D97-AF65-F5344CB8AC3E}">
        <p14:creationId xmlns:p14="http://schemas.microsoft.com/office/powerpoint/2010/main" val="7778867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Ez</a:t>
            </a:r>
            <a:r>
              <a:rPr lang="cs-CZ" dirty="0" smtClean="0"/>
              <a:t> Dok </a:t>
            </a:r>
            <a:r>
              <a:rPr lang="cs-CZ" dirty="0" err="1" smtClean="0"/>
              <a:t>Amairu</a:t>
            </a:r>
            <a:endParaRPr lang="cs-CZ" dirty="0"/>
          </a:p>
        </p:txBody>
      </p:sp>
      <p:sp>
        <p:nvSpPr>
          <p:cNvPr id="3" name="Zástupný symbol pro obsah 2"/>
          <p:cNvSpPr>
            <a:spLocks noGrp="1"/>
          </p:cNvSpPr>
          <p:nvPr>
            <p:ph idx="1"/>
          </p:nvPr>
        </p:nvSpPr>
        <p:spPr/>
        <p:txBody>
          <a:bodyPr>
            <a:normAutofit fontScale="77500" lnSpcReduction="20000"/>
          </a:bodyPr>
          <a:lstStyle/>
          <a:p>
            <a:r>
              <a:rPr lang="cs-CZ" b="1" dirty="0" err="1"/>
              <a:t>Ez</a:t>
            </a:r>
            <a:r>
              <a:rPr lang="cs-CZ" b="1" dirty="0"/>
              <a:t> Dok </a:t>
            </a:r>
            <a:r>
              <a:rPr lang="cs-CZ" b="1" dirty="0" err="1"/>
              <a:t>Amairu</a:t>
            </a:r>
            <a:r>
              <a:rPr lang="cs-CZ" dirty="0"/>
              <a:t> </a:t>
            </a:r>
            <a:r>
              <a:rPr lang="cs-CZ" dirty="0" err="1"/>
              <a:t>fue</a:t>
            </a:r>
            <a:r>
              <a:rPr lang="cs-CZ" dirty="0"/>
              <a:t> el </a:t>
            </a:r>
            <a:r>
              <a:rPr lang="cs-CZ" dirty="0" err="1"/>
              <a:t>nombre</a:t>
            </a:r>
            <a:r>
              <a:rPr lang="cs-CZ" dirty="0"/>
              <a:t> de </a:t>
            </a:r>
            <a:r>
              <a:rPr lang="cs-CZ" dirty="0" err="1"/>
              <a:t>un</a:t>
            </a:r>
            <a:r>
              <a:rPr lang="cs-CZ" dirty="0"/>
              <a:t> </a:t>
            </a:r>
            <a:r>
              <a:rPr lang="cs-CZ" dirty="0" err="1"/>
              <a:t>movimiento</a:t>
            </a:r>
            <a:r>
              <a:rPr lang="cs-CZ" dirty="0"/>
              <a:t> </a:t>
            </a:r>
            <a:r>
              <a:rPr lang="cs-CZ" dirty="0" err="1"/>
              <a:t>cultural</a:t>
            </a:r>
            <a:r>
              <a:rPr lang="cs-CZ" dirty="0"/>
              <a:t> </a:t>
            </a:r>
            <a:r>
              <a:rPr lang="cs-CZ" dirty="0" err="1"/>
              <a:t>vanguardista</a:t>
            </a:r>
            <a:r>
              <a:rPr lang="cs-CZ" dirty="0"/>
              <a:t> </a:t>
            </a:r>
            <a:r>
              <a:rPr lang="cs-CZ" dirty="0" err="1"/>
              <a:t>vasco</a:t>
            </a:r>
            <a:r>
              <a:rPr lang="cs-CZ" dirty="0"/>
              <a:t> </a:t>
            </a:r>
            <a:r>
              <a:rPr lang="cs-CZ" dirty="0" err="1"/>
              <a:t>que</a:t>
            </a:r>
            <a:r>
              <a:rPr lang="cs-CZ" dirty="0"/>
              <a:t> </a:t>
            </a:r>
            <a:r>
              <a:rPr lang="cs-CZ" dirty="0" err="1"/>
              <a:t>entre</a:t>
            </a:r>
            <a:r>
              <a:rPr lang="cs-CZ" dirty="0"/>
              <a:t> 1966 y 1972 </a:t>
            </a:r>
            <a:r>
              <a:rPr lang="cs-CZ" b="1" dirty="0"/>
              <a:t>se </a:t>
            </a:r>
            <a:r>
              <a:rPr lang="cs-CZ" b="1" dirty="0" err="1"/>
              <a:t>dedicó</a:t>
            </a:r>
            <a:r>
              <a:rPr lang="cs-CZ" b="1" dirty="0"/>
              <a:t> a </a:t>
            </a:r>
            <a:r>
              <a:rPr lang="cs-CZ" b="1" dirty="0" err="1"/>
              <a:t>recuperar</a:t>
            </a:r>
            <a:r>
              <a:rPr lang="cs-CZ" b="1" dirty="0"/>
              <a:t> la </a:t>
            </a:r>
            <a:r>
              <a:rPr lang="cs-CZ" b="1" dirty="0" err="1"/>
              <a:t>castigada</a:t>
            </a:r>
            <a:r>
              <a:rPr lang="cs-CZ" b="1" dirty="0"/>
              <a:t> </a:t>
            </a:r>
            <a:r>
              <a:rPr lang="cs-CZ" b="1" dirty="0" err="1"/>
              <a:t>cultura</a:t>
            </a:r>
            <a:r>
              <a:rPr lang="cs-CZ" b="1" dirty="0"/>
              <a:t> </a:t>
            </a:r>
            <a:r>
              <a:rPr lang="cs-CZ" b="1" dirty="0" err="1"/>
              <a:t>vasca</a:t>
            </a:r>
            <a:r>
              <a:rPr lang="cs-CZ" b="1" dirty="0"/>
              <a:t> y </a:t>
            </a:r>
            <a:r>
              <a:rPr lang="cs-CZ" b="1" dirty="0" err="1"/>
              <a:t>renovarla</a:t>
            </a:r>
            <a:r>
              <a:rPr lang="cs-CZ" dirty="0"/>
              <a:t>. </a:t>
            </a:r>
            <a:r>
              <a:rPr lang="cs-CZ" dirty="0" err="1"/>
              <a:t>Surgido</a:t>
            </a:r>
            <a:r>
              <a:rPr lang="cs-CZ" dirty="0"/>
              <a:t> </a:t>
            </a:r>
            <a:r>
              <a:rPr lang="cs-CZ" dirty="0" err="1"/>
              <a:t>dentro</a:t>
            </a:r>
            <a:r>
              <a:rPr lang="cs-CZ" dirty="0"/>
              <a:t> de la </a:t>
            </a:r>
            <a:r>
              <a:rPr lang="cs-CZ" i="1" dirty="0" err="1"/>
              <a:t>Euskal</a:t>
            </a:r>
            <a:r>
              <a:rPr lang="cs-CZ" i="1" dirty="0"/>
              <a:t> </a:t>
            </a:r>
            <a:r>
              <a:rPr lang="cs-CZ" i="1" dirty="0" err="1"/>
              <a:t>Kantagintza</a:t>
            </a:r>
            <a:r>
              <a:rPr lang="cs-CZ" i="1" dirty="0"/>
              <a:t> </a:t>
            </a:r>
            <a:r>
              <a:rPr lang="cs-CZ" i="1" dirty="0" err="1"/>
              <a:t>Berria</a:t>
            </a:r>
            <a:r>
              <a:rPr lang="cs-CZ" dirty="0"/>
              <a:t> (</a:t>
            </a:r>
            <a:r>
              <a:rPr lang="cs-CZ" dirty="0" err="1"/>
              <a:t>nueva</a:t>
            </a:r>
            <a:r>
              <a:rPr lang="cs-CZ" dirty="0"/>
              <a:t> </a:t>
            </a:r>
            <a:r>
              <a:rPr lang="cs-CZ" dirty="0" err="1"/>
              <a:t>canción</a:t>
            </a:r>
            <a:r>
              <a:rPr lang="cs-CZ" dirty="0"/>
              <a:t> </a:t>
            </a:r>
            <a:r>
              <a:rPr lang="cs-CZ" dirty="0" err="1"/>
              <a:t>vasca</a:t>
            </a:r>
            <a:r>
              <a:rPr lang="cs-CZ" dirty="0"/>
              <a:t>) y </a:t>
            </a:r>
            <a:r>
              <a:rPr lang="cs-CZ" b="1" dirty="0" err="1"/>
              <a:t>compuesto</a:t>
            </a:r>
            <a:r>
              <a:rPr lang="cs-CZ" b="1" dirty="0"/>
              <a:t> </a:t>
            </a:r>
            <a:r>
              <a:rPr lang="cs-CZ" b="1" dirty="0" err="1"/>
              <a:t>fundamentalmente</a:t>
            </a:r>
            <a:r>
              <a:rPr lang="cs-CZ" b="1" dirty="0"/>
              <a:t> </a:t>
            </a:r>
            <a:r>
              <a:rPr lang="cs-CZ" b="1" dirty="0" err="1"/>
              <a:t>por</a:t>
            </a:r>
            <a:r>
              <a:rPr lang="cs-CZ" b="1" dirty="0"/>
              <a:t> </a:t>
            </a:r>
            <a:r>
              <a:rPr lang="cs-CZ" b="1" dirty="0" err="1"/>
              <a:t>cantantes</a:t>
            </a:r>
            <a:r>
              <a:rPr lang="cs-CZ" b="1" dirty="0"/>
              <a:t> y </a:t>
            </a:r>
            <a:r>
              <a:rPr lang="cs-CZ" b="1" dirty="0" err="1"/>
              <a:t>escritores</a:t>
            </a:r>
            <a:r>
              <a:rPr lang="cs-CZ" b="1" dirty="0"/>
              <a:t> en </a:t>
            </a:r>
            <a:r>
              <a:rPr lang="cs-CZ" b="1" dirty="0" err="1"/>
              <a:t>euskera</a:t>
            </a:r>
            <a:r>
              <a:rPr lang="cs-CZ" dirty="0"/>
              <a:t>, </a:t>
            </a:r>
            <a:r>
              <a:rPr lang="cs-CZ" dirty="0" err="1"/>
              <a:t>incluyó</a:t>
            </a:r>
            <a:r>
              <a:rPr lang="cs-CZ" dirty="0"/>
              <a:t> </a:t>
            </a:r>
            <a:r>
              <a:rPr lang="cs-CZ" dirty="0" err="1"/>
              <a:t>también</a:t>
            </a:r>
            <a:r>
              <a:rPr lang="cs-CZ" dirty="0"/>
              <a:t> </a:t>
            </a:r>
            <a:r>
              <a:rPr lang="cs-CZ" dirty="0" err="1"/>
              <a:t>otras</a:t>
            </a:r>
            <a:r>
              <a:rPr lang="cs-CZ" dirty="0"/>
              <a:t> </a:t>
            </a:r>
            <a:r>
              <a:rPr lang="cs-CZ" dirty="0" err="1"/>
              <a:t>disciplinas</a:t>
            </a:r>
            <a:r>
              <a:rPr lang="cs-CZ" dirty="0"/>
              <a:t>. La </a:t>
            </a:r>
            <a:r>
              <a:rPr lang="cs-CZ" dirty="0" err="1"/>
              <a:t>canción</a:t>
            </a:r>
            <a:r>
              <a:rPr lang="cs-CZ" dirty="0"/>
              <a:t> </a:t>
            </a:r>
            <a:r>
              <a:rPr lang="cs-CZ" dirty="0" err="1"/>
              <a:t>constituyó</a:t>
            </a:r>
            <a:r>
              <a:rPr lang="cs-CZ" dirty="0"/>
              <a:t> </a:t>
            </a:r>
            <a:r>
              <a:rPr lang="cs-CZ" dirty="0" err="1"/>
              <a:t>un</a:t>
            </a:r>
            <a:r>
              <a:rPr lang="cs-CZ" dirty="0"/>
              <a:t> </a:t>
            </a:r>
            <a:r>
              <a:rPr lang="cs-CZ" dirty="0" err="1"/>
              <a:t>medio</a:t>
            </a:r>
            <a:r>
              <a:rPr lang="cs-CZ" dirty="0"/>
              <a:t> para </a:t>
            </a:r>
            <a:r>
              <a:rPr lang="cs-CZ" dirty="0" err="1"/>
              <a:t>lanzar</a:t>
            </a:r>
            <a:r>
              <a:rPr lang="cs-CZ" dirty="0"/>
              <a:t> </a:t>
            </a:r>
            <a:r>
              <a:rPr lang="cs-CZ" dirty="0" err="1"/>
              <a:t>mensajes</a:t>
            </a:r>
            <a:r>
              <a:rPr lang="cs-CZ" dirty="0"/>
              <a:t> </a:t>
            </a:r>
            <a:r>
              <a:rPr lang="cs-CZ" dirty="0" err="1"/>
              <a:t>nuevos</a:t>
            </a:r>
            <a:r>
              <a:rPr lang="cs-CZ" dirty="0"/>
              <a:t> de </a:t>
            </a:r>
            <a:r>
              <a:rPr lang="cs-CZ" dirty="0" err="1"/>
              <a:t>esperanza</a:t>
            </a:r>
            <a:r>
              <a:rPr lang="cs-CZ" dirty="0"/>
              <a:t>, </a:t>
            </a:r>
            <a:r>
              <a:rPr lang="cs-CZ" dirty="0" err="1"/>
              <a:t>justicia</a:t>
            </a:r>
            <a:r>
              <a:rPr lang="cs-CZ" dirty="0"/>
              <a:t>, </a:t>
            </a:r>
            <a:r>
              <a:rPr lang="cs-CZ" dirty="0" err="1"/>
              <a:t>paz</a:t>
            </a:r>
            <a:r>
              <a:rPr lang="cs-CZ" dirty="0"/>
              <a:t> y </a:t>
            </a:r>
            <a:r>
              <a:rPr lang="cs-CZ" dirty="0" err="1"/>
              <a:t>libertad</a:t>
            </a:r>
            <a:r>
              <a:rPr lang="cs-CZ" dirty="0"/>
              <a:t>. Se </a:t>
            </a:r>
            <a:r>
              <a:rPr lang="cs-CZ" dirty="0" err="1"/>
              <a:t>trató</a:t>
            </a:r>
            <a:r>
              <a:rPr lang="cs-CZ" dirty="0"/>
              <a:t> de </a:t>
            </a:r>
            <a:r>
              <a:rPr lang="cs-CZ" dirty="0" err="1"/>
              <a:t>crear</a:t>
            </a:r>
            <a:r>
              <a:rPr lang="cs-CZ" dirty="0"/>
              <a:t> una </a:t>
            </a:r>
            <a:r>
              <a:rPr lang="cs-CZ" dirty="0" err="1"/>
              <a:t>nueva</a:t>
            </a:r>
            <a:r>
              <a:rPr lang="cs-CZ" dirty="0"/>
              <a:t> </a:t>
            </a:r>
            <a:r>
              <a:rPr lang="cs-CZ" dirty="0" err="1"/>
              <a:t>identidad</a:t>
            </a:r>
            <a:r>
              <a:rPr lang="cs-CZ" dirty="0"/>
              <a:t>, </a:t>
            </a:r>
            <a:r>
              <a:rPr lang="cs-CZ" dirty="0" err="1"/>
              <a:t>denunciar</a:t>
            </a:r>
            <a:r>
              <a:rPr lang="cs-CZ" dirty="0"/>
              <a:t> las </a:t>
            </a:r>
            <a:r>
              <a:rPr lang="cs-CZ" dirty="0" err="1"/>
              <a:t>injusticias</a:t>
            </a:r>
            <a:r>
              <a:rPr lang="cs-CZ" dirty="0"/>
              <a:t>, </a:t>
            </a:r>
            <a:r>
              <a:rPr lang="cs-CZ" dirty="0" err="1"/>
              <a:t>expresar</a:t>
            </a:r>
            <a:r>
              <a:rPr lang="cs-CZ" dirty="0"/>
              <a:t> la </a:t>
            </a:r>
            <a:r>
              <a:rPr lang="cs-CZ" dirty="0" err="1"/>
              <a:t>necesidad</a:t>
            </a:r>
            <a:r>
              <a:rPr lang="cs-CZ" dirty="0"/>
              <a:t> de </a:t>
            </a:r>
            <a:r>
              <a:rPr lang="cs-CZ" dirty="0" err="1"/>
              <a:t>crear</a:t>
            </a:r>
            <a:r>
              <a:rPr lang="cs-CZ" dirty="0"/>
              <a:t> una </a:t>
            </a:r>
            <a:r>
              <a:rPr lang="cs-CZ" dirty="0" err="1"/>
              <a:t>conciencia</a:t>
            </a:r>
            <a:r>
              <a:rPr lang="cs-CZ" dirty="0"/>
              <a:t> de pueblo, </a:t>
            </a:r>
            <a:r>
              <a:rPr lang="cs-CZ" dirty="0" err="1"/>
              <a:t>transmitir</a:t>
            </a:r>
            <a:r>
              <a:rPr lang="cs-CZ" dirty="0"/>
              <a:t> </a:t>
            </a:r>
            <a:r>
              <a:rPr lang="cs-CZ" dirty="0" err="1"/>
              <a:t>esperanza</a:t>
            </a:r>
            <a:r>
              <a:rPr lang="cs-CZ" dirty="0"/>
              <a:t> y </a:t>
            </a:r>
            <a:r>
              <a:rPr lang="cs-CZ" dirty="0" err="1"/>
              <a:t>acercar</a:t>
            </a:r>
            <a:r>
              <a:rPr lang="cs-CZ" dirty="0"/>
              <a:t> la literatura al pueblo. </a:t>
            </a:r>
            <a:r>
              <a:rPr lang="cs-CZ" dirty="0" err="1"/>
              <a:t>Como</a:t>
            </a:r>
            <a:r>
              <a:rPr lang="cs-CZ" dirty="0"/>
              <a:t> la </a:t>
            </a:r>
            <a:r>
              <a:rPr lang="cs-CZ" dirty="0" err="1"/>
              <a:t>canción</a:t>
            </a:r>
            <a:r>
              <a:rPr lang="cs-CZ" dirty="0"/>
              <a:t> </a:t>
            </a:r>
            <a:r>
              <a:rPr lang="cs-CZ" dirty="0" err="1"/>
              <a:t>era</a:t>
            </a:r>
            <a:r>
              <a:rPr lang="cs-CZ" dirty="0"/>
              <a:t> el </a:t>
            </a:r>
            <a:r>
              <a:rPr lang="cs-CZ" dirty="0" err="1"/>
              <a:t>medio</a:t>
            </a:r>
            <a:r>
              <a:rPr lang="cs-CZ" dirty="0"/>
              <a:t> para </a:t>
            </a:r>
            <a:r>
              <a:rPr lang="cs-CZ" dirty="0" err="1"/>
              <a:t>difundir</a:t>
            </a:r>
            <a:r>
              <a:rPr lang="cs-CZ" dirty="0"/>
              <a:t> el </a:t>
            </a:r>
            <a:r>
              <a:rPr lang="cs-CZ" dirty="0" err="1"/>
              <a:t>mensaje</a:t>
            </a:r>
            <a:r>
              <a:rPr lang="cs-CZ" dirty="0"/>
              <a:t>, los </a:t>
            </a:r>
            <a:r>
              <a:rPr lang="cs-CZ" dirty="0" err="1"/>
              <a:t>festivales</a:t>
            </a:r>
            <a:r>
              <a:rPr lang="cs-CZ" dirty="0"/>
              <a:t> se </a:t>
            </a:r>
            <a:r>
              <a:rPr lang="cs-CZ" dirty="0" err="1"/>
              <a:t>convirtieron</a:t>
            </a:r>
            <a:r>
              <a:rPr lang="cs-CZ" dirty="0"/>
              <a:t> en </a:t>
            </a:r>
            <a:r>
              <a:rPr lang="cs-CZ" dirty="0" err="1"/>
              <a:t>pretexto</a:t>
            </a:r>
            <a:r>
              <a:rPr lang="cs-CZ" dirty="0"/>
              <a:t> para </a:t>
            </a:r>
            <a:r>
              <a:rPr lang="cs-CZ" dirty="0" err="1"/>
              <a:t>que</a:t>
            </a:r>
            <a:r>
              <a:rPr lang="cs-CZ" dirty="0"/>
              <a:t> la </a:t>
            </a:r>
            <a:r>
              <a:rPr lang="cs-CZ" dirty="0" err="1"/>
              <a:t>gente</a:t>
            </a:r>
            <a:r>
              <a:rPr lang="cs-CZ" dirty="0"/>
              <a:t> se </a:t>
            </a:r>
            <a:r>
              <a:rPr lang="cs-CZ" dirty="0" err="1"/>
              <a:t>reuniera</a:t>
            </a:r>
            <a:r>
              <a:rPr lang="cs-CZ" dirty="0" smtClean="0"/>
              <a:t>.</a:t>
            </a:r>
            <a:endParaRPr lang="cs-CZ" dirty="0"/>
          </a:p>
        </p:txBody>
      </p:sp>
    </p:spTree>
    <p:extLst>
      <p:ext uri="{BB962C8B-B14F-4D97-AF65-F5344CB8AC3E}">
        <p14:creationId xmlns:p14="http://schemas.microsoft.com/office/powerpoint/2010/main" val="32597189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Ez</a:t>
            </a:r>
            <a:r>
              <a:rPr lang="cs-CZ" dirty="0" smtClean="0"/>
              <a:t> Dok </a:t>
            </a:r>
            <a:r>
              <a:rPr lang="cs-CZ" dirty="0" err="1" smtClean="0"/>
              <a:t>Amairu</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err="1"/>
              <a:t>Además</a:t>
            </a:r>
            <a:r>
              <a:rPr lang="cs-CZ" dirty="0"/>
              <a:t> de las </a:t>
            </a:r>
            <a:r>
              <a:rPr lang="cs-CZ" b="1" dirty="0" err="1"/>
              <a:t>características</a:t>
            </a:r>
            <a:r>
              <a:rPr lang="cs-CZ" b="1" dirty="0"/>
              <a:t> </a:t>
            </a:r>
            <a:r>
              <a:rPr lang="cs-CZ" b="1" dirty="0" err="1"/>
              <a:t>culturales</a:t>
            </a:r>
            <a:r>
              <a:rPr lang="cs-CZ" b="1" dirty="0"/>
              <a:t> </a:t>
            </a:r>
            <a:r>
              <a:rPr lang="cs-CZ" b="1" dirty="0" err="1"/>
              <a:t>contenía</a:t>
            </a:r>
            <a:r>
              <a:rPr lang="cs-CZ" b="1" dirty="0"/>
              <a:t> </a:t>
            </a:r>
            <a:r>
              <a:rPr lang="cs-CZ" b="1" dirty="0" err="1"/>
              <a:t>elementos</a:t>
            </a:r>
            <a:r>
              <a:rPr lang="cs-CZ" b="1" dirty="0"/>
              <a:t> </a:t>
            </a:r>
            <a:r>
              <a:rPr lang="cs-CZ" b="1" dirty="0" err="1"/>
              <a:t>políticos</a:t>
            </a:r>
            <a:r>
              <a:rPr lang="cs-CZ" b="1" dirty="0"/>
              <a:t> y </a:t>
            </a:r>
            <a:r>
              <a:rPr lang="cs-CZ" b="1" dirty="0" err="1"/>
              <a:t>sociales</a:t>
            </a:r>
            <a:r>
              <a:rPr lang="cs-CZ" b="1" dirty="0"/>
              <a:t> </a:t>
            </a:r>
            <a:r>
              <a:rPr lang="cs-CZ" b="1" dirty="0" err="1"/>
              <a:t>reivindicativos</a:t>
            </a:r>
            <a:r>
              <a:rPr lang="cs-CZ" b="1" dirty="0"/>
              <a:t> en plena </a:t>
            </a:r>
            <a:r>
              <a:rPr lang="cs-CZ" b="1" dirty="0" err="1"/>
              <a:t>época</a:t>
            </a:r>
            <a:r>
              <a:rPr lang="cs-CZ" b="1" dirty="0"/>
              <a:t> </a:t>
            </a:r>
            <a:r>
              <a:rPr lang="cs-CZ" b="1" dirty="0" err="1"/>
              <a:t>franquista</a:t>
            </a:r>
            <a:r>
              <a:rPr lang="cs-CZ" dirty="0"/>
              <a:t>. </a:t>
            </a:r>
            <a:r>
              <a:rPr lang="cs-CZ" dirty="0" err="1"/>
              <a:t>Su</a:t>
            </a:r>
            <a:r>
              <a:rPr lang="cs-CZ" dirty="0"/>
              <a:t> </a:t>
            </a:r>
            <a:r>
              <a:rPr lang="cs-CZ" dirty="0" err="1"/>
              <a:t>desarrollo</a:t>
            </a:r>
            <a:r>
              <a:rPr lang="cs-CZ" dirty="0"/>
              <a:t> </a:t>
            </a:r>
            <a:r>
              <a:rPr lang="cs-CZ" dirty="0" err="1"/>
              <a:t>coincidió</a:t>
            </a:r>
            <a:r>
              <a:rPr lang="cs-CZ" dirty="0"/>
              <a:t> con </a:t>
            </a:r>
            <a:r>
              <a:rPr lang="cs-CZ" dirty="0" err="1"/>
              <a:t>movimientos</a:t>
            </a:r>
            <a:r>
              <a:rPr lang="cs-CZ" dirty="0"/>
              <a:t> </a:t>
            </a:r>
            <a:r>
              <a:rPr lang="cs-CZ" dirty="0" err="1"/>
              <a:t>similares</a:t>
            </a:r>
            <a:r>
              <a:rPr lang="cs-CZ" dirty="0"/>
              <a:t> en </a:t>
            </a:r>
            <a:r>
              <a:rPr lang="cs-CZ" dirty="0" err="1"/>
              <a:t>otras</a:t>
            </a:r>
            <a:r>
              <a:rPr lang="cs-CZ" dirty="0"/>
              <a:t> </a:t>
            </a:r>
            <a:r>
              <a:rPr lang="cs-CZ" dirty="0" err="1"/>
              <a:t>zonas</a:t>
            </a:r>
            <a:r>
              <a:rPr lang="cs-CZ" dirty="0"/>
              <a:t> de </a:t>
            </a:r>
            <a:r>
              <a:rPr lang="cs-CZ" dirty="0" err="1"/>
              <a:t>España</a:t>
            </a:r>
            <a:r>
              <a:rPr lang="cs-CZ" dirty="0"/>
              <a:t>, </a:t>
            </a:r>
            <a:r>
              <a:rPr lang="cs-CZ" dirty="0" err="1"/>
              <a:t>como</a:t>
            </a:r>
            <a:r>
              <a:rPr lang="cs-CZ" dirty="0"/>
              <a:t> es el </a:t>
            </a:r>
            <a:r>
              <a:rPr lang="cs-CZ" dirty="0" err="1"/>
              <a:t>caso</a:t>
            </a:r>
            <a:r>
              <a:rPr lang="cs-CZ" dirty="0"/>
              <a:t> de </a:t>
            </a:r>
            <a:r>
              <a:rPr lang="cs-CZ" b="1" dirty="0"/>
              <a:t>Els </a:t>
            </a:r>
            <a:r>
              <a:rPr lang="cs-CZ" b="1" dirty="0" err="1"/>
              <a:t>Setze</a:t>
            </a:r>
            <a:r>
              <a:rPr lang="cs-CZ" b="1" dirty="0"/>
              <a:t> </a:t>
            </a:r>
            <a:r>
              <a:rPr lang="cs-CZ" b="1" dirty="0" err="1"/>
              <a:t>Jutges</a:t>
            </a:r>
            <a:r>
              <a:rPr lang="cs-CZ" b="1" dirty="0"/>
              <a:t> </a:t>
            </a:r>
            <a:r>
              <a:rPr lang="cs-CZ" b="1" dirty="0" err="1"/>
              <a:t>dentro</a:t>
            </a:r>
            <a:r>
              <a:rPr lang="cs-CZ" b="1" dirty="0"/>
              <a:t> de la </a:t>
            </a:r>
            <a:r>
              <a:rPr lang="cs-CZ" b="1" u="sng" dirty="0"/>
              <a:t>Nova </a:t>
            </a:r>
            <a:r>
              <a:rPr lang="cs-CZ" b="1" u="sng" dirty="0" err="1"/>
              <a:t>Cançó</a:t>
            </a:r>
            <a:r>
              <a:rPr lang="cs-CZ" b="1" dirty="0"/>
              <a:t> en </a:t>
            </a:r>
            <a:r>
              <a:rPr lang="cs-CZ" b="1" dirty="0" err="1"/>
              <a:t>Cataluña</a:t>
            </a:r>
            <a:r>
              <a:rPr lang="cs-CZ" b="1" dirty="0"/>
              <a:t> o el </a:t>
            </a:r>
            <a:r>
              <a:rPr lang="cs-CZ" b="1" dirty="0" err="1"/>
              <a:t>Manifiesto</a:t>
            </a:r>
            <a:r>
              <a:rPr lang="cs-CZ" b="1" dirty="0"/>
              <a:t> </a:t>
            </a:r>
            <a:r>
              <a:rPr lang="cs-CZ" b="1" dirty="0" err="1"/>
              <a:t>Canción</a:t>
            </a:r>
            <a:r>
              <a:rPr lang="cs-CZ" b="1" dirty="0"/>
              <a:t> </a:t>
            </a:r>
            <a:r>
              <a:rPr lang="cs-CZ" b="1" dirty="0" err="1"/>
              <a:t>del</a:t>
            </a:r>
            <a:r>
              <a:rPr lang="cs-CZ" b="1" dirty="0"/>
              <a:t> </a:t>
            </a:r>
            <a:r>
              <a:rPr lang="cs-CZ" b="1" dirty="0" err="1"/>
              <a:t>Sur</a:t>
            </a:r>
            <a:r>
              <a:rPr lang="cs-CZ" b="1" dirty="0"/>
              <a:t>, en </a:t>
            </a:r>
            <a:r>
              <a:rPr lang="cs-CZ" b="1" dirty="0" err="1"/>
              <a:t>Andalucía</a:t>
            </a:r>
            <a:r>
              <a:rPr lang="cs-CZ" b="1" dirty="0"/>
              <a:t>.</a:t>
            </a:r>
          </a:p>
          <a:p>
            <a:r>
              <a:rPr lang="cs-CZ" dirty="0"/>
              <a:t>El </a:t>
            </a:r>
            <a:r>
              <a:rPr lang="cs-CZ" dirty="0" err="1"/>
              <a:t>nombre</a:t>
            </a:r>
            <a:r>
              <a:rPr lang="cs-CZ" dirty="0"/>
              <a:t> </a:t>
            </a:r>
            <a:r>
              <a:rPr lang="cs-CZ" dirty="0" err="1"/>
              <a:t>del</a:t>
            </a:r>
            <a:r>
              <a:rPr lang="cs-CZ" dirty="0"/>
              <a:t> </a:t>
            </a:r>
            <a:r>
              <a:rPr lang="cs-CZ" dirty="0" err="1"/>
              <a:t>movimiento</a:t>
            </a:r>
            <a:r>
              <a:rPr lang="cs-CZ" dirty="0"/>
              <a:t> </a:t>
            </a:r>
            <a:r>
              <a:rPr lang="cs-CZ" dirty="0" err="1"/>
              <a:t>lo</a:t>
            </a:r>
            <a:r>
              <a:rPr lang="cs-CZ" dirty="0"/>
              <a:t> </a:t>
            </a:r>
            <a:r>
              <a:rPr lang="cs-CZ" dirty="0" err="1"/>
              <a:t>propuso</a:t>
            </a:r>
            <a:r>
              <a:rPr lang="cs-CZ" dirty="0"/>
              <a:t> </a:t>
            </a:r>
            <a:r>
              <a:rPr lang="cs-CZ" dirty="0" err="1"/>
              <a:t>Jorge</a:t>
            </a:r>
            <a:r>
              <a:rPr lang="cs-CZ" dirty="0"/>
              <a:t> </a:t>
            </a:r>
            <a:r>
              <a:rPr lang="cs-CZ" dirty="0" err="1"/>
              <a:t>Oteiza</a:t>
            </a:r>
            <a:r>
              <a:rPr lang="cs-CZ" dirty="0"/>
              <a:t> en 1965 </a:t>
            </a:r>
            <a:r>
              <a:rPr lang="cs-CZ" dirty="0" err="1"/>
              <a:t>basándose</a:t>
            </a:r>
            <a:r>
              <a:rPr lang="cs-CZ" dirty="0"/>
              <a:t> en </a:t>
            </a:r>
            <a:r>
              <a:rPr lang="cs-CZ" dirty="0" err="1"/>
              <a:t>un</a:t>
            </a:r>
            <a:r>
              <a:rPr lang="cs-CZ" dirty="0"/>
              <a:t> </a:t>
            </a:r>
            <a:r>
              <a:rPr lang="cs-CZ" dirty="0" err="1"/>
              <a:t>cuento</a:t>
            </a:r>
            <a:r>
              <a:rPr lang="cs-CZ" dirty="0"/>
              <a:t> </a:t>
            </a:r>
            <a:r>
              <a:rPr lang="cs-CZ" dirty="0" err="1"/>
              <a:t>popular</a:t>
            </a:r>
            <a:r>
              <a:rPr lang="cs-CZ" dirty="0"/>
              <a:t> </a:t>
            </a:r>
            <a:r>
              <a:rPr lang="cs-CZ" dirty="0" err="1"/>
              <a:t>vasco</a:t>
            </a:r>
            <a:r>
              <a:rPr lang="cs-CZ" dirty="0"/>
              <a:t> </a:t>
            </a:r>
            <a:r>
              <a:rPr lang="cs-CZ" i="1" dirty="0"/>
              <a:t>San </a:t>
            </a:r>
            <a:r>
              <a:rPr lang="cs-CZ" i="1" dirty="0" err="1"/>
              <a:t>Martinen</a:t>
            </a:r>
            <a:r>
              <a:rPr lang="cs-CZ" i="1" dirty="0"/>
              <a:t> </a:t>
            </a:r>
            <a:r>
              <a:rPr lang="cs-CZ" i="1" dirty="0" err="1"/>
              <a:t>estutasuna</a:t>
            </a:r>
            <a:r>
              <a:rPr lang="cs-CZ" dirty="0"/>
              <a:t> (el </a:t>
            </a:r>
            <a:r>
              <a:rPr lang="cs-CZ" dirty="0" err="1"/>
              <a:t>apuro</a:t>
            </a:r>
            <a:r>
              <a:rPr lang="cs-CZ" dirty="0"/>
              <a:t> de San </a:t>
            </a:r>
            <a:r>
              <a:rPr lang="cs-CZ" dirty="0" err="1"/>
              <a:t>Martín</a:t>
            </a:r>
            <a:r>
              <a:rPr lang="cs-CZ" dirty="0"/>
              <a:t>), </a:t>
            </a:r>
            <a:r>
              <a:rPr lang="cs-CZ" dirty="0" err="1"/>
              <a:t>recogido</a:t>
            </a:r>
            <a:r>
              <a:rPr lang="cs-CZ" dirty="0"/>
              <a:t> </a:t>
            </a:r>
            <a:r>
              <a:rPr lang="cs-CZ" dirty="0" err="1"/>
              <a:t>por</a:t>
            </a:r>
            <a:r>
              <a:rPr lang="cs-CZ" dirty="0"/>
              <a:t> </a:t>
            </a:r>
            <a:r>
              <a:rPr lang="cs-CZ" dirty="0" err="1"/>
              <a:t>Resurreción</a:t>
            </a:r>
            <a:r>
              <a:rPr lang="cs-CZ" dirty="0"/>
              <a:t> Mª de </a:t>
            </a:r>
            <a:r>
              <a:rPr lang="cs-CZ" dirty="0" err="1"/>
              <a:t>Azkue</a:t>
            </a:r>
            <a:r>
              <a:rPr lang="cs-CZ" dirty="0"/>
              <a:t>, </a:t>
            </a:r>
            <a:r>
              <a:rPr lang="cs-CZ" dirty="0" err="1"/>
              <a:t>que</a:t>
            </a:r>
            <a:r>
              <a:rPr lang="cs-CZ" dirty="0"/>
              <a:t> </a:t>
            </a:r>
            <a:r>
              <a:rPr lang="cs-CZ" dirty="0" err="1"/>
              <a:t>concluía</a:t>
            </a:r>
            <a:r>
              <a:rPr lang="cs-CZ" dirty="0"/>
              <a:t> con la </a:t>
            </a:r>
            <a:r>
              <a:rPr lang="cs-CZ" dirty="0" err="1"/>
              <a:t>frase</a:t>
            </a:r>
            <a:r>
              <a:rPr lang="cs-CZ" dirty="0"/>
              <a:t> </a:t>
            </a:r>
            <a:r>
              <a:rPr lang="cs-CZ" i="1" dirty="0"/>
              <a:t>"</a:t>
            </a:r>
            <a:r>
              <a:rPr lang="cs-CZ" i="1" dirty="0" err="1"/>
              <a:t>Ez</a:t>
            </a:r>
            <a:r>
              <a:rPr lang="cs-CZ" i="1" dirty="0"/>
              <a:t> dok </a:t>
            </a:r>
            <a:r>
              <a:rPr lang="cs-CZ" i="1" dirty="0" err="1"/>
              <a:t>amairu</a:t>
            </a:r>
            <a:r>
              <a:rPr lang="cs-CZ" i="1" dirty="0"/>
              <a:t>"</a:t>
            </a:r>
            <a:r>
              <a:rPr lang="cs-CZ" dirty="0"/>
              <a:t> (</a:t>
            </a:r>
            <a:r>
              <a:rPr lang="cs-CZ" dirty="0" err="1"/>
              <a:t>traducción</a:t>
            </a:r>
            <a:r>
              <a:rPr lang="cs-CZ" dirty="0"/>
              <a:t> </a:t>
            </a:r>
            <a:r>
              <a:rPr lang="cs-CZ" dirty="0" err="1"/>
              <a:t>literal</a:t>
            </a:r>
            <a:r>
              <a:rPr lang="cs-CZ" dirty="0"/>
              <a:t> </a:t>
            </a:r>
            <a:r>
              <a:rPr lang="cs-CZ" i="1" dirty="0"/>
              <a:t>no </a:t>
            </a:r>
            <a:r>
              <a:rPr lang="cs-CZ" i="1" dirty="0" err="1"/>
              <a:t>hay</a:t>
            </a:r>
            <a:r>
              <a:rPr lang="cs-CZ" i="1" dirty="0"/>
              <a:t> </a:t>
            </a:r>
            <a:r>
              <a:rPr lang="cs-CZ" i="1" dirty="0" err="1"/>
              <a:t>trece</a:t>
            </a:r>
            <a:r>
              <a:rPr lang="cs-CZ" dirty="0"/>
              <a:t>) </a:t>
            </a:r>
            <a:r>
              <a:rPr lang="cs-CZ" dirty="0" err="1"/>
              <a:t>que</a:t>
            </a:r>
            <a:r>
              <a:rPr lang="cs-CZ" dirty="0"/>
              <a:t> </a:t>
            </a:r>
            <a:r>
              <a:rPr lang="cs-CZ" dirty="0" err="1"/>
              <a:t>significa</a:t>
            </a:r>
            <a:r>
              <a:rPr lang="cs-CZ" dirty="0"/>
              <a:t> </a:t>
            </a:r>
            <a:r>
              <a:rPr lang="cs-CZ" dirty="0" err="1"/>
              <a:t>que</a:t>
            </a:r>
            <a:r>
              <a:rPr lang="cs-CZ" dirty="0"/>
              <a:t> </a:t>
            </a:r>
            <a:r>
              <a:rPr lang="cs-CZ" i="1" dirty="0"/>
              <a:t>no </a:t>
            </a:r>
            <a:r>
              <a:rPr lang="cs-CZ" i="1" dirty="0" err="1"/>
              <a:t>hay</a:t>
            </a:r>
            <a:r>
              <a:rPr lang="cs-CZ" i="1" dirty="0"/>
              <a:t> </a:t>
            </a:r>
            <a:r>
              <a:rPr lang="cs-CZ" i="1" dirty="0" err="1"/>
              <a:t>maleficio</a:t>
            </a:r>
            <a:r>
              <a:rPr lang="cs-CZ" dirty="0"/>
              <a:t>, </a:t>
            </a:r>
            <a:r>
              <a:rPr lang="cs-CZ" dirty="0" err="1"/>
              <a:t>que</a:t>
            </a:r>
            <a:r>
              <a:rPr lang="cs-CZ" dirty="0"/>
              <a:t> se </a:t>
            </a:r>
            <a:r>
              <a:rPr lang="cs-CZ" dirty="0" err="1"/>
              <a:t>había</a:t>
            </a:r>
            <a:r>
              <a:rPr lang="cs-CZ" dirty="0"/>
              <a:t> roto el </a:t>
            </a:r>
            <a:r>
              <a:rPr lang="cs-CZ" dirty="0" err="1"/>
              <a:t>maleficio</a:t>
            </a:r>
            <a:r>
              <a:rPr lang="cs-CZ" dirty="0"/>
              <a:t> </a:t>
            </a:r>
            <a:r>
              <a:rPr lang="cs-CZ" dirty="0" err="1"/>
              <a:t>del</a:t>
            </a:r>
            <a:r>
              <a:rPr lang="cs-CZ" dirty="0"/>
              <a:t> </a:t>
            </a:r>
            <a:r>
              <a:rPr lang="cs-CZ" dirty="0" err="1"/>
              <a:t>trece</a:t>
            </a:r>
            <a:r>
              <a:rPr lang="cs-CZ" dirty="0"/>
              <a:t>. El </a:t>
            </a:r>
            <a:r>
              <a:rPr lang="cs-CZ" dirty="0" err="1"/>
              <a:t>sueño</a:t>
            </a:r>
            <a:r>
              <a:rPr lang="cs-CZ" dirty="0"/>
              <a:t> de </a:t>
            </a:r>
            <a:r>
              <a:rPr lang="cs-CZ" dirty="0" err="1"/>
              <a:t>Oteiza</a:t>
            </a:r>
            <a:r>
              <a:rPr lang="cs-CZ" dirty="0"/>
              <a:t> </a:t>
            </a:r>
            <a:r>
              <a:rPr lang="cs-CZ" dirty="0" err="1"/>
              <a:t>era</a:t>
            </a:r>
            <a:r>
              <a:rPr lang="cs-CZ" dirty="0"/>
              <a:t> el de </a:t>
            </a:r>
            <a:r>
              <a:rPr lang="cs-CZ" dirty="0" err="1"/>
              <a:t>unir</a:t>
            </a:r>
            <a:r>
              <a:rPr lang="cs-CZ" dirty="0"/>
              <a:t> </a:t>
            </a:r>
            <a:r>
              <a:rPr lang="cs-CZ" dirty="0" err="1"/>
              <a:t>todas</a:t>
            </a:r>
            <a:r>
              <a:rPr lang="cs-CZ" dirty="0"/>
              <a:t> las </a:t>
            </a:r>
            <a:r>
              <a:rPr lang="cs-CZ" dirty="0" err="1"/>
              <a:t>disciplinas</a:t>
            </a:r>
            <a:r>
              <a:rPr lang="cs-CZ" dirty="0"/>
              <a:t> con el </a:t>
            </a:r>
            <a:r>
              <a:rPr lang="cs-CZ" dirty="0" err="1"/>
              <a:t>fin</a:t>
            </a:r>
            <a:r>
              <a:rPr lang="cs-CZ" dirty="0"/>
              <a:t> de </a:t>
            </a:r>
            <a:r>
              <a:rPr lang="cs-CZ" dirty="0" err="1"/>
              <a:t>recuperar</a:t>
            </a:r>
            <a:r>
              <a:rPr lang="cs-CZ" dirty="0"/>
              <a:t> la </a:t>
            </a:r>
            <a:r>
              <a:rPr lang="cs-CZ" dirty="0" err="1"/>
              <a:t>castigada</a:t>
            </a:r>
            <a:r>
              <a:rPr lang="cs-CZ" dirty="0"/>
              <a:t> </a:t>
            </a:r>
            <a:r>
              <a:rPr lang="cs-CZ" dirty="0" err="1"/>
              <a:t>cultura</a:t>
            </a:r>
            <a:r>
              <a:rPr lang="cs-CZ" dirty="0"/>
              <a:t> </a:t>
            </a:r>
            <a:r>
              <a:rPr lang="cs-CZ" dirty="0" err="1"/>
              <a:t>vasca</a:t>
            </a:r>
            <a:r>
              <a:rPr lang="cs-CZ" dirty="0"/>
              <a:t>. El </a:t>
            </a:r>
            <a:r>
              <a:rPr lang="cs-CZ" dirty="0" err="1"/>
              <a:t>ámbito</a:t>
            </a:r>
            <a:r>
              <a:rPr lang="cs-CZ" dirty="0"/>
              <a:t> musical </a:t>
            </a:r>
            <a:r>
              <a:rPr lang="cs-CZ" dirty="0" err="1"/>
              <a:t>fue</a:t>
            </a:r>
            <a:r>
              <a:rPr lang="cs-CZ" dirty="0"/>
              <a:t> </a:t>
            </a:r>
            <a:r>
              <a:rPr lang="cs-CZ" dirty="0" err="1"/>
              <a:t>donde</a:t>
            </a:r>
            <a:r>
              <a:rPr lang="cs-CZ" dirty="0"/>
              <a:t> </a:t>
            </a:r>
            <a:r>
              <a:rPr lang="cs-CZ" dirty="0" err="1"/>
              <a:t>mejor</a:t>
            </a:r>
            <a:r>
              <a:rPr lang="cs-CZ" dirty="0"/>
              <a:t> se asentó.</a:t>
            </a:r>
            <a:r>
              <a:rPr lang="cs-CZ" u="sng" baseline="30000" dirty="0"/>
              <a:t>2</a:t>
            </a:r>
            <a:endParaRPr lang="cs-CZ" dirty="0"/>
          </a:p>
          <a:p>
            <a:r>
              <a:rPr lang="cs-CZ" b="1" dirty="0"/>
              <a:t>En 1970 el grupo </a:t>
            </a:r>
            <a:r>
              <a:rPr lang="cs-CZ" b="1" dirty="0" err="1"/>
              <a:t>presentó</a:t>
            </a:r>
            <a:r>
              <a:rPr lang="cs-CZ" b="1" dirty="0"/>
              <a:t> el </a:t>
            </a:r>
            <a:r>
              <a:rPr lang="cs-CZ" b="1" dirty="0" err="1"/>
              <a:t>espectáculo</a:t>
            </a:r>
            <a:r>
              <a:rPr lang="cs-CZ" b="1" dirty="0"/>
              <a:t> </a:t>
            </a:r>
            <a:r>
              <a:rPr lang="cs-CZ" b="1" i="1" dirty="0" err="1"/>
              <a:t>Baga</a:t>
            </a:r>
            <a:r>
              <a:rPr lang="cs-CZ" b="1" i="1" dirty="0"/>
              <a:t> </a:t>
            </a:r>
            <a:r>
              <a:rPr lang="cs-CZ" b="1" i="1" dirty="0" err="1"/>
              <a:t>biga</a:t>
            </a:r>
            <a:r>
              <a:rPr lang="cs-CZ" b="1" i="1" dirty="0"/>
              <a:t> </a:t>
            </a:r>
            <a:r>
              <a:rPr lang="cs-CZ" b="1" i="1" dirty="0" err="1"/>
              <a:t>higa</a:t>
            </a:r>
            <a:r>
              <a:rPr lang="cs-CZ" b="1" i="1" dirty="0"/>
              <a:t> </a:t>
            </a:r>
            <a:r>
              <a:rPr lang="cs-CZ" b="1" i="1" dirty="0" err="1"/>
              <a:t>sentikaria</a:t>
            </a:r>
            <a:r>
              <a:rPr lang="cs-CZ" b="1" dirty="0"/>
              <a:t>, una </a:t>
            </a:r>
            <a:r>
              <a:rPr lang="cs-CZ" b="1" dirty="0" err="1"/>
              <a:t>propuesta</a:t>
            </a:r>
            <a:r>
              <a:rPr lang="cs-CZ" b="1" dirty="0"/>
              <a:t> </a:t>
            </a:r>
            <a:r>
              <a:rPr lang="cs-CZ" b="1" dirty="0" err="1"/>
              <a:t>que</a:t>
            </a:r>
            <a:r>
              <a:rPr lang="cs-CZ" b="1" dirty="0"/>
              <a:t> </a:t>
            </a:r>
            <a:r>
              <a:rPr lang="cs-CZ" b="1" dirty="0" err="1"/>
              <a:t>supondría</a:t>
            </a:r>
            <a:r>
              <a:rPr lang="cs-CZ" b="1" dirty="0"/>
              <a:t> </a:t>
            </a:r>
            <a:r>
              <a:rPr lang="cs-CZ" b="1" dirty="0" err="1"/>
              <a:t>un</a:t>
            </a:r>
            <a:r>
              <a:rPr lang="cs-CZ" b="1" dirty="0"/>
              <a:t> </a:t>
            </a:r>
            <a:r>
              <a:rPr lang="cs-CZ" b="1" dirty="0" err="1"/>
              <a:t>cambio</a:t>
            </a:r>
            <a:r>
              <a:rPr lang="cs-CZ" b="1" dirty="0"/>
              <a:t> </a:t>
            </a:r>
            <a:r>
              <a:rPr lang="cs-CZ" b="1" dirty="0" err="1"/>
              <a:t>significativo</a:t>
            </a:r>
            <a:r>
              <a:rPr lang="cs-CZ" b="1" dirty="0"/>
              <a:t>, </a:t>
            </a:r>
            <a:r>
              <a:rPr lang="cs-CZ" b="1" dirty="0" err="1"/>
              <a:t>tanto</a:t>
            </a:r>
            <a:r>
              <a:rPr lang="cs-CZ" b="1" dirty="0"/>
              <a:t> </a:t>
            </a:r>
            <a:r>
              <a:rPr lang="cs-CZ" b="1" dirty="0" err="1"/>
              <a:t>estética</a:t>
            </a:r>
            <a:r>
              <a:rPr lang="cs-CZ" b="1" dirty="0"/>
              <a:t> </a:t>
            </a:r>
            <a:r>
              <a:rPr lang="cs-CZ" b="1" dirty="0" err="1"/>
              <a:t>como</a:t>
            </a:r>
            <a:r>
              <a:rPr lang="cs-CZ" b="1" dirty="0"/>
              <a:t> </a:t>
            </a:r>
            <a:r>
              <a:rPr lang="cs-CZ" b="1" dirty="0" err="1"/>
              <a:t>musicalmente</a:t>
            </a:r>
            <a:r>
              <a:rPr lang="cs-CZ" b="1" dirty="0"/>
              <a:t>, en la </a:t>
            </a:r>
            <a:r>
              <a:rPr lang="cs-CZ" b="1" dirty="0" err="1"/>
              <a:t>nueva</a:t>
            </a:r>
            <a:r>
              <a:rPr lang="cs-CZ" b="1" dirty="0"/>
              <a:t> </a:t>
            </a:r>
            <a:r>
              <a:rPr lang="cs-CZ" b="1" dirty="0" err="1"/>
              <a:t>canción</a:t>
            </a:r>
            <a:r>
              <a:rPr lang="cs-CZ" b="1" dirty="0"/>
              <a:t> </a:t>
            </a:r>
            <a:r>
              <a:rPr lang="cs-CZ" b="1" dirty="0" err="1"/>
              <a:t>vasca</a:t>
            </a:r>
            <a:r>
              <a:rPr lang="cs-CZ" b="1" dirty="0"/>
              <a:t>.</a:t>
            </a:r>
          </a:p>
          <a:p>
            <a:endParaRPr lang="cs-CZ" dirty="0"/>
          </a:p>
          <a:p>
            <a:endParaRPr lang="cs-CZ" dirty="0"/>
          </a:p>
        </p:txBody>
      </p:sp>
    </p:spTree>
    <p:extLst>
      <p:ext uri="{BB962C8B-B14F-4D97-AF65-F5344CB8AC3E}">
        <p14:creationId xmlns:p14="http://schemas.microsoft.com/office/powerpoint/2010/main" val="29662324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Funciones</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a:t>El </a:t>
            </a:r>
            <a:r>
              <a:rPr lang="cs-CZ" dirty="0" err="1"/>
              <a:t>movimiento</a:t>
            </a:r>
            <a:r>
              <a:rPr lang="cs-CZ" dirty="0"/>
              <a:t> </a:t>
            </a:r>
            <a:r>
              <a:rPr lang="cs-CZ" dirty="0" err="1"/>
              <a:t>cultural</a:t>
            </a:r>
            <a:r>
              <a:rPr lang="cs-CZ" dirty="0"/>
              <a:t> </a:t>
            </a:r>
            <a:r>
              <a:rPr lang="cs-CZ" dirty="0" err="1"/>
              <a:t>vasco</a:t>
            </a:r>
            <a:r>
              <a:rPr lang="cs-CZ" dirty="0"/>
              <a:t> en </a:t>
            </a:r>
            <a:r>
              <a:rPr lang="cs-CZ" dirty="0" err="1"/>
              <a:t>general</a:t>
            </a:r>
            <a:r>
              <a:rPr lang="cs-CZ" dirty="0"/>
              <a:t>, y los </a:t>
            </a:r>
            <a:r>
              <a:rPr lang="cs-CZ" dirty="0" err="1"/>
              <a:t>cantautores</a:t>
            </a:r>
            <a:r>
              <a:rPr lang="cs-CZ" dirty="0"/>
              <a:t> en </a:t>
            </a:r>
            <a:r>
              <a:rPr lang="cs-CZ" dirty="0" err="1"/>
              <a:t>particular</a:t>
            </a:r>
            <a:r>
              <a:rPr lang="cs-CZ" dirty="0"/>
              <a:t>, </a:t>
            </a:r>
            <a:r>
              <a:rPr lang="cs-CZ" dirty="0" err="1"/>
              <a:t>tuvieron</a:t>
            </a:r>
            <a:r>
              <a:rPr lang="cs-CZ" dirty="0"/>
              <a:t> </a:t>
            </a:r>
            <a:r>
              <a:rPr lang="cs-CZ" dirty="0" err="1"/>
              <a:t>un</a:t>
            </a:r>
            <a:r>
              <a:rPr lang="cs-CZ" dirty="0"/>
              <a:t> </a:t>
            </a:r>
            <a:r>
              <a:rPr lang="cs-CZ" dirty="0" err="1"/>
              <a:t>objetivo</a:t>
            </a:r>
            <a:r>
              <a:rPr lang="cs-CZ" dirty="0"/>
              <a:t> </a:t>
            </a:r>
            <a:r>
              <a:rPr lang="cs-CZ" dirty="0" err="1"/>
              <a:t>específico</a:t>
            </a:r>
            <a:r>
              <a:rPr lang="cs-CZ" dirty="0"/>
              <a:t>, </a:t>
            </a:r>
            <a:r>
              <a:rPr lang="cs-CZ" i="1" dirty="0"/>
              <a:t>“</a:t>
            </a:r>
            <a:r>
              <a:rPr lang="cs-CZ" b="1" i="1" dirty="0"/>
              <a:t>la </a:t>
            </a:r>
            <a:r>
              <a:rPr lang="cs-CZ" b="1" i="1" dirty="0" err="1"/>
              <a:t>labor</a:t>
            </a:r>
            <a:r>
              <a:rPr lang="cs-CZ" b="1" i="1" dirty="0"/>
              <a:t> de los </a:t>
            </a:r>
            <a:r>
              <a:rPr lang="cs-CZ" b="1" i="1" dirty="0" err="1"/>
              <a:t>cantautores</a:t>
            </a:r>
            <a:r>
              <a:rPr lang="cs-CZ" b="1" i="1" dirty="0"/>
              <a:t> </a:t>
            </a:r>
            <a:r>
              <a:rPr lang="cs-CZ" b="1" i="1" dirty="0" err="1"/>
              <a:t>era</a:t>
            </a:r>
            <a:r>
              <a:rPr lang="cs-CZ" b="1" i="1" dirty="0"/>
              <a:t> </a:t>
            </a:r>
            <a:r>
              <a:rPr lang="cs-CZ" b="1" i="1" dirty="0" err="1"/>
              <a:t>recuperar</a:t>
            </a:r>
            <a:r>
              <a:rPr lang="cs-CZ" b="1" i="1" dirty="0"/>
              <a:t> la </a:t>
            </a:r>
            <a:r>
              <a:rPr lang="cs-CZ" b="1" i="1" dirty="0" err="1"/>
              <a:t>conciencia</a:t>
            </a:r>
            <a:r>
              <a:rPr lang="cs-CZ" b="1" i="1" dirty="0"/>
              <a:t> </a:t>
            </a:r>
            <a:r>
              <a:rPr lang="cs-CZ" b="1" i="1" dirty="0" err="1"/>
              <a:t>lingüística</a:t>
            </a:r>
            <a:r>
              <a:rPr lang="cs-CZ" b="1" i="1" dirty="0"/>
              <a:t> y nacionalista</a:t>
            </a:r>
            <a:r>
              <a:rPr lang="cs-CZ" b="1" i="1" dirty="0" smtClean="0"/>
              <a:t>,(...)”</a:t>
            </a:r>
            <a:r>
              <a:rPr lang="cs-CZ" b="1" dirty="0" smtClean="0"/>
              <a:t>, </a:t>
            </a:r>
            <a:r>
              <a:rPr lang="cs-CZ" dirty="0" err="1"/>
              <a:t>llenar</a:t>
            </a:r>
            <a:r>
              <a:rPr lang="cs-CZ" dirty="0"/>
              <a:t> el </a:t>
            </a:r>
            <a:r>
              <a:rPr lang="cs-CZ" dirty="0" err="1"/>
              <a:t>vacío</a:t>
            </a:r>
            <a:r>
              <a:rPr lang="cs-CZ" dirty="0"/>
              <a:t> </a:t>
            </a:r>
            <a:r>
              <a:rPr lang="cs-CZ" dirty="0" err="1"/>
              <a:t>cultural</a:t>
            </a:r>
            <a:r>
              <a:rPr lang="cs-CZ" dirty="0"/>
              <a:t> </a:t>
            </a:r>
            <a:r>
              <a:rPr lang="cs-CZ" dirty="0" err="1"/>
              <a:t>que</a:t>
            </a:r>
            <a:r>
              <a:rPr lang="cs-CZ" dirty="0"/>
              <a:t> </a:t>
            </a:r>
            <a:r>
              <a:rPr lang="cs-CZ" dirty="0" err="1"/>
              <a:t>estaba</a:t>
            </a:r>
            <a:r>
              <a:rPr lang="cs-CZ" dirty="0"/>
              <a:t> </a:t>
            </a:r>
            <a:r>
              <a:rPr lang="cs-CZ" dirty="0" err="1"/>
              <a:t>surgiendo</a:t>
            </a:r>
            <a:r>
              <a:rPr lang="cs-CZ" dirty="0"/>
              <a:t> </a:t>
            </a:r>
            <a:r>
              <a:rPr lang="cs-CZ" dirty="0" err="1"/>
              <a:t>como</a:t>
            </a:r>
            <a:r>
              <a:rPr lang="cs-CZ" dirty="0"/>
              <a:t> </a:t>
            </a:r>
            <a:r>
              <a:rPr lang="cs-CZ" dirty="0" err="1"/>
              <a:t>consecuencia</a:t>
            </a:r>
            <a:r>
              <a:rPr lang="cs-CZ" dirty="0"/>
              <a:t> de la </a:t>
            </a:r>
            <a:r>
              <a:rPr lang="cs-CZ" dirty="0" err="1"/>
              <a:t>situación</a:t>
            </a:r>
            <a:r>
              <a:rPr lang="cs-CZ" dirty="0"/>
              <a:t> </a:t>
            </a:r>
            <a:r>
              <a:rPr lang="cs-CZ" dirty="0" err="1"/>
              <a:t>política</a:t>
            </a:r>
            <a:r>
              <a:rPr lang="cs-CZ" dirty="0"/>
              <a:t> </a:t>
            </a:r>
            <a:r>
              <a:rPr lang="cs-CZ" dirty="0" err="1"/>
              <a:t>franquista</a:t>
            </a:r>
            <a:r>
              <a:rPr lang="cs-CZ" dirty="0"/>
              <a:t>, </a:t>
            </a:r>
            <a:r>
              <a:rPr lang="cs-CZ" dirty="0" err="1"/>
              <a:t>impulsar</a:t>
            </a:r>
            <a:r>
              <a:rPr lang="cs-CZ" dirty="0"/>
              <a:t> </a:t>
            </a:r>
            <a:r>
              <a:rPr lang="cs-CZ" dirty="0" err="1"/>
              <a:t>un</a:t>
            </a:r>
            <a:r>
              <a:rPr lang="cs-CZ" dirty="0"/>
              <a:t> </a:t>
            </a:r>
            <a:r>
              <a:rPr lang="cs-CZ" dirty="0" err="1"/>
              <a:t>renacimiento</a:t>
            </a:r>
            <a:r>
              <a:rPr lang="cs-CZ" dirty="0"/>
              <a:t> </a:t>
            </a:r>
            <a:r>
              <a:rPr lang="cs-CZ" dirty="0" err="1"/>
              <a:t>cultural</a:t>
            </a:r>
            <a:r>
              <a:rPr lang="cs-CZ" dirty="0"/>
              <a:t> </a:t>
            </a:r>
            <a:r>
              <a:rPr lang="cs-CZ" dirty="0" err="1"/>
              <a:t>basado</a:t>
            </a:r>
            <a:r>
              <a:rPr lang="cs-CZ" dirty="0"/>
              <a:t> en la </a:t>
            </a:r>
            <a:r>
              <a:rPr lang="cs-CZ" dirty="0" err="1"/>
              <a:t>cultura</a:t>
            </a:r>
            <a:r>
              <a:rPr lang="cs-CZ" dirty="0"/>
              <a:t> </a:t>
            </a:r>
            <a:r>
              <a:rPr lang="cs-CZ" dirty="0" err="1"/>
              <a:t>vasca</a:t>
            </a:r>
            <a:r>
              <a:rPr lang="cs-CZ" dirty="0"/>
              <a:t>, el </a:t>
            </a:r>
            <a:r>
              <a:rPr lang="cs-CZ" dirty="0" err="1"/>
              <a:t>euskera</a:t>
            </a:r>
            <a:r>
              <a:rPr lang="cs-CZ" dirty="0"/>
              <a:t> y la </a:t>
            </a:r>
            <a:r>
              <a:rPr lang="cs-CZ" dirty="0" err="1"/>
              <a:t>identidad</a:t>
            </a:r>
            <a:r>
              <a:rPr lang="cs-CZ" dirty="0"/>
              <a:t> </a:t>
            </a:r>
            <a:r>
              <a:rPr lang="cs-CZ" dirty="0" err="1"/>
              <a:t>nacional</a:t>
            </a:r>
            <a:r>
              <a:rPr lang="cs-CZ" dirty="0"/>
              <a:t>. En </a:t>
            </a:r>
            <a:r>
              <a:rPr lang="cs-CZ" dirty="0" err="1"/>
              <a:t>consecuencia</a:t>
            </a:r>
            <a:r>
              <a:rPr lang="cs-CZ" dirty="0"/>
              <a:t>, </a:t>
            </a:r>
            <a:r>
              <a:rPr lang="cs-CZ" b="1" dirty="0"/>
              <a:t>el </a:t>
            </a:r>
            <a:r>
              <a:rPr lang="cs-CZ" b="1" dirty="0" err="1"/>
              <a:t>primer</a:t>
            </a:r>
            <a:r>
              <a:rPr lang="cs-CZ" b="1" dirty="0"/>
              <a:t> </a:t>
            </a:r>
            <a:r>
              <a:rPr lang="cs-CZ" b="1" dirty="0" err="1"/>
              <a:t>paso</a:t>
            </a:r>
            <a:r>
              <a:rPr lang="cs-CZ" b="1" dirty="0"/>
              <a:t> </a:t>
            </a:r>
            <a:r>
              <a:rPr lang="cs-CZ" b="1" dirty="0" err="1"/>
              <a:t>del</a:t>
            </a:r>
            <a:r>
              <a:rPr lang="cs-CZ" b="1" dirty="0"/>
              <a:t> </a:t>
            </a:r>
            <a:r>
              <a:rPr lang="cs-CZ" b="1" dirty="0" err="1"/>
              <a:t>movimiento</a:t>
            </a:r>
            <a:r>
              <a:rPr lang="cs-CZ" b="1" dirty="0"/>
              <a:t> </a:t>
            </a:r>
            <a:r>
              <a:rPr lang="cs-CZ" b="1" dirty="0" err="1"/>
              <a:t>cultural</a:t>
            </a:r>
            <a:r>
              <a:rPr lang="cs-CZ" b="1" dirty="0"/>
              <a:t> </a:t>
            </a:r>
            <a:r>
              <a:rPr lang="cs-CZ" b="1" i="1" u="sng" dirty="0" err="1"/>
              <a:t>ez</a:t>
            </a:r>
            <a:r>
              <a:rPr lang="cs-CZ" b="1" i="1" u="sng" dirty="0"/>
              <a:t> dok </a:t>
            </a:r>
            <a:r>
              <a:rPr lang="cs-CZ" b="1" i="1" u="sng" dirty="0" err="1"/>
              <a:t>amairu</a:t>
            </a:r>
            <a:r>
              <a:rPr lang="cs-CZ" b="1" dirty="0"/>
              <a:t> </a:t>
            </a:r>
            <a:r>
              <a:rPr lang="cs-CZ" b="1" dirty="0" err="1"/>
              <a:t>fue</a:t>
            </a:r>
            <a:r>
              <a:rPr lang="cs-CZ" b="1" dirty="0"/>
              <a:t> </a:t>
            </a:r>
            <a:r>
              <a:rPr lang="cs-CZ" b="1" dirty="0" err="1"/>
              <a:t>recuperar</a:t>
            </a:r>
            <a:r>
              <a:rPr lang="cs-CZ" b="1" dirty="0"/>
              <a:t> la </a:t>
            </a:r>
            <a:r>
              <a:rPr lang="cs-CZ" b="1" dirty="0" err="1"/>
              <a:t>lengua</a:t>
            </a:r>
            <a:r>
              <a:rPr lang="cs-CZ" b="1" dirty="0"/>
              <a:t>, el </a:t>
            </a:r>
            <a:r>
              <a:rPr lang="cs-CZ" b="1" dirty="0" err="1"/>
              <a:t>euskera</a:t>
            </a:r>
            <a:r>
              <a:rPr lang="cs-CZ" b="1" dirty="0"/>
              <a:t> y el </a:t>
            </a:r>
            <a:r>
              <a:rPr lang="cs-CZ" b="1" dirty="0" err="1"/>
              <a:t>carácter</a:t>
            </a:r>
            <a:r>
              <a:rPr lang="cs-CZ" b="1" dirty="0"/>
              <a:t> nacionalista.</a:t>
            </a:r>
          </a:p>
          <a:p>
            <a:endParaRPr lang="cs-CZ" dirty="0"/>
          </a:p>
        </p:txBody>
      </p:sp>
    </p:spTree>
    <p:extLst>
      <p:ext uri="{BB962C8B-B14F-4D97-AF65-F5344CB8AC3E}">
        <p14:creationId xmlns:p14="http://schemas.microsoft.com/office/powerpoint/2010/main" val="2395911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La </a:t>
            </a:r>
            <a:r>
              <a:rPr lang="cs-CZ" dirty="0" err="1" smtClean="0"/>
              <a:t>politización</a:t>
            </a:r>
            <a:r>
              <a:rPr lang="cs-CZ" dirty="0" smtClean="0"/>
              <a:t> de la </a:t>
            </a:r>
            <a:r>
              <a:rPr lang="cs-CZ" dirty="0" err="1" smtClean="0"/>
              <a:t>cancion</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err="1"/>
              <a:t>Antton</a:t>
            </a:r>
            <a:r>
              <a:rPr lang="cs-CZ" dirty="0"/>
              <a:t> </a:t>
            </a:r>
            <a:r>
              <a:rPr lang="cs-CZ" dirty="0" err="1"/>
              <a:t>Valverde</a:t>
            </a:r>
            <a:r>
              <a:rPr lang="cs-CZ" dirty="0"/>
              <a:t>.</a:t>
            </a:r>
          </a:p>
          <a:p>
            <a:r>
              <a:rPr lang="cs-CZ" dirty="0"/>
              <a:t>- </a:t>
            </a:r>
            <a:r>
              <a:rPr lang="cs-CZ" dirty="0" err="1"/>
              <a:t>Antton</a:t>
            </a:r>
            <a:r>
              <a:rPr lang="cs-CZ" dirty="0"/>
              <a:t> </a:t>
            </a:r>
            <a:r>
              <a:rPr lang="cs-CZ" dirty="0" err="1"/>
              <a:t>Valverde</a:t>
            </a:r>
            <a:r>
              <a:rPr lang="cs-CZ" dirty="0"/>
              <a:t>: La </a:t>
            </a:r>
            <a:r>
              <a:rPr lang="cs-CZ" dirty="0" err="1"/>
              <a:t>politización</a:t>
            </a:r>
            <a:r>
              <a:rPr lang="cs-CZ" dirty="0"/>
              <a:t> de los </a:t>
            </a:r>
            <a:r>
              <a:rPr lang="cs-CZ" dirty="0" err="1"/>
              <a:t>cantautores</a:t>
            </a:r>
            <a:r>
              <a:rPr lang="cs-CZ" dirty="0"/>
              <a:t> </a:t>
            </a:r>
            <a:r>
              <a:rPr lang="cs-CZ" dirty="0" err="1"/>
              <a:t>vascos</a:t>
            </a:r>
            <a:r>
              <a:rPr lang="cs-CZ" dirty="0"/>
              <a:t> es </a:t>
            </a:r>
            <a:r>
              <a:rPr lang="cs-CZ" dirty="0" err="1"/>
              <a:t>innegable</a:t>
            </a:r>
            <a:r>
              <a:rPr lang="cs-CZ" dirty="0"/>
              <a:t>. (...) Se </a:t>
            </a:r>
            <a:r>
              <a:rPr lang="cs-CZ" dirty="0" err="1"/>
              <a:t>produce</a:t>
            </a:r>
            <a:r>
              <a:rPr lang="cs-CZ" dirty="0"/>
              <a:t> en </a:t>
            </a:r>
            <a:r>
              <a:rPr lang="cs-CZ" dirty="0" err="1"/>
              <a:t>todos</a:t>
            </a:r>
            <a:r>
              <a:rPr lang="cs-CZ" dirty="0"/>
              <a:t> </a:t>
            </a:r>
            <a:r>
              <a:rPr lang="cs-CZ" dirty="0" err="1"/>
              <a:t>aquellos</a:t>
            </a:r>
            <a:r>
              <a:rPr lang="cs-CZ" dirty="0"/>
              <a:t> </a:t>
            </a:r>
            <a:r>
              <a:rPr lang="cs-CZ" dirty="0" err="1"/>
              <a:t>que</a:t>
            </a:r>
            <a:r>
              <a:rPr lang="cs-CZ" dirty="0"/>
              <a:t> se </a:t>
            </a:r>
            <a:r>
              <a:rPr lang="cs-CZ" dirty="0" err="1"/>
              <a:t>dedican</a:t>
            </a:r>
            <a:r>
              <a:rPr lang="cs-CZ" dirty="0"/>
              <a:t> a la “</a:t>
            </a:r>
            <a:r>
              <a:rPr lang="cs-CZ" dirty="0" err="1"/>
              <a:t>canción</a:t>
            </a:r>
            <a:r>
              <a:rPr lang="cs-CZ" dirty="0"/>
              <a:t> </a:t>
            </a:r>
            <a:r>
              <a:rPr lang="cs-CZ" dirty="0" err="1"/>
              <a:t>popular</a:t>
            </a:r>
            <a:r>
              <a:rPr lang="cs-CZ" dirty="0"/>
              <a:t>”. (...) </a:t>
            </a:r>
            <a:r>
              <a:rPr lang="cs-CZ" dirty="0" err="1"/>
              <a:t>Vivimos</a:t>
            </a:r>
            <a:r>
              <a:rPr lang="cs-CZ" dirty="0"/>
              <a:t> en </a:t>
            </a:r>
            <a:r>
              <a:rPr lang="cs-CZ" dirty="0" err="1"/>
              <a:t>un</a:t>
            </a:r>
            <a:r>
              <a:rPr lang="cs-CZ" dirty="0"/>
              <a:t> </a:t>
            </a:r>
            <a:r>
              <a:rPr lang="cs-CZ" dirty="0" err="1"/>
              <a:t>entorno</a:t>
            </a:r>
            <a:r>
              <a:rPr lang="cs-CZ" dirty="0"/>
              <a:t> </a:t>
            </a:r>
            <a:r>
              <a:rPr lang="cs-CZ" dirty="0" err="1"/>
              <a:t>político</a:t>
            </a:r>
            <a:r>
              <a:rPr lang="cs-CZ" dirty="0"/>
              <a:t> y </a:t>
            </a:r>
            <a:r>
              <a:rPr lang="cs-CZ" dirty="0" err="1"/>
              <a:t>somos</a:t>
            </a:r>
            <a:r>
              <a:rPr lang="cs-CZ" dirty="0"/>
              <a:t> </a:t>
            </a:r>
            <a:r>
              <a:rPr lang="cs-CZ" dirty="0" err="1"/>
              <a:t>testigos</a:t>
            </a:r>
            <a:r>
              <a:rPr lang="cs-CZ" dirty="0"/>
              <a:t> de </a:t>
            </a:r>
            <a:r>
              <a:rPr lang="cs-CZ" dirty="0" err="1"/>
              <a:t>ese</a:t>
            </a:r>
            <a:r>
              <a:rPr lang="cs-CZ" dirty="0"/>
              <a:t> </a:t>
            </a:r>
            <a:r>
              <a:rPr lang="cs-CZ" dirty="0" err="1"/>
              <a:t>entorno</a:t>
            </a:r>
            <a:r>
              <a:rPr lang="cs-CZ" dirty="0"/>
              <a:t>. Los </a:t>
            </a:r>
            <a:r>
              <a:rPr lang="cs-CZ" dirty="0" err="1"/>
              <a:t>festivales</a:t>
            </a:r>
            <a:r>
              <a:rPr lang="cs-CZ" dirty="0"/>
              <a:t> de los </a:t>
            </a:r>
            <a:r>
              <a:rPr lang="cs-CZ" dirty="0" err="1"/>
              <a:t>últimos</a:t>
            </a:r>
            <a:r>
              <a:rPr lang="cs-CZ" dirty="0"/>
              <a:t> </a:t>
            </a:r>
            <a:r>
              <a:rPr lang="cs-CZ" dirty="0" err="1"/>
              <a:t>meses</a:t>
            </a:r>
            <a:r>
              <a:rPr lang="cs-CZ" dirty="0"/>
              <a:t> han </a:t>
            </a:r>
            <a:r>
              <a:rPr lang="cs-CZ" dirty="0" err="1"/>
              <a:t>sido</a:t>
            </a:r>
            <a:r>
              <a:rPr lang="cs-CZ" dirty="0"/>
              <a:t> </a:t>
            </a:r>
            <a:r>
              <a:rPr lang="cs-CZ" dirty="0" err="1"/>
              <a:t>puros</a:t>
            </a:r>
            <a:r>
              <a:rPr lang="cs-CZ" dirty="0"/>
              <a:t> </a:t>
            </a:r>
            <a:r>
              <a:rPr lang="cs-CZ" dirty="0" err="1"/>
              <a:t>mítines</a:t>
            </a:r>
            <a:r>
              <a:rPr lang="cs-CZ" dirty="0"/>
              <a:t> (...)</a:t>
            </a:r>
          </a:p>
          <a:p>
            <a:r>
              <a:rPr lang="cs-CZ" dirty="0"/>
              <a:t>- </a:t>
            </a:r>
            <a:r>
              <a:rPr lang="cs-CZ" dirty="0" err="1"/>
              <a:t>Xabier</a:t>
            </a:r>
            <a:r>
              <a:rPr lang="cs-CZ" dirty="0"/>
              <a:t> Lete: </a:t>
            </a:r>
            <a:r>
              <a:rPr lang="cs-CZ" dirty="0" err="1"/>
              <a:t>También</a:t>
            </a:r>
            <a:r>
              <a:rPr lang="cs-CZ" dirty="0"/>
              <a:t> </a:t>
            </a:r>
            <a:r>
              <a:rPr lang="cs-CZ" dirty="0" err="1"/>
              <a:t>hay</a:t>
            </a:r>
            <a:r>
              <a:rPr lang="cs-CZ" dirty="0"/>
              <a:t> </a:t>
            </a:r>
            <a:r>
              <a:rPr lang="cs-CZ" dirty="0" err="1"/>
              <a:t>que</a:t>
            </a:r>
            <a:r>
              <a:rPr lang="cs-CZ" dirty="0"/>
              <a:t> </a:t>
            </a:r>
            <a:r>
              <a:rPr lang="cs-CZ" dirty="0" err="1"/>
              <a:t>aclarar</a:t>
            </a:r>
            <a:r>
              <a:rPr lang="cs-CZ" dirty="0"/>
              <a:t> el </a:t>
            </a:r>
            <a:r>
              <a:rPr lang="cs-CZ" dirty="0" err="1"/>
              <a:t>sentido</a:t>
            </a:r>
            <a:r>
              <a:rPr lang="cs-CZ" dirty="0"/>
              <a:t> de la </a:t>
            </a:r>
            <a:r>
              <a:rPr lang="cs-CZ" dirty="0" err="1"/>
              <a:t>política</a:t>
            </a:r>
            <a:r>
              <a:rPr lang="cs-CZ" dirty="0"/>
              <a:t>. </a:t>
            </a:r>
            <a:r>
              <a:rPr lang="cs-CZ" dirty="0" err="1"/>
              <a:t>Hasta</a:t>
            </a:r>
            <a:r>
              <a:rPr lang="cs-CZ" dirty="0"/>
              <a:t> </a:t>
            </a:r>
            <a:r>
              <a:rPr lang="cs-CZ" dirty="0" err="1"/>
              <a:t>ahora</a:t>
            </a:r>
            <a:r>
              <a:rPr lang="cs-CZ" dirty="0"/>
              <a:t> ha </a:t>
            </a:r>
            <a:r>
              <a:rPr lang="cs-CZ" dirty="0" err="1"/>
              <a:t>sido</a:t>
            </a:r>
            <a:r>
              <a:rPr lang="cs-CZ" dirty="0"/>
              <a:t> </a:t>
            </a:r>
            <a:r>
              <a:rPr lang="cs-CZ" dirty="0" err="1"/>
              <a:t>sobre</a:t>
            </a:r>
            <a:r>
              <a:rPr lang="cs-CZ" dirty="0"/>
              <a:t> </a:t>
            </a:r>
            <a:r>
              <a:rPr lang="cs-CZ" dirty="0" err="1"/>
              <a:t>todo</a:t>
            </a:r>
            <a:r>
              <a:rPr lang="cs-CZ" dirty="0"/>
              <a:t> la </a:t>
            </a:r>
            <a:r>
              <a:rPr lang="cs-CZ" dirty="0" err="1"/>
              <a:t>reivindicación-lucha</a:t>
            </a:r>
            <a:r>
              <a:rPr lang="cs-CZ" dirty="0"/>
              <a:t> </a:t>
            </a:r>
            <a:r>
              <a:rPr lang="cs-CZ" dirty="0" err="1"/>
              <a:t>fundamental</a:t>
            </a:r>
            <a:r>
              <a:rPr lang="cs-CZ" dirty="0"/>
              <a:t> de una </a:t>
            </a:r>
            <a:r>
              <a:rPr lang="cs-CZ" dirty="0" err="1"/>
              <a:t>nación</a:t>
            </a:r>
            <a:r>
              <a:rPr lang="cs-CZ" dirty="0"/>
              <a:t>. Y </a:t>
            </a:r>
            <a:r>
              <a:rPr lang="cs-CZ" dirty="0" err="1"/>
              <a:t>todos</a:t>
            </a:r>
            <a:r>
              <a:rPr lang="cs-CZ" dirty="0"/>
              <a:t> los </a:t>
            </a:r>
            <a:r>
              <a:rPr lang="cs-CZ" dirty="0" err="1"/>
              <a:t>cantautores</a:t>
            </a:r>
            <a:r>
              <a:rPr lang="cs-CZ" dirty="0"/>
              <a:t> </a:t>
            </a:r>
            <a:r>
              <a:rPr lang="cs-CZ" dirty="0" err="1"/>
              <a:t>hemos</a:t>
            </a:r>
            <a:r>
              <a:rPr lang="cs-CZ" dirty="0"/>
              <a:t> </a:t>
            </a:r>
            <a:r>
              <a:rPr lang="cs-CZ" dirty="0" err="1"/>
              <a:t>participado</a:t>
            </a:r>
            <a:r>
              <a:rPr lang="cs-CZ" dirty="0"/>
              <a:t>, en </a:t>
            </a:r>
            <a:r>
              <a:rPr lang="cs-CZ" dirty="0" err="1"/>
              <a:t>mayor</a:t>
            </a:r>
            <a:r>
              <a:rPr lang="cs-CZ" dirty="0"/>
              <a:t> o </a:t>
            </a:r>
            <a:r>
              <a:rPr lang="cs-CZ" dirty="0" err="1"/>
              <a:t>menor</a:t>
            </a:r>
            <a:r>
              <a:rPr lang="cs-CZ" dirty="0"/>
              <a:t> </a:t>
            </a:r>
            <a:r>
              <a:rPr lang="cs-CZ" dirty="0" err="1"/>
              <a:t>medida</a:t>
            </a:r>
            <a:r>
              <a:rPr lang="cs-CZ" dirty="0"/>
              <a:t>, en esa </a:t>
            </a:r>
            <a:r>
              <a:rPr lang="cs-CZ" dirty="0" err="1"/>
              <a:t>política</a:t>
            </a:r>
            <a:r>
              <a:rPr lang="cs-CZ" dirty="0"/>
              <a:t>. Pero no nos ha </a:t>
            </a:r>
            <a:r>
              <a:rPr lang="cs-CZ" dirty="0" err="1"/>
              <a:t>hecho</a:t>
            </a:r>
            <a:r>
              <a:rPr lang="cs-CZ" dirty="0"/>
              <a:t> la </a:t>
            </a:r>
            <a:r>
              <a:rPr lang="cs-CZ" dirty="0" err="1"/>
              <a:t>política</a:t>
            </a:r>
            <a:r>
              <a:rPr lang="cs-CZ" dirty="0"/>
              <a:t>, (...)</a:t>
            </a:r>
            <a:r>
              <a:rPr lang="cs-CZ" u="sng" dirty="0"/>
              <a:t>1</a:t>
            </a:r>
            <a:endParaRPr lang="cs-CZ" dirty="0"/>
          </a:p>
          <a:p>
            <a:endParaRPr lang="cs-CZ" dirty="0"/>
          </a:p>
        </p:txBody>
      </p:sp>
    </p:spTree>
    <p:extLst>
      <p:ext uri="{BB962C8B-B14F-4D97-AF65-F5344CB8AC3E}">
        <p14:creationId xmlns:p14="http://schemas.microsoft.com/office/powerpoint/2010/main" val="21772048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La </a:t>
            </a:r>
            <a:r>
              <a:rPr lang="cs-CZ" dirty="0" err="1" smtClean="0"/>
              <a:t>politización</a:t>
            </a:r>
            <a:r>
              <a:rPr lang="cs-CZ" dirty="0" smtClean="0"/>
              <a:t> de la </a:t>
            </a:r>
            <a:r>
              <a:rPr lang="cs-CZ" dirty="0" err="1" smtClean="0"/>
              <a:t>cancion</a:t>
            </a:r>
            <a:endParaRPr lang="cs-CZ" dirty="0"/>
          </a:p>
        </p:txBody>
      </p:sp>
      <p:sp>
        <p:nvSpPr>
          <p:cNvPr id="3" name="Zástupný symbol pro obsah 2"/>
          <p:cNvSpPr>
            <a:spLocks noGrp="1"/>
          </p:cNvSpPr>
          <p:nvPr>
            <p:ph idx="1"/>
          </p:nvPr>
        </p:nvSpPr>
        <p:spPr/>
        <p:txBody>
          <a:bodyPr>
            <a:normAutofit fontScale="77500" lnSpcReduction="20000"/>
          </a:bodyPr>
          <a:lstStyle/>
          <a:p>
            <a:r>
              <a:rPr lang="cs-CZ" b="1" dirty="0"/>
              <a:t>L</a:t>
            </a:r>
            <a:r>
              <a:rPr lang="cs-CZ" b="1" dirty="0" smtClean="0"/>
              <a:t>a </a:t>
            </a:r>
            <a:r>
              <a:rPr lang="cs-CZ" b="1" dirty="0" err="1"/>
              <a:t>canción</a:t>
            </a:r>
            <a:r>
              <a:rPr lang="cs-CZ" b="1" dirty="0"/>
              <a:t> </a:t>
            </a:r>
            <a:r>
              <a:rPr lang="cs-CZ" b="1" dirty="0" err="1"/>
              <a:t>constituiría</a:t>
            </a:r>
            <a:r>
              <a:rPr lang="cs-CZ" b="1" dirty="0"/>
              <a:t> </a:t>
            </a:r>
            <a:r>
              <a:rPr lang="cs-CZ" b="1" dirty="0" err="1"/>
              <a:t>un</a:t>
            </a:r>
            <a:r>
              <a:rPr lang="cs-CZ" b="1" dirty="0"/>
              <a:t> </a:t>
            </a:r>
            <a:r>
              <a:rPr lang="cs-CZ" b="1" dirty="0" err="1"/>
              <a:t>medio</a:t>
            </a:r>
            <a:r>
              <a:rPr lang="cs-CZ" b="1" dirty="0"/>
              <a:t> para </a:t>
            </a:r>
            <a:r>
              <a:rPr lang="cs-CZ" b="1" dirty="0" err="1"/>
              <a:t>lanzar</a:t>
            </a:r>
            <a:r>
              <a:rPr lang="cs-CZ" b="1" dirty="0"/>
              <a:t> </a:t>
            </a:r>
            <a:r>
              <a:rPr lang="cs-CZ" b="1" dirty="0" err="1"/>
              <a:t>mensajes</a:t>
            </a:r>
            <a:r>
              <a:rPr lang="cs-CZ" b="1" dirty="0"/>
              <a:t> </a:t>
            </a:r>
            <a:r>
              <a:rPr lang="cs-CZ" b="1" dirty="0" err="1"/>
              <a:t>nuevos</a:t>
            </a:r>
            <a:r>
              <a:rPr lang="cs-CZ" b="1" dirty="0"/>
              <a:t>. </a:t>
            </a:r>
            <a:r>
              <a:rPr lang="cs-CZ" b="1" dirty="0" err="1"/>
              <a:t>Sobre</a:t>
            </a:r>
            <a:r>
              <a:rPr lang="cs-CZ" b="1" dirty="0"/>
              <a:t> el </a:t>
            </a:r>
            <a:r>
              <a:rPr lang="cs-CZ" b="1" dirty="0" err="1"/>
              <a:t>escenario</a:t>
            </a:r>
            <a:r>
              <a:rPr lang="cs-CZ" b="1" dirty="0"/>
              <a:t>, y con la </a:t>
            </a:r>
            <a:r>
              <a:rPr lang="cs-CZ" b="1" dirty="0" err="1"/>
              <a:t>ayuda</a:t>
            </a:r>
            <a:r>
              <a:rPr lang="cs-CZ" b="1" dirty="0"/>
              <a:t> de la </a:t>
            </a:r>
            <a:r>
              <a:rPr lang="cs-CZ" b="1" dirty="0" err="1"/>
              <a:t>guitarra</a:t>
            </a:r>
            <a:r>
              <a:rPr lang="cs-CZ" b="1" dirty="0"/>
              <a:t>, se </a:t>
            </a:r>
            <a:r>
              <a:rPr lang="cs-CZ" b="1" dirty="0" err="1"/>
              <a:t>cantaba</a:t>
            </a:r>
            <a:r>
              <a:rPr lang="cs-CZ" b="1" dirty="0"/>
              <a:t> a la </a:t>
            </a:r>
            <a:r>
              <a:rPr lang="cs-CZ" b="1" dirty="0" err="1"/>
              <a:t>esperanza</a:t>
            </a:r>
            <a:r>
              <a:rPr lang="cs-CZ" b="1" dirty="0"/>
              <a:t>, a una </a:t>
            </a:r>
            <a:r>
              <a:rPr lang="cs-CZ" b="1" dirty="0" err="1"/>
              <a:t>nueva</a:t>
            </a:r>
            <a:r>
              <a:rPr lang="cs-CZ" b="1" dirty="0"/>
              <a:t> vida, a </a:t>
            </a:r>
            <a:r>
              <a:rPr lang="cs-CZ" b="1" dirty="0" err="1"/>
              <a:t>actuar</a:t>
            </a:r>
            <a:r>
              <a:rPr lang="cs-CZ" b="1" dirty="0"/>
              <a:t> </a:t>
            </a:r>
            <a:r>
              <a:rPr lang="cs-CZ" b="1" dirty="0" err="1"/>
              <a:t>contra</a:t>
            </a:r>
            <a:r>
              <a:rPr lang="cs-CZ" b="1" dirty="0"/>
              <a:t> la </a:t>
            </a:r>
            <a:r>
              <a:rPr lang="cs-CZ" b="1" dirty="0" err="1"/>
              <a:t>contaminación</a:t>
            </a:r>
            <a:r>
              <a:rPr lang="cs-CZ" b="1" dirty="0"/>
              <a:t> </a:t>
            </a:r>
            <a:r>
              <a:rPr lang="cs-CZ" b="1" dirty="0" err="1"/>
              <a:t>padecida</a:t>
            </a:r>
            <a:r>
              <a:rPr lang="cs-CZ" b="1" dirty="0"/>
              <a:t> </a:t>
            </a:r>
            <a:r>
              <a:rPr lang="cs-CZ" b="1" dirty="0" err="1"/>
              <a:t>por</a:t>
            </a:r>
            <a:r>
              <a:rPr lang="cs-CZ" b="1" dirty="0"/>
              <a:t> la </a:t>
            </a:r>
            <a:r>
              <a:rPr lang="cs-CZ" b="1" dirty="0" err="1"/>
              <a:t>sociedad</a:t>
            </a:r>
            <a:r>
              <a:rPr lang="cs-CZ" b="1" dirty="0"/>
              <a:t>, a la </a:t>
            </a:r>
            <a:r>
              <a:rPr lang="cs-CZ" b="1" dirty="0" err="1"/>
              <a:t>libertad</a:t>
            </a:r>
            <a:r>
              <a:rPr lang="cs-CZ" b="1" dirty="0"/>
              <a:t>, a la </a:t>
            </a:r>
            <a:r>
              <a:rPr lang="cs-CZ" b="1" dirty="0" err="1"/>
              <a:t>justicia</a:t>
            </a:r>
            <a:r>
              <a:rPr lang="cs-CZ" b="1" dirty="0"/>
              <a:t>, a la </a:t>
            </a:r>
            <a:r>
              <a:rPr lang="cs-CZ" b="1" dirty="0" err="1"/>
              <a:t>paz</a:t>
            </a:r>
            <a:r>
              <a:rPr lang="cs-CZ" b="1" dirty="0"/>
              <a:t> y a la </a:t>
            </a:r>
            <a:r>
              <a:rPr lang="cs-CZ" b="1" dirty="0" err="1"/>
              <a:t>solidaridad</a:t>
            </a:r>
            <a:r>
              <a:rPr lang="cs-CZ" dirty="0"/>
              <a:t>. Se </a:t>
            </a:r>
            <a:r>
              <a:rPr lang="cs-CZ" dirty="0" err="1"/>
              <a:t>trató</a:t>
            </a:r>
            <a:r>
              <a:rPr lang="cs-CZ" dirty="0"/>
              <a:t> de </a:t>
            </a:r>
            <a:r>
              <a:rPr lang="cs-CZ" dirty="0" err="1"/>
              <a:t>crear</a:t>
            </a:r>
            <a:r>
              <a:rPr lang="cs-CZ" dirty="0"/>
              <a:t> una </a:t>
            </a:r>
            <a:r>
              <a:rPr lang="cs-CZ" dirty="0" err="1"/>
              <a:t>nueva</a:t>
            </a:r>
            <a:r>
              <a:rPr lang="cs-CZ" dirty="0"/>
              <a:t> </a:t>
            </a:r>
            <a:r>
              <a:rPr lang="cs-CZ" dirty="0" err="1"/>
              <a:t>identidad</a:t>
            </a:r>
            <a:r>
              <a:rPr lang="cs-CZ" dirty="0"/>
              <a:t>, </a:t>
            </a:r>
            <a:r>
              <a:rPr lang="cs-CZ" dirty="0" err="1"/>
              <a:t>denunciar</a:t>
            </a:r>
            <a:r>
              <a:rPr lang="cs-CZ" dirty="0"/>
              <a:t> las </a:t>
            </a:r>
            <a:r>
              <a:rPr lang="cs-CZ" dirty="0" err="1"/>
              <a:t>injusticias</a:t>
            </a:r>
            <a:r>
              <a:rPr lang="cs-CZ" dirty="0"/>
              <a:t>, </a:t>
            </a:r>
            <a:r>
              <a:rPr lang="cs-CZ" dirty="0" err="1"/>
              <a:t>expresar</a:t>
            </a:r>
            <a:r>
              <a:rPr lang="cs-CZ" dirty="0"/>
              <a:t> la </a:t>
            </a:r>
            <a:r>
              <a:rPr lang="cs-CZ" dirty="0" err="1"/>
              <a:t>necesidad</a:t>
            </a:r>
            <a:r>
              <a:rPr lang="cs-CZ" dirty="0"/>
              <a:t> de </a:t>
            </a:r>
            <a:r>
              <a:rPr lang="cs-CZ" dirty="0" err="1"/>
              <a:t>crear</a:t>
            </a:r>
            <a:r>
              <a:rPr lang="cs-CZ" dirty="0"/>
              <a:t> una </a:t>
            </a:r>
            <a:r>
              <a:rPr lang="cs-CZ" dirty="0" err="1"/>
              <a:t>conciencia</a:t>
            </a:r>
            <a:r>
              <a:rPr lang="cs-CZ" dirty="0"/>
              <a:t> de pueblo, </a:t>
            </a:r>
            <a:r>
              <a:rPr lang="cs-CZ" dirty="0" err="1"/>
              <a:t>transmitir</a:t>
            </a:r>
            <a:r>
              <a:rPr lang="cs-CZ" dirty="0"/>
              <a:t> </a:t>
            </a:r>
            <a:r>
              <a:rPr lang="cs-CZ" dirty="0" err="1"/>
              <a:t>esperanza</a:t>
            </a:r>
            <a:r>
              <a:rPr lang="cs-CZ" dirty="0"/>
              <a:t> y </a:t>
            </a:r>
            <a:r>
              <a:rPr lang="cs-CZ" dirty="0" err="1"/>
              <a:t>acercar</a:t>
            </a:r>
            <a:r>
              <a:rPr lang="cs-CZ" dirty="0"/>
              <a:t> la literatura al pueblo. </a:t>
            </a:r>
            <a:r>
              <a:rPr lang="cs-CZ" dirty="0" err="1"/>
              <a:t>Como</a:t>
            </a:r>
            <a:r>
              <a:rPr lang="cs-CZ" dirty="0"/>
              <a:t> la </a:t>
            </a:r>
            <a:r>
              <a:rPr lang="cs-CZ" dirty="0" err="1"/>
              <a:t>canción</a:t>
            </a:r>
            <a:r>
              <a:rPr lang="cs-CZ" dirty="0"/>
              <a:t> </a:t>
            </a:r>
            <a:r>
              <a:rPr lang="cs-CZ" dirty="0" err="1"/>
              <a:t>era</a:t>
            </a:r>
            <a:r>
              <a:rPr lang="cs-CZ" dirty="0"/>
              <a:t> el </a:t>
            </a:r>
            <a:r>
              <a:rPr lang="cs-CZ" dirty="0" err="1"/>
              <a:t>medio</a:t>
            </a:r>
            <a:r>
              <a:rPr lang="cs-CZ" dirty="0"/>
              <a:t> para </a:t>
            </a:r>
            <a:r>
              <a:rPr lang="cs-CZ" dirty="0" err="1"/>
              <a:t>difundir</a:t>
            </a:r>
            <a:r>
              <a:rPr lang="cs-CZ" dirty="0"/>
              <a:t> el </a:t>
            </a:r>
            <a:r>
              <a:rPr lang="cs-CZ" dirty="0" err="1"/>
              <a:t>mensaje</a:t>
            </a:r>
            <a:r>
              <a:rPr lang="cs-CZ" dirty="0"/>
              <a:t>, los </a:t>
            </a:r>
            <a:r>
              <a:rPr lang="cs-CZ" dirty="0" err="1"/>
              <a:t>festivales</a:t>
            </a:r>
            <a:r>
              <a:rPr lang="cs-CZ" dirty="0"/>
              <a:t> se </a:t>
            </a:r>
            <a:r>
              <a:rPr lang="cs-CZ" dirty="0" err="1"/>
              <a:t>convirtieron</a:t>
            </a:r>
            <a:r>
              <a:rPr lang="cs-CZ" dirty="0"/>
              <a:t> en </a:t>
            </a:r>
            <a:r>
              <a:rPr lang="cs-CZ" dirty="0" err="1"/>
              <a:t>pretexto</a:t>
            </a:r>
            <a:r>
              <a:rPr lang="cs-CZ" dirty="0"/>
              <a:t> para </a:t>
            </a:r>
            <a:r>
              <a:rPr lang="cs-CZ" dirty="0" err="1"/>
              <a:t>que</a:t>
            </a:r>
            <a:r>
              <a:rPr lang="cs-CZ" dirty="0"/>
              <a:t> la </a:t>
            </a:r>
            <a:r>
              <a:rPr lang="cs-CZ" dirty="0" err="1"/>
              <a:t>gente</a:t>
            </a:r>
            <a:r>
              <a:rPr lang="cs-CZ" dirty="0"/>
              <a:t> se </a:t>
            </a:r>
            <a:r>
              <a:rPr lang="cs-CZ" dirty="0" err="1"/>
              <a:t>juntara</a:t>
            </a:r>
            <a:r>
              <a:rPr lang="cs-CZ" dirty="0"/>
              <a:t>; los </a:t>
            </a:r>
            <a:r>
              <a:rPr lang="cs-CZ" dirty="0" err="1"/>
              <a:t>festivales</a:t>
            </a:r>
            <a:r>
              <a:rPr lang="cs-CZ" dirty="0"/>
              <a:t>, </a:t>
            </a:r>
            <a:r>
              <a:rPr lang="cs-CZ" dirty="0" err="1"/>
              <a:t>además</a:t>
            </a:r>
            <a:r>
              <a:rPr lang="cs-CZ" dirty="0"/>
              <a:t> de </a:t>
            </a:r>
            <a:r>
              <a:rPr lang="cs-CZ" dirty="0" err="1"/>
              <a:t>impulsar</a:t>
            </a:r>
            <a:r>
              <a:rPr lang="cs-CZ" dirty="0"/>
              <a:t> el </a:t>
            </a:r>
            <a:r>
              <a:rPr lang="cs-CZ" dirty="0" err="1"/>
              <a:t>carácter</a:t>
            </a:r>
            <a:r>
              <a:rPr lang="cs-CZ" dirty="0"/>
              <a:t> </a:t>
            </a:r>
            <a:r>
              <a:rPr lang="cs-CZ" dirty="0" err="1"/>
              <a:t>colectivo</a:t>
            </a:r>
            <a:r>
              <a:rPr lang="cs-CZ" dirty="0"/>
              <a:t>, en </a:t>
            </a:r>
            <a:r>
              <a:rPr lang="cs-CZ" dirty="0" err="1"/>
              <a:t>algunos</a:t>
            </a:r>
            <a:r>
              <a:rPr lang="cs-CZ" dirty="0"/>
              <a:t> </a:t>
            </a:r>
            <a:r>
              <a:rPr lang="cs-CZ" dirty="0" err="1"/>
              <a:t>casos</a:t>
            </a:r>
            <a:r>
              <a:rPr lang="cs-CZ" dirty="0"/>
              <a:t> se </a:t>
            </a:r>
            <a:r>
              <a:rPr lang="cs-CZ" dirty="0" err="1"/>
              <a:t>convirtieron</a:t>
            </a:r>
            <a:r>
              <a:rPr lang="cs-CZ" dirty="0"/>
              <a:t> </a:t>
            </a:r>
            <a:r>
              <a:rPr lang="cs-CZ" dirty="0" err="1"/>
              <a:t>incluso</a:t>
            </a:r>
            <a:r>
              <a:rPr lang="cs-CZ" dirty="0"/>
              <a:t> en </a:t>
            </a:r>
            <a:r>
              <a:rPr lang="cs-CZ" dirty="0" err="1"/>
              <a:t>actos</a:t>
            </a:r>
            <a:r>
              <a:rPr lang="cs-CZ" dirty="0"/>
              <a:t> </a:t>
            </a:r>
            <a:r>
              <a:rPr lang="cs-CZ" dirty="0" err="1"/>
              <a:t>políticos</a:t>
            </a:r>
            <a:r>
              <a:rPr lang="cs-CZ" dirty="0"/>
              <a:t>. </a:t>
            </a:r>
          </a:p>
        </p:txBody>
      </p:sp>
    </p:spTree>
    <p:extLst>
      <p:ext uri="{BB962C8B-B14F-4D97-AF65-F5344CB8AC3E}">
        <p14:creationId xmlns:p14="http://schemas.microsoft.com/office/powerpoint/2010/main" val="37355455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Primeros</a:t>
            </a:r>
            <a:r>
              <a:rPr lang="cs-CZ" dirty="0" smtClean="0"/>
              <a:t> </a:t>
            </a:r>
            <a:r>
              <a:rPr lang="cs-CZ" dirty="0" err="1" smtClean="0"/>
              <a:t>grupos</a:t>
            </a:r>
            <a:r>
              <a:rPr lang="cs-CZ" dirty="0" smtClean="0"/>
              <a:t> de folk y rock</a:t>
            </a:r>
            <a:endParaRPr lang="cs-CZ" dirty="0"/>
          </a:p>
        </p:txBody>
      </p:sp>
      <p:sp>
        <p:nvSpPr>
          <p:cNvPr id="3" name="Zástupný symbol pro obsah 2"/>
          <p:cNvSpPr>
            <a:spLocks noGrp="1"/>
          </p:cNvSpPr>
          <p:nvPr>
            <p:ph idx="1"/>
          </p:nvPr>
        </p:nvSpPr>
        <p:spPr/>
        <p:txBody>
          <a:bodyPr/>
          <a:lstStyle/>
          <a:p>
            <a:r>
              <a:rPr lang="cs-CZ" dirty="0" err="1" smtClean="0"/>
              <a:t>Finales</a:t>
            </a:r>
            <a:r>
              <a:rPr lang="cs-CZ" dirty="0" smtClean="0"/>
              <a:t> de los </a:t>
            </a:r>
            <a:r>
              <a:rPr lang="cs-CZ" dirty="0" err="1" smtClean="0"/>
              <a:t>anos</a:t>
            </a:r>
            <a:r>
              <a:rPr lang="cs-CZ" dirty="0" smtClean="0"/>
              <a:t> 70 y </a:t>
            </a:r>
            <a:r>
              <a:rPr lang="cs-CZ" dirty="0" err="1" smtClean="0"/>
              <a:t>final</a:t>
            </a:r>
            <a:r>
              <a:rPr lang="cs-CZ" dirty="0" smtClean="0"/>
              <a:t> de la </a:t>
            </a:r>
            <a:r>
              <a:rPr lang="cs-CZ" dirty="0" err="1" smtClean="0"/>
              <a:t>dictadura</a:t>
            </a:r>
            <a:endParaRPr lang="cs-CZ" dirty="0" smtClean="0"/>
          </a:p>
          <a:p>
            <a:r>
              <a:rPr lang="cs-CZ" dirty="0" err="1" smtClean="0"/>
              <a:t>Llegan</a:t>
            </a:r>
            <a:r>
              <a:rPr lang="cs-CZ" dirty="0" smtClean="0"/>
              <a:t> las </a:t>
            </a:r>
            <a:r>
              <a:rPr lang="cs-CZ" dirty="0" err="1" smtClean="0"/>
              <a:t>novedades</a:t>
            </a:r>
            <a:r>
              <a:rPr lang="cs-CZ" dirty="0" smtClean="0"/>
              <a:t> en la </a:t>
            </a:r>
            <a:r>
              <a:rPr lang="cs-CZ" dirty="0" err="1" smtClean="0"/>
              <a:t>radio</a:t>
            </a:r>
            <a:r>
              <a:rPr lang="cs-CZ" dirty="0" smtClean="0"/>
              <a:t> y los </a:t>
            </a:r>
            <a:r>
              <a:rPr lang="cs-CZ" dirty="0" err="1" smtClean="0"/>
              <a:t>primeros</a:t>
            </a:r>
            <a:r>
              <a:rPr lang="cs-CZ" dirty="0" smtClean="0"/>
              <a:t> </a:t>
            </a:r>
            <a:r>
              <a:rPr lang="cs-CZ" dirty="0" err="1" smtClean="0"/>
              <a:t>discos</a:t>
            </a:r>
            <a:r>
              <a:rPr lang="cs-CZ" dirty="0" smtClean="0"/>
              <a:t> </a:t>
            </a:r>
            <a:r>
              <a:rPr lang="cs-CZ" dirty="0" err="1" smtClean="0"/>
              <a:t>extranjeros</a:t>
            </a:r>
            <a:r>
              <a:rPr lang="cs-CZ" dirty="0" smtClean="0"/>
              <a:t>, </a:t>
            </a:r>
            <a:r>
              <a:rPr lang="cs-CZ" dirty="0" err="1" smtClean="0"/>
              <a:t>sobre</a:t>
            </a:r>
            <a:r>
              <a:rPr lang="cs-CZ" dirty="0" smtClean="0"/>
              <a:t> </a:t>
            </a:r>
            <a:r>
              <a:rPr lang="cs-CZ" dirty="0" err="1" smtClean="0"/>
              <a:t>todo</a:t>
            </a:r>
            <a:r>
              <a:rPr lang="cs-CZ" dirty="0" smtClean="0"/>
              <a:t>, de rock y folk </a:t>
            </a:r>
            <a:r>
              <a:rPr lang="cs-CZ" dirty="0" err="1" smtClean="0"/>
              <a:t>británico</a:t>
            </a:r>
            <a:r>
              <a:rPr lang="cs-CZ" dirty="0" smtClean="0"/>
              <a:t> y </a:t>
            </a:r>
            <a:r>
              <a:rPr lang="cs-CZ" dirty="0" err="1" smtClean="0"/>
              <a:t>estadounidenses</a:t>
            </a:r>
            <a:r>
              <a:rPr lang="cs-CZ" dirty="0" smtClean="0"/>
              <a:t>.</a:t>
            </a:r>
          </a:p>
          <a:p>
            <a:r>
              <a:rPr lang="cs-CZ" dirty="0" smtClean="0"/>
              <a:t>Niko </a:t>
            </a:r>
            <a:r>
              <a:rPr lang="cs-CZ" dirty="0" err="1" smtClean="0"/>
              <a:t>Etxart</a:t>
            </a:r>
            <a:endParaRPr lang="cs-CZ" dirty="0" smtClean="0"/>
          </a:p>
          <a:p>
            <a:r>
              <a:rPr lang="cs-CZ" dirty="0" err="1" smtClean="0"/>
              <a:t>Errobi</a:t>
            </a:r>
            <a:endParaRPr lang="cs-CZ" dirty="0" smtClean="0"/>
          </a:p>
          <a:p>
            <a:r>
              <a:rPr lang="cs-CZ" dirty="0" err="1" smtClean="0"/>
              <a:t>Pais</a:t>
            </a:r>
            <a:r>
              <a:rPr lang="cs-CZ" dirty="0" smtClean="0"/>
              <a:t> </a:t>
            </a:r>
            <a:r>
              <a:rPr lang="cs-CZ" dirty="0" err="1" smtClean="0"/>
              <a:t>vasco</a:t>
            </a:r>
            <a:r>
              <a:rPr lang="cs-CZ" dirty="0" smtClean="0"/>
              <a:t> Frances</a:t>
            </a:r>
          </a:p>
        </p:txBody>
      </p:sp>
    </p:spTree>
    <p:extLst>
      <p:ext uri="{BB962C8B-B14F-4D97-AF65-F5344CB8AC3E}">
        <p14:creationId xmlns:p14="http://schemas.microsoft.com/office/powerpoint/2010/main" val="13104777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Primeros</a:t>
            </a:r>
            <a:r>
              <a:rPr lang="cs-CZ" dirty="0"/>
              <a:t> </a:t>
            </a:r>
            <a:r>
              <a:rPr lang="cs-CZ" dirty="0" err="1"/>
              <a:t>grupos</a:t>
            </a:r>
            <a:r>
              <a:rPr lang="cs-CZ" dirty="0"/>
              <a:t> de folk y rock</a:t>
            </a:r>
          </a:p>
        </p:txBody>
      </p:sp>
      <p:sp>
        <p:nvSpPr>
          <p:cNvPr id="3" name="Zástupný symbol pro obsah 2"/>
          <p:cNvSpPr>
            <a:spLocks noGrp="1"/>
          </p:cNvSpPr>
          <p:nvPr>
            <p:ph idx="1"/>
          </p:nvPr>
        </p:nvSpPr>
        <p:spPr/>
        <p:txBody>
          <a:bodyPr>
            <a:normAutofit lnSpcReduction="10000"/>
          </a:bodyPr>
          <a:lstStyle/>
          <a:p>
            <a:r>
              <a:rPr lang="cs-CZ" dirty="0" smtClean="0"/>
              <a:t>Los </a:t>
            </a:r>
            <a:r>
              <a:rPr lang="cs-CZ" dirty="0" err="1" smtClean="0"/>
              <a:t>cantautores</a:t>
            </a:r>
            <a:r>
              <a:rPr lang="cs-CZ" dirty="0" smtClean="0"/>
              <a:t> </a:t>
            </a:r>
            <a:r>
              <a:rPr lang="cs-CZ" dirty="0" err="1" smtClean="0"/>
              <a:t>daban</a:t>
            </a:r>
            <a:r>
              <a:rPr lang="cs-CZ" dirty="0" smtClean="0"/>
              <a:t> </a:t>
            </a:r>
            <a:r>
              <a:rPr lang="cs-CZ" dirty="0" err="1" smtClean="0"/>
              <a:t>paso</a:t>
            </a:r>
            <a:r>
              <a:rPr lang="cs-CZ" dirty="0" smtClean="0"/>
              <a:t> a los </a:t>
            </a:r>
            <a:r>
              <a:rPr lang="cs-CZ" dirty="0" err="1" smtClean="0"/>
              <a:t>grupos</a:t>
            </a:r>
            <a:r>
              <a:rPr lang="cs-CZ" dirty="0" smtClean="0"/>
              <a:t> </a:t>
            </a:r>
            <a:r>
              <a:rPr lang="cs-CZ" dirty="0" err="1" smtClean="0"/>
              <a:t>musicales</a:t>
            </a:r>
            <a:r>
              <a:rPr lang="cs-CZ" dirty="0" smtClean="0"/>
              <a:t>, </a:t>
            </a:r>
            <a:r>
              <a:rPr lang="cs-CZ" dirty="0" err="1" smtClean="0"/>
              <a:t>todos</a:t>
            </a:r>
            <a:r>
              <a:rPr lang="cs-CZ" dirty="0" smtClean="0"/>
              <a:t> </a:t>
            </a:r>
            <a:r>
              <a:rPr lang="cs-CZ" dirty="0" err="1" smtClean="0"/>
              <a:t>ellos</a:t>
            </a:r>
            <a:r>
              <a:rPr lang="cs-CZ" dirty="0" smtClean="0"/>
              <a:t> </a:t>
            </a:r>
            <a:r>
              <a:rPr lang="cs-CZ" dirty="0" err="1" smtClean="0"/>
              <a:t>influenciados</a:t>
            </a:r>
            <a:r>
              <a:rPr lang="cs-CZ" dirty="0" smtClean="0"/>
              <a:t> </a:t>
            </a:r>
            <a:r>
              <a:rPr lang="cs-CZ" dirty="0" err="1" smtClean="0"/>
              <a:t>por</a:t>
            </a:r>
            <a:r>
              <a:rPr lang="cs-CZ" dirty="0" smtClean="0"/>
              <a:t> </a:t>
            </a:r>
            <a:r>
              <a:rPr lang="cs-CZ" dirty="0" err="1" smtClean="0"/>
              <a:t>grupos</a:t>
            </a:r>
            <a:r>
              <a:rPr lang="cs-CZ" dirty="0" smtClean="0"/>
              <a:t> </a:t>
            </a:r>
            <a:r>
              <a:rPr lang="cs-CZ" dirty="0" err="1" smtClean="0"/>
              <a:t>como</a:t>
            </a:r>
            <a:r>
              <a:rPr lang="cs-CZ" dirty="0" smtClean="0"/>
              <a:t> Pink </a:t>
            </a:r>
            <a:r>
              <a:rPr lang="cs-CZ" dirty="0" err="1" smtClean="0"/>
              <a:t>Floid</a:t>
            </a:r>
            <a:r>
              <a:rPr lang="cs-CZ" dirty="0" smtClean="0"/>
              <a:t>, Genesis, </a:t>
            </a:r>
            <a:r>
              <a:rPr lang="cs-CZ" dirty="0" err="1" smtClean="0"/>
              <a:t>Pentagle</a:t>
            </a:r>
            <a:r>
              <a:rPr lang="cs-CZ" dirty="0" smtClean="0"/>
              <a:t>…</a:t>
            </a:r>
          </a:p>
          <a:p>
            <a:r>
              <a:rPr lang="cs-CZ" dirty="0" err="1" smtClean="0"/>
              <a:t>Itoitz</a:t>
            </a:r>
            <a:r>
              <a:rPr lang="cs-CZ" dirty="0" smtClean="0"/>
              <a:t>, </a:t>
            </a:r>
            <a:r>
              <a:rPr lang="cs-CZ" dirty="0" err="1" smtClean="0"/>
              <a:t>izukait</a:t>
            </a:r>
            <a:r>
              <a:rPr lang="cs-CZ" dirty="0" smtClean="0"/>
              <a:t>, </a:t>
            </a:r>
            <a:r>
              <a:rPr lang="cs-CZ" dirty="0" err="1" smtClean="0"/>
              <a:t>Embor</a:t>
            </a:r>
            <a:r>
              <a:rPr lang="cs-CZ" dirty="0" smtClean="0"/>
              <a:t>, </a:t>
            </a:r>
            <a:r>
              <a:rPr lang="cs-CZ" dirty="0" err="1" smtClean="0"/>
              <a:t>Lisker</a:t>
            </a:r>
            <a:r>
              <a:rPr lang="cs-CZ" dirty="0" smtClean="0"/>
              <a:t>…</a:t>
            </a:r>
          </a:p>
          <a:p>
            <a:r>
              <a:rPr lang="cs-CZ" dirty="0" smtClean="0"/>
              <a:t>OSKORRI</a:t>
            </a:r>
          </a:p>
          <a:p>
            <a:r>
              <a:rPr lang="cs-CZ" dirty="0" err="1" smtClean="0"/>
              <a:t>Surgieron</a:t>
            </a:r>
            <a:r>
              <a:rPr lang="cs-CZ" dirty="0" smtClean="0"/>
              <a:t> </a:t>
            </a:r>
            <a:r>
              <a:rPr lang="cs-CZ" dirty="0" err="1" smtClean="0"/>
              <a:t>pocos</a:t>
            </a:r>
            <a:r>
              <a:rPr lang="cs-CZ" dirty="0" smtClean="0"/>
              <a:t> </a:t>
            </a:r>
            <a:r>
              <a:rPr lang="cs-CZ" dirty="0" err="1" smtClean="0"/>
              <a:t>cantautores</a:t>
            </a:r>
            <a:r>
              <a:rPr lang="cs-CZ" dirty="0" smtClean="0"/>
              <a:t> en </a:t>
            </a:r>
            <a:r>
              <a:rPr lang="cs-CZ" dirty="0" err="1" smtClean="0"/>
              <a:t>loís</a:t>
            </a:r>
            <a:r>
              <a:rPr lang="cs-CZ" dirty="0" smtClean="0"/>
              <a:t> </a:t>
            </a:r>
            <a:r>
              <a:rPr lang="cs-CZ" dirty="0" err="1" smtClean="0"/>
              <a:t>primeros</a:t>
            </a:r>
            <a:r>
              <a:rPr lang="cs-CZ" dirty="0" smtClean="0"/>
              <a:t> </a:t>
            </a:r>
            <a:r>
              <a:rPr lang="cs-CZ" dirty="0" err="1" smtClean="0"/>
              <a:t>anos</a:t>
            </a:r>
            <a:r>
              <a:rPr lang="cs-CZ" dirty="0" smtClean="0"/>
              <a:t> </a:t>
            </a:r>
            <a:r>
              <a:rPr lang="cs-CZ" dirty="0" err="1" smtClean="0"/>
              <a:t>despues</a:t>
            </a:r>
            <a:r>
              <a:rPr lang="cs-CZ" dirty="0" smtClean="0"/>
              <a:t> </a:t>
            </a:r>
            <a:r>
              <a:rPr lang="cs-CZ" dirty="0" err="1" smtClean="0"/>
              <a:t>del</a:t>
            </a:r>
            <a:r>
              <a:rPr lang="cs-CZ" dirty="0" smtClean="0"/>
              <a:t> </a:t>
            </a:r>
            <a:r>
              <a:rPr lang="cs-CZ" dirty="0" err="1" smtClean="0"/>
              <a:t>franquismo</a:t>
            </a:r>
            <a:r>
              <a:rPr lang="cs-CZ" dirty="0" smtClean="0"/>
              <a:t>, pero </a:t>
            </a:r>
            <a:r>
              <a:rPr lang="cs-CZ" dirty="0" err="1" smtClean="0"/>
              <a:t>entre</a:t>
            </a:r>
            <a:r>
              <a:rPr lang="cs-CZ" dirty="0" smtClean="0"/>
              <a:t> </a:t>
            </a:r>
            <a:r>
              <a:rPr lang="cs-CZ" dirty="0" err="1" smtClean="0"/>
              <a:t>todos</a:t>
            </a:r>
            <a:r>
              <a:rPr lang="cs-CZ" dirty="0" smtClean="0"/>
              <a:t> </a:t>
            </a:r>
            <a:r>
              <a:rPr lang="cs-CZ" dirty="0" err="1" smtClean="0"/>
              <a:t>podemos</a:t>
            </a:r>
            <a:r>
              <a:rPr lang="cs-CZ" dirty="0" smtClean="0"/>
              <a:t> </a:t>
            </a:r>
            <a:r>
              <a:rPr lang="cs-CZ" dirty="0" err="1" smtClean="0"/>
              <a:t>destacar</a:t>
            </a:r>
            <a:r>
              <a:rPr lang="cs-CZ" dirty="0" smtClean="0"/>
              <a:t> </a:t>
            </a:r>
            <a:r>
              <a:rPr lang="cs-CZ" dirty="0" err="1" smtClean="0"/>
              <a:t>sobre</a:t>
            </a:r>
            <a:r>
              <a:rPr lang="cs-CZ" dirty="0" smtClean="0"/>
              <a:t> </a:t>
            </a:r>
            <a:r>
              <a:rPr lang="cs-CZ" dirty="0" err="1" smtClean="0"/>
              <a:t>todo</a:t>
            </a:r>
            <a:r>
              <a:rPr lang="cs-CZ" dirty="0" smtClean="0"/>
              <a:t> a </a:t>
            </a:r>
            <a:r>
              <a:rPr lang="cs-CZ" dirty="0" err="1" smtClean="0"/>
              <a:t>Ruper</a:t>
            </a:r>
            <a:r>
              <a:rPr lang="cs-CZ" dirty="0" smtClean="0"/>
              <a:t> </a:t>
            </a:r>
            <a:r>
              <a:rPr lang="cs-CZ" dirty="0" err="1" smtClean="0"/>
              <a:t>Ordorika</a:t>
            </a:r>
            <a:r>
              <a:rPr lang="cs-CZ" dirty="0" smtClean="0"/>
              <a:t>.</a:t>
            </a:r>
          </a:p>
          <a:p>
            <a:endParaRPr lang="cs-CZ" dirty="0" smtClean="0"/>
          </a:p>
        </p:txBody>
      </p:sp>
    </p:spTree>
    <p:extLst>
      <p:ext uri="{BB962C8B-B14F-4D97-AF65-F5344CB8AC3E}">
        <p14:creationId xmlns:p14="http://schemas.microsoft.com/office/powerpoint/2010/main" val="24660891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La </a:t>
            </a:r>
            <a:r>
              <a:rPr lang="cs-CZ" dirty="0" err="1" smtClean="0"/>
              <a:t>década</a:t>
            </a:r>
            <a:r>
              <a:rPr lang="cs-CZ" dirty="0" smtClean="0"/>
              <a:t> </a:t>
            </a:r>
            <a:r>
              <a:rPr lang="cs-CZ" dirty="0" err="1" smtClean="0"/>
              <a:t>del</a:t>
            </a:r>
            <a:r>
              <a:rPr lang="cs-CZ" dirty="0" smtClean="0"/>
              <a:t> rock </a:t>
            </a:r>
            <a:r>
              <a:rPr lang="cs-CZ" dirty="0" err="1" smtClean="0"/>
              <a:t>radical</a:t>
            </a:r>
            <a:r>
              <a:rPr lang="cs-CZ" dirty="0" smtClean="0"/>
              <a:t> </a:t>
            </a:r>
            <a:r>
              <a:rPr lang="cs-CZ" dirty="0" err="1" smtClean="0"/>
              <a:t>vasco</a:t>
            </a:r>
            <a:r>
              <a:rPr lang="cs-CZ" dirty="0" smtClean="0"/>
              <a:t>.</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err="1" smtClean="0"/>
              <a:t>Durante</a:t>
            </a:r>
            <a:r>
              <a:rPr lang="cs-CZ" dirty="0" smtClean="0"/>
              <a:t> los </a:t>
            </a:r>
            <a:r>
              <a:rPr lang="cs-CZ" dirty="0" err="1" smtClean="0"/>
              <a:t>siguientes</a:t>
            </a:r>
            <a:r>
              <a:rPr lang="cs-CZ" dirty="0" smtClean="0"/>
              <a:t> </a:t>
            </a:r>
            <a:r>
              <a:rPr lang="cs-CZ" dirty="0" err="1" smtClean="0"/>
              <a:t>anos</a:t>
            </a:r>
            <a:r>
              <a:rPr lang="cs-CZ" dirty="0" smtClean="0"/>
              <a:t> la </a:t>
            </a:r>
            <a:r>
              <a:rPr lang="cs-CZ" dirty="0" err="1" smtClean="0"/>
              <a:t>escena</a:t>
            </a:r>
            <a:r>
              <a:rPr lang="cs-CZ" dirty="0" smtClean="0"/>
              <a:t> musical, </a:t>
            </a:r>
            <a:r>
              <a:rPr lang="cs-CZ" dirty="0" err="1" smtClean="0"/>
              <a:t>así</a:t>
            </a:r>
            <a:r>
              <a:rPr lang="cs-CZ" dirty="0" smtClean="0"/>
              <a:t> </a:t>
            </a:r>
            <a:r>
              <a:rPr lang="cs-CZ" dirty="0" err="1" smtClean="0"/>
              <a:t>como</a:t>
            </a:r>
            <a:r>
              <a:rPr lang="cs-CZ" dirty="0" smtClean="0"/>
              <a:t> la </a:t>
            </a:r>
            <a:r>
              <a:rPr lang="cs-CZ" dirty="0" err="1" smtClean="0"/>
              <a:t>sociedad</a:t>
            </a:r>
            <a:r>
              <a:rPr lang="cs-CZ" dirty="0" smtClean="0"/>
              <a:t>, </a:t>
            </a:r>
            <a:r>
              <a:rPr lang="cs-CZ" dirty="0" err="1" smtClean="0"/>
              <a:t>sufrieron</a:t>
            </a:r>
            <a:r>
              <a:rPr lang="cs-CZ" dirty="0" smtClean="0"/>
              <a:t> </a:t>
            </a:r>
            <a:r>
              <a:rPr lang="cs-CZ" dirty="0" err="1" smtClean="0"/>
              <a:t>un</a:t>
            </a:r>
            <a:r>
              <a:rPr lang="cs-CZ" dirty="0" smtClean="0"/>
              <a:t> </a:t>
            </a:r>
            <a:r>
              <a:rPr lang="cs-CZ" dirty="0" err="1" smtClean="0"/>
              <a:t>cambio</a:t>
            </a:r>
            <a:r>
              <a:rPr lang="cs-CZ" dirty="0" smtClean="0"/>
              <a:t> </a:t>
            </a:r>
            <a:r>
              <a:rPr lang="cs-CZ" dirty="0" err="1" smtClean="0"/>
              <a:t>radical</a:t>
            </a:r>
            <a:r>
              <a:rPr lang="cs-CZ" dirty="0" smtClean="0"/>
              <a:t>. El </a:t>
            </a:r>
            <a:r>
              <a:rPr lang="cs-CZ" dirty="0" err="1" smtClean="0"/>
              <a:t>aumento</a:t>
            </a:r>
            <a:r>
              <a:rPr lang="cs-CZ" dirty="0" smtClean="0"/>
              <a:t> </a:t>
            </a:r>
            <a:r>
              <a:rPr lang="cs-CZ" dirty="0" err="1" smtClean="0"/>
              <a:t>del</a:t>
            </a:r>
            <a:r>
              <a:rPr lang="cs-CZ" dirty="0" smtClean="0"/>
              <a:t> </a:t>
            </a:r>
            <a:r>
              <a:rPr lang="cs-CZ" dirty="0" err="1" smtClean="0"/>
              <a:t>paro</a:t>
            </a:r>
            <a:r>
              <a:rPr lang="cs-CZ" dirty="0" smtClean="0"/>
              <a:t>, el </a:t>
            </a:r>
            <a:r>
              <a:rPr lang="cs-CZ" dirty="0" err="1" smtClean="0"/>
              <a:t>consumo</a:t>
            </a:r>
            <a:r>
              <a:rPr lang="cs-CZ" dirty="0" smtClean="0"/>
              <a:t> de </a:t>
            </a:r>
            <a:r>
              <a:rPr lang="cs-CZ" dirty="0" err="1" smtClean="0"/>
              <a:t>drogas</a:t>
            </a:r>
            <a:r>
              <a:rPr lang="cs-CZ" dirty="0"/>
              <a:t> </a:t>
            </a:r>
            <a:r>
              <a:rPr lang="cs-CZ" dirty="0" smtClean="0"/>
              <a:t>y la </a:t>
            </a:r>
            <a:r>
              <a:rPr lang="cs-CZ" dirty="0" err="1" smtClean="0"/>
              <a:t>proliferación</a:t>
            </a:r>
            <a:r>
              <a:rPr lang="cs-CZ" dirty="0" smtClean="0"/>
              <a:t> de la </a:t>
            </a:r>
            <a:r>
              <a:rPr lang="cs-CZ" dirty="0" err="1" smtClean="0"/>
              <a:t>lucha</a:t>
            </a:r>
            <a:r>
              <a:rPr lang="cs-CZ" dirty="0" smtClean="0"/>
              <a:t> </a:t>
            </a:r>
            <a:r>
              <a:rPr lang="cs-CZ" dirty="0" err="1" smtClean="0"/>
              <a:t>basada</a:t>
            </a:r>
            <a:r>
              <a:rPr lang="cs-CZ" dirty="0" smtClean="0"/>
              <a:t> en el </a:t>
            </a:r>
            <a:r>
              <a:rPr lang="cs-CZ" dirty="0" err="1" smtClean="0"/>
              <a:t>inconformismo</a:t>
            </a:r>
            <a:r>
              <a:rPr lang="cs-CZ" dirty="0" smtClean="0"/>
              <a:t> </a:t>
            </a:r>
            <a:r>
              <a:rPr lang="cs-CZ" dirty="0" err="1" smtClean="0"/>
              <a:t>antisitema</a:t>
            </a:r>
            <a:r>
              <a:rPr lang="cs-CZ" dirty="0" smtClean="0"/>
              <a:t> </a:t>
            </a:r>
            <a:r>
              <a:rPr lang="cs-CZ" dirty="0" err="1" smtClean="0"/>
              <a:t>fueron</a:t>
            </a:r>
            <a:r>
              <a:rPr lang="cs-CZ" dirty="0" smtClean="0"/>
              <a:t> los </a:t>
            </a:r>
            <a:r>
              <a:rPr lang="cs-CZ" dirty="0" err="1" smtClean="0"/>
              <a:t>detonantes</a:t>
            </a:r>
            <a:r>
              <a:rPr lang="cs-CZ" dirty="0" smtClean="0"/>
              <a:t> para </a:t>
            </a:r>
            <a:r>
              <a:rPr lang="cs-CZ" dirty="0" err="1" smtClean="0"/>
              <a:t>que</a:t>
            </a:r>
            <a:r>
              <a:rPr lang="cs-CZ" dirty="0" smtClean="0"/>
              <a:t> la </a:t>
            </a:r>
            <a:r>
              <a:rPr lang="cs-CZ" dirty="0" err="1" smtClean="0"/>
              <a:t>onda</a:t>
            </a:r>
            <a:r>
              <a:rPr lang="cs-CZ" dirty="0" smtClean="0"/>
              <a:t> </a:t>
            </a:r>
            <a:r>
              <a:rPr lang="cs-CZ" dirty="0" err="1" smtClean="0"/>
              <a:t>expansiva</a:t>
            </a:r>
            <a:r>
              <a:rPr lang="cs-CZ" dirty="0" smtClean="0"/>
              <a:t> </a:t>
            </a:r>
            <a:r>
              <a:rPr lang="cs-CZ" dirty="0" err="1" smtClean="0"/>
              <a:t>del</a:t>
            </a:r>
            <a:r>
              <a:rPr lang="cs-CZ" dirty="0" smtClean="0"/>
              <a:t> </a:t>
            </a:r>
            <a:r>
              <a:rPr lang="cs-CZ" dirty="0" err="1" smtClean="0"/>
              <a:t>movimiento</a:t>
            </a:r>
            <a:r>
              <a:rPr lang="cs-CZ" dirty="0" smtClean="0"/>
              <a:t> punk </a:t>
            </a:r>
            <a:r>
              <a:rPr lang="cs-CZ" dirty="0" err="1" smtClean="0"/>
              <a:t>que</a:t>
            </a:r>
            <a:r>
              <a:rPr lang="cs-CZ" dirty="0" smtClean="0"/>
              <a:t> </a:t>
            </a:r>
            <a:r>
              <a:rPr lang="cs-CZ" dirty="0" err="1" smtClean="0"/>
              <a:t>había</a:t>
            </a:r>
            <a:r>
              <a:rPr lang="cs-CZ" dirty="0" smtClean="0"/>
              <a:t> </a:t>
            </a:r>
            <a:r>
              <a:rPr lang="cs-CZ" dirty="0" err="1" smtClean="0"/>
              <a:t>estallado</a:t>
            </a:r>
            <a:r>
              <a:rPr lang="cs-CZ" dirty="0" smtClean="0"/>
              <a:t> </a:t>
            </a:r>
            <a:r>
              <a:rPr lang="cs-CZ" dirty="0" err="1" smtClean="0"/>
              <a:t>anos</a:t>
            </a:r>
            <a:r>
              <a:rPr lang="cs-CZ" dirty="0" smtClean="0"/>
              <a:t> </a:t>
            </a:r>
            <a:r>
              <a:rPr lang="cs-CZ" dirty="0" err="1" smtClean="0"/>
              <a:t>antes</a:t>
            </a:r>
            <a:r>
              <a:rPr lang="cs-CZ" dirty="0" smtClean="0"/>
              <a:t> en </a:t>
            </a:r>
            <a:r>
              <a:rPr lang="cs-CZ" dirty="0" err="1" smtClean="0"/>
              <a:t>Londres</a:t>
            </a:r>
            <a:r>
              <a:rPr lang="cs-CZ" dirty="0" smtClean="0"/>
              <a:t> </a:t>
            </a:r>
            <a:r>
              <a:rPr lang="cs-CZ" dirty="0" err="1" smtClean="0"/>
              <a:t>sacudiera</a:t>
            </a:r>
            <a:r>
              <a:rPr lang="cs-CZ" dirty="0" smtClean="0"/>
              <a:t> al </a:t>
            </a:r>
            <a:r>
              <a:rPr lang="cs-CZ" dirty="0" err="1" smtClean="0"/>
              <a:t>Pais</a:t>
            </a:r>
            <a:r>
              <a:rPr lang="cs-CZ" dirty="0" smtClean="0"/>
              <a:t> </a:t>
            </a:r>
            <a:r>
              <a:rPr lang="cs-CZ" dirty="0" err="1" smtClean="0"/>
              <a:t>Vasco</a:t>
            </a:r>
            <a:r>
              <a:rPr lang="cs-CZ" dirty="0" smtClean="0"/>
              <a:t>.</a:t>
            </a:r>
          </a:p>
          <a:p>
            <a:r>
              <a:rPr lang="cs-CZ" dirty="0" smtClean="0"/>
              <a:t>Do </a:t>
            </a:r>
            <a:r>
              <a:rPr lang="cs-CZ" dirty="0" err="1" smtClean="0"/>
              <a:t>it</a:t>
            </a:r>
            <a:r>
              <a:rPr lang="cs-CZ" dirty="0" smtClean="0"/>
              <a:t> </a:t>
            </a:r>
            <a:r>
              <a:rPr lang="cs-CZ" dirty="0" err="1" smtClean="0"/>
              <a:t>yourself</a:t>
            </a:r>
            <a:endParaRPr lang="cs-CZ" dirty="0" smtClean="0"/>
          </a:p>
          <a:p>
            <a:r>
              <a:rPr lang="cs-CZ" dirty="0" smtClean="0"/>
              <a:t>RRV (</a:t>
            </a:r>
            <a:r>
              <a:rPr lang="cs-CZ" dirty="0" err="1" smtClean="0"/>
              <a:t>punk,ska,reggae</a:t>
            </a:r>
            <a:r>
              <a:rPr lang="cs-CZ" dirty="0" smtClean="0"/>
              <a:t>, hardcore, </a:t>
            </a:r>
            <a:r>
              <a:rPr lang="cs-CZ" dirty="0" err="1" smtClean="0"/>
              <a:t>heavy</a:t>
            </a:r>
            <a:r>
              <a:rPr lang="cs-CZ" dirty="0" smtClean="0"/>
              <a:t>, rock…)</a:t>
            </a:r>
          </a:p>
        </p:txBody>
      </p:sp>
    </p:spTree>
    <p:extLst>
      <p:ext uri="{BB962C8B-B14F-4D97-AF65-F5344CB8AC3E}">
        <p14:creationId xmlns:p14="http://schemas.microsoft.com/office/powerpoint/2010/main" val="22816495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RRV</a:t>
            </a:r>
            <a:endParaRPr lang="cs-CZ" dirty="0"/>
          </a:p>
        </p:txBody>
      </p:sp>
      <p:sp>
        <p:nvSpPr>
          <p:cNvPr id="3" name="Zástupný symbol pro obsah 2"/>
          <p:cNvSpPr>
            <a:spLocks noGrp="1"/>
          </p:cNvSpPr>
          <p:nvPr>
            <p:ph idx="1"/>
          </p:nvPr>
        </p:nvSpPr>
        <p:spPr>
          <a:xfrm>
            <a:off x="457200" y="1600200"/>
            <a:ext cx="8229600" cy="4925144"/>
          </a:xfrm>
        </p:spPr>
        <p:txBody>
          <a:bodyPr>
            <a:normAutofit/>
          </a:bodyPr>
          <a:lstStyle/>
          <a:p>
            <a:r>
              <a:rPr lang="cs-CZ" sz="2400" dirty="0" err="1" smtClean="0"/>
              <a:t>Nace</a:t>
            </a:r>
            <a:r>
              <a:rPr lang="cs-CZ" sz="2400" dirty="0" smtClean="0"/>
              <a:t>, </a:t>
            </a:r>
            <a:r>
              <a:rPr lang="cs-CZ" sz="2400" dirty="0" err="1" smtClean="0"/>
              <a:t>sobre</a:t>
            </a:r>
            <a:r>
              <a:rPr lang="cs-CZ" sz="2400" dirty="0" smtClean="0"/>
              <a:t> </a:t>
            </a:r>
            <a:r>
              <a:rPr lang="cs-CZ" sz="2400" dirty="0" err="1" smtClean="0"/>
              <a:t>todo</a:t>
            </a:r>
            <a:r>
              <a:rPr lang="cs-CZ" sz="2400" dirty="0" smtClean="0"/>
              <a:t>, en las </a:t>
            </a:r>
            <a:r>
              <a:rPr lang="cs-CZ" sz="2400" dirty="0" err="1" smtClean="0"/>
              <a:t>capitales</a:t>
            </a:r>
            <a:r>
              <a:rPr lang="cs-CZ" sz="2400" dirty="0" smtClean="0"/>
              <a:t> y </a:t>
            </a:r>
            <a:r>
              <a:rPr lang="cs-CZ" sz="2400" dirty="0" err="1" smtClean="0"/>
              <a:t>ciudades</a:t>
            </a:r>
            <a:r>
              <a:rPr lang="cs-CZ" sz="2400" dirty="0" smtClean="0"/>
              <a:t> </a:t>
            </a:r>
            <a:r>
              <a:rPr lang="cs-CZ" sz="2400" dirty="0" err="1" smtClean="0"/>
              <a:t>industriales</a:t>
            </a:r>
            <a:r>
              <a:rPr lang="cs-CZ" sz="2400" dirty="0" smtClean="0"/>
              <a:t>.</a:t>
            </a:r>
          </a:p>
          <a:p>
            <a:r>
              <a:rPr lang="cs-CZ" sz="2400" dirty="0" err="1" smtClean="0"/>
              <a:t>Dos</a:t>
            </a:r>
            <a:r>
              <a:rPr lang="cs-CZ" sz="2400" dirty="0" smtClean="0"/>
              <a:t> </a:t>
            </a:r>
            <a:r>
              <a:rPr lang="cs-CZ" sz="2400" dirty="0" err="1" smtClean="0"/>
              <a:t>cambios</a:t>
            </a:r>
            <a:r>
              <a:rPr lang="cs-CZ" sz="2400" dirty="0" smtClean="0"/>
              <a:t> </a:t>
            </a:r>
            <a:r>
              <a:rPr lang="cs-CZ" sz="2400" dirty="0" err="1" smtClean="0"/>
              <a:t>importantes</a:t>
            </a:r>
            <a:r>
              <a:rPr lang="cs-CZ" sz="2400" dirty="0" smtClean="0"/>
              <a:t>:</a:t>
            </a:r>
          </a:p>
          <a:p>
            <a:pPr marL="514350" indent="-514350">
              <a:buFont typeface="+mj-lt"/>
              <a:buAutoNum type="arabicPeriod"/>
            </a:pPr>
            <a:r>
              <a:rPr lang="cs-CZ" sz="2400" dirty="0" smtClean="0"/>
              <a:t>El </a:t>
            </a:r>
            <a:r>
              <a:rPr lang="cs-CZ" sz="2400" dirty="0" err="1" smtClean="0"/>
              <a:t>castellano</a:t>
            </a:r>
            <a:r>
              <a:rPr lang="cs-CZ" sz="2400" dirty="0" smtClean="0"/>
              <a:t> se </a:t>
            </a:r>
            <a:r>
              <a:rPr lang="cs-CZ" sz="2400" dirty="0" err="1" smtClean="0"/>
              <a:t>convierte</a:t>
            </a:r>
            <a:r>
              <a:rPr lang="cs-CZ" sz="2400" dirty="0" smtClean="0"/>
              <a:t> en el </a:t>
            </a:r>
            <a:r>
              <a:rPr lang="cs-CZ" sz="2400" dirty="0" err="1" smtClean="0"/>
              <a:t>idioma</a:t>
            </a:r>
            <a:r>
              <a:rPr lang="cs-CZ" sz="2400" dirty="0" smtClean="0"/>
              <a:t> </a:t>
            </a:r>
            <a:r>
              <a:rPr lang="cs-CZ" sz="2400" dirty="0" err="1" smtClean="0"/>
              <a:t>principal</a:t>
            </a:r>
            <a:r>
              <a:rPr lang="cs-CZ" sz="2400" smtClean="0"/>
              <a:t>, con </a:t>
            </a:r>
            <a:r>
              <a:rPr lang="cs-CZ" sz="2400" dirty="0" err="1" smtClean="0"/>
              <a:t>dos</a:t>
            </a:r>
            <a:r>
              <a:rPr lang="cs-CZ" sz="2400" dirty="0" smtClean="0"/>
              <a:t> </a:t>
            </a:r>
            <a:r>
              <a:rPr lang="cs-CZ" sz="2400" dirty="0" err="1" smtClean="0"/>
              <a:t>grandes</a:t>
            </a:r>
            <a:r>
              <a:rPr lang="cs-CZ" sz="2400" dirty="0" smtClean="0"/>
              <a:t> </a:t>
            </a:r>
            <a:r>
              <a:rPr lang="cs-CZ" sz="2400" dirty="0" err="1" smtClean="0"/>
              <a:t>excepciones</a:t>
            </a:r>
            <a:r>
              <a:rPr lang="cs-CZ" sz="2400" dirty="0" smtClean="0"/>
              <a:t>: HERTZAINAK y ZARAMA.</a:t>
            </a:r>
          </a:p>
          <a:p>
            <a:pPr marL="514350" indent="-514350">
              <a:buFont typeface="+mj-lt"/>
              <a:buAutoNum type="arabicPeriod"/>
            </a:pPr>
            <a:r>
              <a:rPr lang="cs-CZ" sz="2400" dirty="0" smtClean="0"/>
              <a:t>Se </a:t>
            </a:r>
            <a:r>
              <a:rPr lang="cs-CZ" sz="2400" dirty="0" err="1" smtClean="0"/>
              <a:t>creó</a:t>
            </a:r>
            <a:r>
              <a:rPr lang="cs-CZ" sz="2400" dirty="0" smtClean="0"/>
              <a:t> </a:t>
            </a:r>
            <a:r>
              <a:rPr lang="cs-CZ" sz="2400" dirty="0" err="1" smtClean="0"/>
              <a:t>toda</a:t>
            </a:r>
            <a:r>
              <a:rPr lang="cs-CZ" sz="2400" dirty="0" smtClean="0"/>
              <a:t> una </a:t>
            </a:r>
            <a:r>
              <a:rPr lang="cs-CZ" sz="2400" dirty="0" err="1" smtClean="0"/>
              <a:t>red</a:t>
            </a:r>
            <a:r>
              <a:rPr lang="cs-CZ" sz="2400" dirty="0" smtClean="0"/>
              <a:t> </a:t>
            </a:r>
            <a:r>
              <a:rPr lang="cs-CZ" sz="2400" dirty="0" err="1" smtClean="0"/>
              <a:t>capaz</a:t>
            </a:r>
            <a:r>
              <a:rPr lang="cs-CZ" sz="2400" dirty="0" smtClean="0"/>
              <a:t> de </a:t>
            </a:r>
            <a:r>
              <a:rPr lang="cs-CZ" sz="2400" dirty="0" err="1" smtClean="0"/>
              <a:t>autoabastecerse</a:t>
            </a:r>
            <a:r>
              <a:rPr lang="cs-CZ" sz="2400" dirty="0" smtClean="0"/>
              <a:t>. (</a:t>
            </a:r>
            <a:r>
              <a:rPr lang="cs-CZ" sz="2400" dirty="0" err="1" smtClean="0"/>
              <a:t>Discográficas</a:t>
            </a:r>
            <a:r>
              <a:rPr lang="cs-CZ" sz="2400" dirty="0" smtClean="0"/>
              <a:t>, </a:t>
            </a:r>
            <a:r>
              <a:rPr lang="cs-CZ" sz="2400" dirty="0" err="1" smtClean="0"/>
              <a:t>nuevos</a:t>
            </a:r>
            <a:r>
              <a:rPr lang="cs-CZ" sz="2400" dirty="0" smtClean="0"/>
              <a:t> </a:t>
            </a:r>
            <a:r>
              <a:rPr lang="cs-CZ" sz="2400" dirty="0" err="1" smtClean="0"/>
              <a:t>estudios</a:t>
            </a:r>
            <a:r>
              <a:rPr lang="cs-CZ" sz="2400" dirty="0" smtClean="0"/>
              <a:t> de </a:t>
            </a:r>
            <a:r>
              <a:rPr lang="cs-CZ" sz="2400" dirty="0" err="1" smtClean="0"/>
              <a:t>grabación</a:t>
            </a:r>
            <a:r>
              <a:rPr lang="cs-CZ" sz="2400" dirty="0" smtClean="0"/>
              <a:t>, </a:t>
            </a:r>
            <a:r>
              <a:rPr lang="cs-CZ" sz="2400" dirty="0" err="1" smtClean="0"/>
              <a:t>técnicos</a:t>
            </a:r>
            <a:r>
              <a:rPr lang="cs-CZ" sz="2400" dirty="0" smtClean="0"/>
              <a:t> de </a:t>
            </a:r>
            <a:r>
              <a:rPr lang="cs-CZ" sz="2400" dirty="0" err="1" smtClean="0"/>
              <a:t>sonido</a:t>
            </a:r>
            <a:r>
              <a:rPr lang="cs-CZ" sz="2400" dirty="0" smtClean="0"/>
              <a:t>, </a:t>
            </a:r>
            <a:r>
              <a:rPr lang="cs-CZ" sz="2400" dirty="0" err="1" smtClean="0"/>
              <a:t>agencias</a:t>
            </a:r>
            <a:r>
              <a:rPr lang="cs-CZ" sz="2400" dirty="0" smtClean="0"/>
              <a:t> de management…)</a:t>
            </a:r>
          </a:p>
          <a:p>
            <a:r>
              <a:rPr lang="cs-CZ" sz="2400" dirty="0" err="1" smtClean="0"/>
              <a:t>Lo</a:t>
            </a:r>
            <a:r>
              <a:rPr lang="cs-CZ" sz="2400" dirty="0" smtClean="0"/>
              <a:t> </a:t>
            </a:r>
            <a:r>
              <a:rPr lang="cs-CZ" sz="2400" dirty="0" err="1" smtClean="0"/>
              <a:t>mejores</a:t>
            </a:r>
            <a:r>
              <a:rPr lang="cs-CZ" sz="2400" dirty="0" smtClean="0"/>
              <a:t> </a:t>
            </a:r>
            <a:r>
              <a:rPr lang="cs-CZ" sz="2400" dirty="0" err="1" smtClean="0"/>
              <a:t>discos</a:t>
            </a:r>
            <a:r>
              <a:rPr lang="cs-CZ" sz="2400" dirty="0" smtClean="0"/>
              <a:t>:  </a:t>
            </a:r>
            <a:r>
              <a:rPr lang="cs-CZ" sz="2400" dirty="0" err="1" smtClean="0"/>
              <a:t>Hertzainak</a:t>
            </a:r>
            <a:r>
              <a:rPr lang="cs-CZ" sz="2400" dirty="0" smtClean="0"/>
              <a:t>, 1984; </a:t>
            </a:r>
            <a:r>
              <a:rPr lang="cs-CZ" sz="2400" dirty="0" err="1" smtClean="0"/>
              <a:t>Kortatu</a:t>
            </a:r>
            <a:r>
              <a:rPr lang="cs-CZ" sz="2400" dirty="0" smtClean="0"/>
              <a:t>; </a:t>
            </a:r>
            <a:r>
              <a:rPr lang="cs-CZ" sz="2400" dirty="0" err="1" smtClean="0"/>
              <a:t>Salve</a:t>
            </a:r>
            <a:r>
              <a:rPr lang="cs-CZ" sz="2400" dirty="0" smtClean="0"/>
              <a:t>, La </a:t>
            </a:r>
            <a:r>
              <a:rPr lang="cs-CZ" sz="2400" dirty="0" err="1" smtClean="0"/>
              <a:t>polla</a:t>
            </a:r>
            <a:r>
              <a:rPr lang="cs-CZ" sz="2400" dirty="0" smtClean="0"/>
              <a:t> </a:t>
            </a:r>
            <a:r>
              <a:rPr lang="cs-CZ" sz="2400" dirty="0" err="1" smtClean="0"/>
              <a:t>record</a:t>
            </a:r>
            <a:r>
              <a:rPr lang="cs-CZ" sz="2400" dirty="0" smtClean="0"/>
              <a:t>…</a:t>
            </a:r>
          </a:p>
          <a:p>
            <a:endParaRPr lang="cs-CZ" dirty="0" smtClean="0"/>
          </a:p>
        </p:txBody>
      </p:sp>
    </p:spTree>
    <p:extLst>
      <p:ext uri="{BB962C8B-B14F-4D97-AF65-F5344CB8AC3E}">
        <p14:creationId xmlns:p14="http://schemas.microsoft.com/office/powerpoint/2010/main" val="571141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a:t>
            </a:r>
            <a:r>
              <a:rPr lang="cs-CZ" dirty="0" err="1" smtClean="0"/>
              <a:t>ertsolaritza</a:t>
            </a:r>
            <a:endParaRPr lang="cs-CZ" dirty="0"/>
          </a:p>
        </p:txBody>
      </p:sp>
      <p:sp>
        <p:nvSpPr>
          <p:cNvPr id="3" name="Zástupný symbol pro obsah 2"/>
          <p:cNvSpPr>
            <a:spLocks noGrp="1"/>
          </p:cNvSpPr>
          <p:nvPr>
            <p:ph idx="1"/>
          </p:nvPr>
        </p:nvSpPr>
        <p:spPr/>
        <p:txBody>
          <a:bodyPr/>
          <a:lstStyle/>
          <a:p>
            <a:r>
              <a:rPr lang="es-ES" dirty="0" smtClean="0"/>
              <a:t>Pero puede ser, como lo deja entender Joxe Azurmendi que desde el siglo XIV una cierta forma de improvisación se practicara en el País Vasco. Existen, efectivamente, canciones que evocan bien sea las guerras, o querellas familiares, o también la muerte de un jefe, la victoria sobre el enemigo, etc….</a:t>
            </a:r>
            <a:endParaRPr lang="cs-CZ" dirty="0"/>
          </a:p>
        </p:txBody>
      </p:sp>
    </p:spTree>
    <p:extLst>
      <p:ext uri="{BB962C8B-B14F-4D97-AF65-F5344CB8AC3E}">
        <p14:creationId xmlns:p14="http://schemas.microsoft.com/office/powerpoint/2010/main" val="2884513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Otros</a:t>
            </a:r>
            <a:r>
              <a:rPr lang="cs-CZ" dirty="0" smtClean="0"/>
              <a:t> </a:t>
            </a:r>
            <a:r>
              <a:rPr lang="cs-CZ" dirty="0" err="1" smtClean="0"/>
              <a:t>grupos</a:t>
            </a:r>
            <a:endParaRPr lang="cs-CZ" dirty="0"/>
          </a:p>
        </p:txBody>
      </p:sp>
      <p:sp>
        <p:nvSpPr>
          <p:cNvPr id="3" name="Zástupný symbol pro obsah 2"/>
          <p:cNvSpPr>
            <a:spLocks noGrp="1"/>
          </p:cNvSpPr>
          <p:nvPr>
            <p:ph idx="1"/>
          </p:nvPr>
        </p:nvSpPr>
        <p:spPr/>
        <p:txBody>
          <a:bodyPr/>
          <a:lstStyle/>
          <a:p>
            <a:r>
              <a:rPr lang="cs-CZ" dirty="0" err="1" smtClean="0"/>
              <a:t>Orquesta</a:t>
            </a:r>
            <a:r>
              <a:rPr lang="cs-CZ" dirty="0" smtClean="0"/>
              <a:t> </a:t>
            </a:r>
            <a:r>
              <a:rPr lang="cs-CZ" dirty="0" err="1" smtClean="0"/>
              <a:t>Mondragon</a:t>
            </a:r>
            <a:endParaRPr lang="cs-CZ" dirty="0" smtClean="0"/>
          </a:p>
          <a:p>
            <a:r>
              <a:rPr lang="cs-CZ" dirty="0" err="1" smtClean="0"/>
              <a:t>Dinamita</a:t>
            </a:r>
            <a:r>
              <a:rPr lang="cs-CZ" dirty="0" smtClean="0"/>
              <a:t> </a:t>
            </a:r>
            <a:r>
              <a:rPr lang="cs-CZ" dirty="0" err="1" smtClean="0"/>
              <a:t>pa</a:t>
            </a:r>
            <a:r>
              <a:rPr lang="cs-CZ" dirty="0" smtClean="0"/>
              <a:t> los </a:t>
            </a:r>
            <a:r>
              <a:rPr lang="cs-CZ" dirty="0" err="1" smtClean="0"/>
              <a:t>pollos</a:t>
            </a:r>
            <a:endParaRPr lang="cs-CZ" dirty="0" smtClean="0"/>
          </a:p>
          <a:p>
            <a:r>
              <a:rPr lang="cs-CZ" dirty="0" err="1" smtClean="0"/>
              <a:t>Platero</a:t>
            </a:r>
            <a:r>
              <a:rPr lang="cs-CZ" dirty="0" smtClean="0"/>
              <a:t> y tu</a:t>
            </a:r>
          </a:p>
          <a:p>
            <a:r>
              <a:rPr lang="cs-CZ" dirty="0" err="1" smtClean="0"/>
              <a:t>Duncan</a:t>
            </a:r>
            <a:r>
              <a:rPr lang="cs-CZ" dirty="0" smtClean="0"/>
              <a:t> </a:t>
            </a:r>
            <a:r>
              <a:rPr lang="cs-CZ" dirty="0" err="1" smtClean="0"/>
              <a:t>Dhu</a:t>
            </a:r>
            <a:r>
              <a:rPr lang="cs-CZ" dirty="0" smtClean="0"/>
              <a:t>…</a:t>
            </a:r>
            <a:endParaRPr lang="cs-CZ" dirty="0"/>
          </a:p>
        </p:txBody>
      </p:sp>
    </p:spTree>
    <p:extLst>
      <p:ext uri="{BB962C8B-B14F-4D97-AF65-F5344CB8AC3E}">
        <p14:creationId xmlns:p14="http://schemas.microsoft.com/office/powerpoint/2010/main" val="15628985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El </a:t>
            </a:r>
            <a:r>
              <a:rPr lang="cs-CZ" dirty="0" err="1" smtClean="0"/>
              <a:t>final</a:t>
            </a:r>
            <a:r>
              <a:rPr lang="cs-CZ" dirty="0" smtClean="0"/>
              <a:t> </a:t>
            </a:r>
            <a:r>
              <a:rPr lang="cs-CZ" dirty="0" err="1" smtClean="0"/>
              <a:t>del</a:t>
            </a:r>
            <a:r>
              <a:rPr lang="cs-CZ" dirty="0" smtClean="0"/>
              <a:t> RRV</a:t>
            </a:r>
            <a:endParaRPr lang="cs-CZ" dirty="0"/>
          </a:p>
        </p:txBody>
      </p:sp>
      <p:sp>
        <p:nvSpPr>
          <p:cNvPr id="3" name="Zástupný symbol pro obsah 2"/>
          <p:cNvSpPr>
            <a:spLocks noGrp="1"/>
          </p:cNvSpPr>
          <p:nvPr>
            <p:ph idx="1"/>
          </p:nvPr>
        </p:nvSpPr>
        <p:spPr/>
        <p:txBody>
          <a:bodyPr>
            <a:normAutofit fontScale="92500"/>
          </a:bodyPr>
          <a:lstStyle/>
          <a:p>
            <a:r>
              <a:rPr lang="cs-CZ" dirty="0" smtClean="0"/>
              <a:t>No es </a:t>
            </a:r>
            <a:r>
              <a:rPr lang="cs-CZ" dirty="0" err="1" smtClean="0"/>
              <a:t>fácil</a:t>
            </a:r>
            <a:r>
              <a:rPr lang="cs-CZ" dirty="0" smtClean="0"/>
              <a:t> </a:t>
            </a:r>
            <a:r>
              <a:rPr lang="cs-CZ" dirty="0" err="1" smtClean="0"/>
              <a:t>poner</a:t>
            </a:r>
            <a:r>
              <a:rPr lang="cs-CZ" dirty="0" smtClean="0"/>
              <a:t> </a:t>
            </a:r>
            <a:r>
              <a:rPr lang="cs-CZ" dirty="0" err="1" smtClean="0"/>
              <a:t>fecha</a:t>
            </a:r>
            <a:r>
              <a:rPr lang="cs-CZ" dirty="0" smtClean="0"/>
              <a:t> al </a:t>
            </a:r>
            <a:r>
              <a:rPr lang="cs-CZ" dirty="0" err="1" smtClean="0"/>
              <a:t>final</a:t>
            </a:r>
            <a:r>
              <a:rPr lang="cs-CZ" dirty="0" smtClean="0"/>
              <a:t> </a:t>
            </a:r>
            <a:r>
              <a:rPr lang="cs-CZ" dirty="0" err="1" smtClean="0"/>
              <a:t>del</a:t>
            </a:r>
            <a:r>
              <a:rPr lang="cs-CZ" dirty="0" smtClean="0"/>
              <a:t> RRV, </a:t>
            </a:r>
            <a:r>
              <a:rPr lang="cs-CZ" dirty="0" err="1" smtClean="0"/>
              <a:t>porque</a:t>
            </a:r>
            <a:r>
              <a:rPr lang="cs-CZ" dirty="0" smtClean="0"/>
              <a:t> </a:t>
            </a:r>
            <a:r>
              <a:rPr lang="cs-CZ" dirty="0" err="1" smtClean="0"/>
              <a:t>muchas</a:t>
            </a:r>
            <a:r>
              <a:rPr lang="cs-CZ" dirty="0" smtClean="0"/>
              <a:t> de </a:t>
            </a:r>
            <a:r>
              <a:rPr lang="cs-CZ" dirty="0" err="1" smtClean="0"/>
              <a:t>sus</a:t>
            </a:r>
            <a:r>
              <a:rPr lang="cs-CZ" dirty="0" smtClean="0"/>
              <a:t> </a:t>
            </a:r>
            <a:r>
              <a:rPr lang="cs-CZ" dirty="0" err="1" smtClean="0"/>
              <a:t>canciones</a:t>
            </a:r>
            <a:r>
              <a:rPr lang="cs-CZ" dirty="0" smtClean="0"/>
              <a:t> </a:t>
            </a:r>
            <a:r>
              <a:rPr lang="cs-CZ" dirty="0" err="1" smtClean="0"/>
              <a:t>siguen</a:t>
            </a:r>
            <a:r>
              <a:rPr lang="cs-CZ" dirty="0" smtClean="0"/>
              <a:t> </a:t>
            </a:r>
            <a:r>
              <a:rPr lang="cs-CZ" dirty="0" err="1" smtClean="0"/>
              <a:t>siendo</a:t>
            </a:r>
            <a:r>
              <a:rPr lang="cs-CZ" dirty="0" smtClean="0"/>
              <a:t> </a:t>
            </a:r>
            <a:r>
              <a:rPr lang="cs-CZ" dirty="0" err="1" smtClean="0"/>
              <a:t>todo</a:t>
            </a:r>
            <a:r>
              <a:rPr lang="cs-CZ" dirty="0" smtClean="0"/>
              <a:t> </a:t>
            </a:r>
            <a:r>
              <a:rPr lang="cs-CZ" dirty="0" err="1" smtClean="0"/>
              <a:t>un</a:t>
            </a:r>
            <a:r>
              <a:rPr lang="cs-CZ" dirty="0" smtClean="0"/>
              <a:t> </a:t>
            </a:r>
            <a:r>
              <a:rPr lang="cs-CZ" dirty="0" err="1" smtClean="0"/>
              <a:t>éxito</a:t>
            </a:r>
            <a:r>
              <a:rPr lang="cs-CZ" dirty="0" smtClean="0"/>
              <a:t> </a:t>
            </a:r>
            <a:r>
              <a:rPr lang="cs-CZ" dirty="0" err="1" smtClean="0"/>
              <a:t>hoy</a:t>
            </a:r>
            <a:r>
              <a:rPr lang="cs-CZ" dirty="0" smtClean="0"/>
              <a:t> en </a:t>
            </a:r>
            <a:r>
              <a:rPr lang="cs-CZ" dirty="0" err="1" smtClean="0"/>
              <a:t>día</a:t>
            </a:r>
            <a:r>
              <a:rPr lang="cs-CZ" dirty="0" smtClean="0"/>
              <a:t>, y </a:t>
            </a:r>
            <a:r>
              <a:rPr lang="cs-CZ" dirty="0" err="1" smtClean="0"/>
              <a:t>porque</a:t>
            </a:r>
            <a:r>
              <a:rPr lang="cs-CZ" dirty="0" smtClean="0"/>
              <a:t> la </a:t>
            </a:r>
            <a:r>
              <a:rPr lang="cs-CZ" dirty="0" err="1" smtClean="0"/>
              <a:t>influencia</a:t>
            </a:r>
            <a:r>
              <a:rPr lang="cs-CZ" dirty="0" smtClean="0"/>
              <a:t> de </a:t>
            </a:r>
            <a:r>
              <a:rPr lang="cs-CZ" dirty="0" err="1" smtClean="0"/>
              <a:t>estos</a:t>
            </a:r>
            <a:r>
              <a:rPr lang="cs-CZ" dirty="0" smtClean="0"/>
              <a:t> </a:t>
            </a:r>
            <a:r>
              <a:rPr lang="cs-CZ" dirty="0" err="1" smtClean="0"/>
              <a:t>grupos</a:t>
            </a:r>
            <a:r>
              <a:rPr lang="cs-CZ" dirty="0" smtClean="0"/>
              <a:t> ha </a:t>
            </a:r>
            <a:r>
              <a:rPr lang="cs-CZ" dirty="0" err="1" smtClean="0"/>
              <a:t>llegado</a:t>
            </a:r>
            <a:r>
              <a:rPr lang="cs-CZ" dirty="0" smtClean="0"/>
              <a:t> </a:t>
            </a:r>
            <a:r>
              <a:rPr lang="cs-CZ" dirty="0" err="1" smtClean="0"/>
              <a:t>hasta</a:t>
            </a:r>
            <a:r>
              <a:rPr lang="cs-CZ" dirty="0" smtClean="0"/>
              <a:t> </a:t>
            </a:r>
            <a:r>
              <a:rPr lang="cs-CZ" dirty="0" err="1" smtClean="0"/>
              <a:t>nuestros</a:t>
            </a:r>
            <a:r>
              <a:rPr lang="cs-CZ" dirty="0" smtClean="0"/>
              <a:t> </a:t>
            </a:r>
            <a:r>
              <a:rPr lang="cs-CZ" dirty="0" err="1" smtClean="0"/>
              <a:t>días</a:t>
            </a:r>
            <a:r>
              <a:rPr lang="cs-CZ" dirty="0" smtClean="0"/>
              <a:t>.</a:t>
            </a:r>
          </a:p>
          <a:p>
            <a:r>
              <a:rPr lang="cs-CZ" dirty="0" smtClean="0"/>
              <a:t>NEGU GORRIAK (El </a:t>
            </a:r>
            <a:r>
              <a:rPr lang="cs-CZ" dirty="0" err="1" smtClean="0"/>
              <a:t>principio</a:t>
            </a:r>
            <a:r>
              <a:rPr lang="cs-CZ" dirty="0" smtClean="0"/>
              <a:t> </a:t>
            </a:r>
            <a:r>
              <a:rPr lang="cs-CZ" dirty="0" err="1" smtClean="0"/>
              <a:t>del</a:t>
            </a:r>
            <a:r>
              <a:rPr lang="cs-CZ" dirty="0" smtClean="0"/>
              <a:t> </a:t>
            </a:r>
            <a:r>
              <a:rPr lang="cs-CZ" dirty="0" err="1" smtClean="0"/>
              <a:t>fin</a:t>
            </a:r>
            <a:r>
              <a:rPr lang="cs-CZ" dirty="0" smtClean="0"/>
              <a:t>)</a:t>
            </a:r>
          </a:p>
          <a:p>
            <a:r>
              <a:rPr lang="cs-CZ" dirty="0" err="1" smtClean="0"/>
              <a:t>Dos</a:t>
            </a:r>
            <a:r>
              <a:rPr lang="cs-CZ" dirty="0" smtClean="0"/>
              <a:t> </a:t>
            </a:r>
            <a:r>
              <a:rPr lang="cs-CZ" dirty="0" err="1" smtClean="0"/>
              <a:t>hermanos</a:t>
            </a:r>
            <a:r>
              <a:rPr lang="cs-CZ" dirty="0" smtClean="0"/>
              <a:t>, </a:t>
            </a:r>
            <a:r>
              <a:rPr lang="cs-CZ" dirty="0" err="1" smtClean="0"/>
              <a:t>Inigo</a:t>
            </a:r>
            <a:r>
              <a:rPr lang="cs-CZ" dirty="0" smtClean="0"/>
              <a:t> y Fermin </a:t>
            </a:r>
            <a:r>
              <a:rPr lang="cs-CZ" dirty="0" err="1" smtClean="0"/>
              <a:t>Muguruza</a:t>
            </a:r>
            <a:r>
              <a:rPr lang="cs-CZ" dirty="0" smtClean="0"/>
              <a:t> y </a:t>
            </a:r>
            <a:r>
              <a:rPr lang="cs-CZ" dirty="0" err="1" smtClean="0"/>
              <a:t>Kaki</a:t>
            </a:r>
            <a:r>
              <a:rPr lang="cs-CZ" dirty="0" smtClean="0"/>
              <a:t> </a:t>
            </a:r>
            <a:r>
              <a:rPr lang="cs-CZ" dirty="0" err="1" smtClean="0"/>
              <a:t>Arkarazo</a:t>
            </a:r>
            <a:r>
              <a:rPr lang="cs-CZ" dirty="0" smtClean="0"/>
              <a:t> </a:t>
            </a:r>
            <a:r>
              <a:rPr lang="cs-CZ" dirty="0" err="1" smtClean="0"/>
              <a:t>trajeron</a:t>
            </a:r>
            <a:r>
              <a:rPr lang="cs-CZ" dirty="0" smtClean="0"/>
              <a:t> </a:t>
            </a:r>
            <a:r>
              <a:rPr lang="cs-CZ" dirty="0" err="1" smtClean="0"/>
              <a:t>por</a:t>
            </a:r>
            <a:r>
              <a:rPr lang="cs-CZ" dirty="0" smtClean="0"/>
              <a:t> </a:t>
            </a:r>
            <a:r>
              <a:rPr lang="cs-CZ" dirty="0" err="1" smtClean="0"/>
              <a:t>primera</a:t>
            </a:r>
            <a:r>
              <a:rPr lang="cs-CZ" dirty="0" smtClean="0"/>
              <a:t> vez la </a:t>
            </a:r>
            <a:r>
              <a:rPr lang="cs-CZ" dirty="0" err="1" smtClean="0"/>
              <a:t>cultura</a:t>
            </a:r>
            <a:r>
              <a:rPr lang="cs-CZ" dirty="0" smtClean="0"/>
              <a:t> </a:t>
            </a:r>
            <a:r>
              <a:rPr lang="cs-CZ" dirty="0" err="1" smtClean="0"/>
              <a:t>del</a:t>
            </a:r>
            <a:r>
              <a:rPr lang="cs-CZ" dirty="0" smtClean="0"/>
              <a:t> hip hop al </a:t>
            </a:r>
            <a:r>
              <a:rPr lang="cs-CZ" dirty="0" err="1" smtClean="0"/>
              <a:t>euskara</a:t>
            </a:r>
            <a:r>
              <a:rPr lang="cs-CZ" dirty="0" smtClean="0"/>
              <a:t>.</a:t>
            </a:r>
          </a:p>
          <a:p>
            <a:r>
              <a:rPr lang="cs-CZ" dirty="0" err="1" smtClean="0"/>
              <a:t>Crearon</a:t>
            </a:r>
            <a:r>
              <a:rPr lang="cs-CZ" dirty="0" smtClean="0"/>
              <a:t> </a:t>
            </a:r>
            <a:r>
              <a:rPr lang="cs-CZ" dirty="0" err="1" smtClean="0"/>
              <a:t>Esan</a:t>
            </a:r>
            <a:r>
              <a:rPr lang="cs-CZ" dirty="0" smtClean="0"/>
              <a:t> </a:t>
            </a:r>
            <a:r>
              <a:rPr lang="cs-CZ" dirty="0" err="1" smtClean="0"/>
              <a:t>Ozenki</a:t>
            </a:r>
            <a:r>
              <a:rPr lang="cs-CZ" dirty="0" smtClean="0"/>
              <a:t>.( </a:t>
            </a:r>
            <a:r>
              <a:rPr lang="cs-CZ" dirty="0" err="1" smtClean="0"/>
              <a:t>Discográfica</a:t>
            </a:r>
            <a:r>
              <a:rPr lang="cs-CZ" dirty="0" smtClean="0"/>
              <a:t> de gran </a:t>
            </a:r>
            <a:r>
              <a:rPr lang="cs-CZ" dirty="0" err="1" smtClean="0"/>
              <a:t>éxito</a:t>
            </a:r>
            <a:r>
              <a:rPr lang="cs-CZ" dirty="0" smtClean="0"/>
              <a:t>)</a:t>
            </a:r>
            <a:endParaRPr lang="cs-CZ" dirty="0"/>
          </a:p>
        </p:txBody>
      </p:sp>
    </p:spTree>
    <p:extLst>
      <p:ext uri="{BB962C8B-B14F-4D97-AF65-F5344CB8AC3E}">
        <p14:creationId xmlns:p14="http://schemas.microsoft.com/office/powerpoint/2010/main" val="16517393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NEGU GORRIAK</a:t>
            </a:r>
            <a:endParaRPr lang="cs-CZ" dirty="0"/>
          </a:p>
        </p:txBody>
      </p:sp>
      <p:sp>
        <p:nvSpPr>
          <p:cNvPr id="3" name="Zástupný symbol pro obsah 2"/>
          <p:cNvSpPr>
            <a:spLocks noGrp="1"/>
          </p:cNvSpPr>
          <p:nvPr>
            <p:ph idx="1"/>
          </p:nvPr>
        </p:nvSpPr>
        <p:spPr/>
        <p:txBody>
          <a:bodyPr>
            <a:normAutofit/>
          </a:bodyPr>
          <a:lstStyle/>
          <a:p>
            <a:r>
              <a:rPr lang="cs-CZ" sz="2400" dirty="0" smtClean="0"/>
              <a:t>El </a:t>
            </a:r>
            <a:r>
              <a:rPr lang="cs-CZ" sz="2400" dirty="0" err="1" smtClean="0"/>
              <a:t>impacto</a:t>
            </a:r>
            <a:r>
              <a:rPr lang="cs-CZ" sz="2400" dirty="0" smtClean="0"/>
              <a:t> y la </a:t>
            </a:r>
            <a:r>
              <a:rPr lang="cs-CZ" sz="2400" dirty="0" err="1" smtClean="0"/>
              <a:t>llegada</a:t>
            </a:r>
            <a:r>
              <a:rPr lang="cs-CZ" sz="2400" dirty="0" smtClean="0"/>
              <a:t> de </a:t>
            </a:r>
            <a:r>
              <a:rPr lang="cs-CZ" sz="2400" dirty="0" err="1" smtClean="0"/>
              <a:t>este</a:t>
            </a:r>
            <a:r>
              <a:rPr lang="cs-CZ" sz="2400" dirty="0" smtClean="0"/>
              <a:t> grupo </a:t>
            </a:r>
            <a:r>
              <a:rPr lang="cs-CZ" sz="2400" dirty="0" err="1" smtClean="0"/>
              <a:t>fue</a:t>
            </a:r>
            <a:r>
              <a:rPr lang="cs-CZ" sz="2400" dirty="0" smtClean="0"/>
              <a:t> </a:t>
            </a:r>
            <a:r>
              <a:rPr lang="cs-CZ" sz="2400" dirty="0" err="1" smtClean="0"/>
              <a:t>brutal</a:t>
            </a:r>
            <a:r>
              <a:rPr lang="cs-CZ" sz="2400" dirty="0" smtClean="0"/>
              <a:t>.</a:t>
            </a:r>
          </a:p>
          <a:p>
            <a:pPr>
              <a:buFont typeface="Wingdings" panose="05000000000000000000" pitchFamily="2" charset="2"/>
              <a:buChar char="Ø"/>
            </a:pPr>
            <a:r>
              <a:rPr lang="cs-CZ" sz="2400" dirty="0"/>
              <a:t> </a:t>
            </a:r>
            <a:r>
              <a:rPr lang="cs-CZ" sz="2400" dirty="0" err="1" smtClean="0"/>
              <a:t>Aportó</a:t>
            </a:r>
            <a:r>
              <a:rPr lang="cs-CZ" sz="2400" dirty="0" smtClean="0"/>
              <a:t> </a:t>
            </a:r>
            <a:r>
              <a:rPr lang="cs-CZ" sz="2400" dirty="0" err="1" smtClean="0"/>
              <a:t>nuevas</a:t>
            </a:r>
            <a:r>
              <a:rPr lang="cs-CZ" sz="2400" dirty="0" smtClean="0"/>
              <a:t> </a:t>
            </a:r>
            <a:r>
              <a:rPr lang="cs-CZ" sz="2400" dirty="0" err="1" smtClean="0"/>
              <a:t>ideas</a:t>
            </a:r>
            <a:endParaRPr lang="cs-CZ" sz="2400" dirty="0" smtClean="0"/>
          </a:p>
          <a:p>
            <a:pPr>
              <a:buFont typeface="Wingdings" panose="05000000000000000000" pitchFamily="2" charset="2"/>
              <a:buChar char="Ø"/>
            </a:pPr>
            <a:r>
              <a:rPr lang="cs-CZ" sz="2400" dirty="0" smtClean="0"/>
              <a:t>El </a:t>
            </a:r>
            <a:r>
              <a:rPr lang="cs-CZ" sz="2400" dirty="0" err="1" smtClean="0"/>
              <a:t>euskara</a:t>
            </a:r>
            <a:r>
              <a:rPr lang="cs-CZ" sz="2400" dirty="0" smtClean="0"/>
              <a:t> en el </a:t>
            </a:r>
            <a:r>
              <a:rPr lang="cs-CZ" sz="2400" dirty="0" err="1" smtClean="0"/>
              <a:t>eje</a:t>
            </a:r>
            <a:r>
              <a:rPr lang="cs-CZ" sz="2400" dirty="0" smtClean="0"/>
              <a:t> de la </a:t>
            </a:r>
            <a:r>
              <a:rPr lang="cs-CZ" sz="2400" dirty="0" err="1" smtClean="0"/>
              <a:t>creación</a:t>
            </a:r>
            <a:r>
              <a:rPr lang="cs-CZ" sz="2400" dirty="0" smtClean="0"/>
              <a:t>.</a:t>
            </a:r>
          </a:p>
          <a:p>
            <a:pPr marL="0" indent="0">
              <a:buNone/>
            </a:pPr>
            <a:r>
              <a:rPr lang="cs-CZ" sz="2400" dirty="0" smtClean="0"/>
              <a:t>I </a:t>
            </a:r>
            <a:r>
              <a:rPr lang="cs-CZ" sz="2400" dirty="0" err="1" smtClean="0"/>
              <a:t>am</a:t>
            </a:r>
            <a:r>
              <a:rPr lang="cs-CZ" sz="2400" dirty="0" smtClean="0"/>
              <a:t> </a:t>
            </a:r>
            <a:r>
              <a:rPr lang="cs-CZ" sz="2400" dirty="0" err="1" smtClean="0"/>
              <a:t>black</a:t>
            </a:r>
            <a:r>
              <a:rPr lang="cs-CZ" sz="2400" dirty="0" smtClean="0"/>
              <a:t>, i </a:t>
            </a:r>
            <a:r>
              <a:rPr lang="cs-CZ" sz="2400" dirty="0" err="1" smtClean="0"/>
              <a:t>am</a:t>
            </a:r>
            <a:r>
              <a:rPr lang="cs-CZ" sz="2400" dirty="0" smtClean="0"/>
              <a:t> proud-----ni </a:t>
            </a:r>
            <a:r>
              <a:rPr lang="cs-CZ" sz="2400" dirty="0" err="1" smtClean="0"/>
              <a:t>euskalduna</a:t>
            </a:r>
            <a:r>
              <a:rPr lang="cs-CZ" sz="2400" dirty="0" smtClean="0"/>
              <a:t> </a:t>
            </a:r>
            <a:r>
              <a:rPr lang="cs-CZ" sz="2400" dirty="0" err="1" smtClean="0"/>
              <a:t>naiz</a:t>
            </a:r>
            <a:r>
              <a:rPr lang="cs-CZ" sz="2400" dirty="0" smtClean="0"/>
              <a:t> </a:t>
            </a:r>
            <a:r>
              <a:rPr lang="cs-CZ" sz="2400" dirty="0" err="1" smtClean="0"/>
              <a:t>eta</a:t>
            </a:r>
            <a:r>
              <a:rPr lang="cs-CZ" sz="2400" dirty="0" smtClean="0"/>
              <a:t> </a:t>
            </a:r>
            <a:r>
              <a:rPr lang="cs-CZ" sz="2400" dirty="0" err="1" smtClean="0"/>
              <a:t>harro</a:t>
            </a:r>
            <a:r>
              <a:rPr lang="cs-CZ" sz="2400" dirty="0" smtClean="0"/>
              <a:t> </a:t>
            </a:r>
            <a:r>
              <a:rPr lang="cs-CZ" sz="2400" dirty="0" err="1" smtClean="0"/>
              <a:t>nago</a:t>
            </a:r>
            <a:r>
              <a:rPr lang="cs-CZ" sz="2400" dirty="0" smtClean="0"/>
              <a:t>.</a:t>
            </a:r>
          </a:p>
          <a:p>
            <a:pPr>
              <a:buFont typeface="Wingdings" panose="05000000000000000000" pitchFamily="2" charset="2"/>
              <a:buChar char="Ø"/>
            </a:pPr>
            <a:r>
              <a:rPr lang="cs-CZ" sz="2400" dirty="0"/>
              <a:t> </a:t>
            </a:r>
            <a:r>
              <a:rPr lang="cs-CZ" sz="2400" dirty="0" err="1" smtClean="0"/>
              <a:t>Apostó</a:t>
            </a:r>
            <a:r>
              <a:rPr lang="cs-CZ" sz="2400" dirty="0" smtClean="0"/>
              <a:t> </a:t>
            </a:r>
            <a:r>
              <a:rPr lang="cs-CZ" sz="2400" dirty="0" err="1" smtClean="0"/>
              <a:t>por</a:t>
            </a:r>
            <a:r>
              <a:rPr lang="cs-CZ" sz="2400" dirty="0" smtClean="0"/>
              <a:t> </a:t>
            </a:r>
            <a:r>
              <a:rPr lang="cs-CZ" sz="2400" dirty="0" err="1" smtClean="0"/>
              <a:t>nuevos</a:t>
            </a:r>
            <a:r>
              <a:rPr lang="cs-CZ" sz="2400" dirty="0" smtClean="0"/>
              <a:t> </a:t>
            </a:r>
            <a:r>
              <a:rPr lang="cs-CZ" sz="2400" dirty="0" err="1" smtClean="0"/>
              <a:t>grupos</a:t>
            </a:r>
            <a:r>
              <a:rPr lang="cs-CZ" sz="2400" dirty="0" smtClean="0"/>
              <a:t> </a:t>
            </a:r>
            <a:r>
              <a:rPr lang="cs-CZ" sz="2400" dirty="0" err="1" smtClean="0"/>
              <a:t>que</a:t>
            </a:r>
            <a:r>
              <a:rPr lang="cs-CZ" sz="2400" dirty="0" smtClean="0"/>
              <a:t> en los </a:t>
            </a:r>
            <a:r>
              <a:rPr lang="cs-CZ" sz="2400" dirty="0" err="1" smtClean="0"/>
              <a:t>que</a:t>
            </a:r>
            <a:r>
              <a:rPr lang="cs-CZ" sz="2400" dirty="0" smtClean="0"/>
              <a:t> se </a:t>
            </a:r>
            <a:r>
              <a:rPr lang="cs-CZ" sz="2400" dirty="0" err="1" smtClean="0"/>
              <a:t>podían</a:t>
            </a:r>
            <a:r>
              <a:rPr lang="cs-CZ" sz="2400" dirty="0" smtClean="0"/>
              <a:t> ver las </a:t>
            </a:r>
            <a:r>
              <a:rPr lang="cs-CZ" sz="2400" dirty="0" err="1" smtClean="0"/>
              <a:t>influencias</a:t>
            </a:r>
            <a:r>
              <a:rPr lang="cs-CZ" sz="2400" dirty="0" smtClean="0"/>
              <a:t> de los </a:t>
            </a:r>
            <a:r>
              <a:rPr lang="cs-CZ" sz="2400" dirty="0" err="1" smtClean="0"/>
              <a:t>estilos</a:t>
            </a:r>
            <a:r>
              <a:rPr lang="cs-CZ" sz="2400" dirty="0" smtClean="0"/>
              <a:t> </a:t>
            </a:r>
            <a:r>
              <a:rPr lang="cs-CZ" sz="2400" dirty="0" err="1" smtClean="0"/>
              <a:t>más</a:t>
            </a:r>
            <a:r>
              <a:rPr lang="cs-CZ" sz="2400" dirty="0" smtClean="0"/>
              <a:t> </a:t>
            </a:r>
            <a:r>
              <a:rPr lang="cs-CZ" sz="2400" dirty="0" err="1" smtClean="0"/>
              <a:t>contemporaneos</a:t>
            </a:r>
            <a:r>
              <a:rPr lang="cs-CZ" sz="2400" dirty="0" smtClean="0"/>
              <a:t>.</a:t>
            </a:r>
          </a:p>
          <a:p>
            <a:pPr>
              <a:buFont typeface="Wingdings" panose="05000000000000000000" pitchFamily="2" charset="2"/>
              <a:buChar char="Ø"/>
            </a:pPr>
            <a:r>
              <a:rPr lang="cs-CZ" sz="2400" dirty="0" smtClean="0"/>
              <a:t>Gran </a:t>
            </a:r>
            <a:r>
              <a:rPr lang="cs-CZ" sz="2400" dirty="0" err="1" smtClean="0"/>
              <a:t>pluralidad</a:t>
            </a:r>
            <a:r>
              <a:rPr lang="cs-CZ" sz="2400" dirty="0" smtClean="0"/>
              <a:t> de </a:t>
            </a:r>
            <a:r>
              <a:rPr lang="cs-CZ" sz="2400" dirty="0" err="1" smtClean="0"/>
              <a:t>estilos</a:t>
            </a:r>
            <a:r>
              <a:rPr lang="cs-CZ" sz="2400" dirty="0" smtClean="0"/>
              <a:t> en la </a:t>
            </a:r>
            <a:r>
              <a:rPr lang="cs-CZ" sz="2400" dirty="0" err="1" smtClean="0"/>
              <a:t>década</a:t>
            </a:r>
            <a:r>
              <a:rPr lang="cs-CZ" sz="2400" dirty="0" smtClean="0"/>
              <a:t> de los 90.</a:t>
            </a:r>
          </a:p>
          <a:p>
            <a:pPr>
              <a:buFont typeface="Wingdings" panose="05000000000000000000" pitchFamily="2" charset="2"/>
              <a:buChar char="Ø"/>
            </a:pPr>
            <a:r>
              <a:rPr lang="cs-CZ" sz="2400" dirty="0" err="1" smtClean="0"/>
              <a:t>Así</a:t>
            </a:r>
            <a:r>
              <a:rPr lang="cs-CZ" sz="2400" dirty="0" smtClean="0"/>
              <a:t> </a:t>
            </a:r>
            <a:r>
              <a:rPr lang="cs-CZ" sz="2400" dirty="0" err="1" smtClean="0"/>
              <a:t>mismo</a:t>
            </a:r>
            <a:r>
              <a:rPr lang="cs-CZ" sz="2400" dirty="0" smtClean="0"/>
              <a:t>, </a:t>
            </a:r>
            <a:r>
              <a:rPr lang="cs-CZ" sz="2400" dirty="0" err="1" smtClean="0"/>
              <a:t>aparecieron</a:t>
            </a:r>
            <a:r>
              <a:rPr lang="cs-CZ" sz="2400" dirty="0" smtClean="0"/>
              <a:t> con </a:t>
            </a:r>
            <a:r>
              <a:rPr lang="cs-CZ" sz="2400" dirty="0" err="1" smtClean="0"/>
              <a:t>fuerza</a:t>
            </a:r>
            <a:r>
              <a:rPr lang="cs-CZ" sz="2400" dirty="0" smtClean="0"/>
              <a:t> los </a:t>
            </a:r>
            <a:r>
              <a:rPr lang="cs-CZ" sz="2400" dirty="0" err="1" smtClean="0"/>
              <a:t>primeros</a:t>
            </a:r>
            <a:r>
              <a:rPr lang="cs-CZ" sz="2400" dirty="0" smtClean="0"/>
              <a:t> </a:t>
            </a:r>
            <a:r>
              <a:rPr lang="cs-CZ" sz="2400" dirty="0" err="1" smtClean="0"/>
              <a:t>grupos</a:t>
            </a:r>
            <a:r>
              <a:rPr lang="cs-CZ" sz="2400" dirty="0" smtClean="0"/>
              <a:t> de </a:t>
            </a:r>
            <a:r>
              <a:rPr lang="cs-CZ" sz="2400" dirty="0" err="1" smtClean="0"/>
              <a:t>habla</a:t>
            </a:r>
            <a:r>
              <a:rPr lang="cs-CZ" sz="2400" dirty="0" smtClean="0"/>
              <a:t> </a:t>
            </a:r>
            <a:r>
              <a:rPr lang="cs-CZ" sz="2400" dirty="0" err="1" smtClean="0"/>
              <a:t>inglesa</a:t>
            </a:r>
            <a:r>
              <a:rPr lang="cs-CZ" sz="2400" dirty="0" smtClean="0"/>
              <a:t>.</a:t>
            </a:r>
          </a:p>
          <a:p>
            <a:pPr>
              <a:buFont typeface="Wingdings" panose="05000000000000000000" pitchFamily="2" charset="2"/>
              <a:buChar char="Ø"/>
            </a:pPr>
            <a:endParaRPr lang="cs-CZ" sz="2400" dirty="0"/>
          </a:p>
        </p:txBody>
      </p:sp>
    </p:spTree>
    <p:extLst>
      <p:ext uri="{BB962C8B-B14F-4D97-AF65-F5344CB8AC3E}">
        <p14:creationId xmlns:p14="http://schemas.microsoft.com/office/powerpoint/2010/main" val="36588251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La </a:t>
            </a:r>
            <a:r>
              <a:rPr lang="cs-CZ" dirty="0" err="1" smtClean="0"/>
              <a:t>pluralidad</a:t>
            </a:r>
            <a:r>
              <a:rPr lang="cs-CZ" dirty="0" smtClean="0"/>
              <a:t> de la </a:t>
            </a:r>
            <a:r>
              <a:rPr lang="cs-CZ" dirty="0" err="1" smtClean="0"/>
              <a:t>década</a:t>
            </a:r>
            <a:r>
              <a:rPr lang="cs-CZ" dirty="0" smtClean="0"/>
              <a:t> de los 90.</a:t>
            </a:r>
            <a:endParaRPr lang="cs-CZ" dirty="0"/>
          </a:p>
        </p:txBody>
      </p:sp>
      <p:sp>
        <p:nvSpPr>
          <p:cNvPr id="3" name="Zástupný symbol pro obsah 2"/>
          <p:cNvSpPr>
            <a:spLocks noGrp="1"/>
          </p:cNvSpPr>
          <p:nvPr>
            <p:ph idx="1"/>
          </p:nvPr>
        </p:nvSpPr>
        <p:spPr/>
        <p:txBody>
          <a:bodyPr>
            <a:normAutofit/>
          </a:bodyPr>
          <a:lstStyle/>
          <a:p>
            <a:r>
              <a:rPr lang="cs-CZ" sz="2000" dirty="0"/>
              <a:t>De </a:t>
            </a:r>
            <a:r>
              <a:rPr lang="cs-CZ" sz="2000" dirty="0" err="1"/>
              <a:t>esta</a:t>
            </a:r>
            <a:r>
              <a:rPr lang="cs-CZ" sz="2000" dirty="0"/>
              <a:t> </a:t>
            </a:r>
            <a:r>
              <a:rPr lang="cs-CZ" sz="2000" dirty="0" err="1"/>
              <a:t>pluralidad</a:t>
            </a:r>
            <a:r>
              <a:rPr lang="cs-CZ" sz="2000" dirty="0"/>
              <a:t> </a:t>
            </a:r>
            <a:r>
              <a:rPr lang="cs-CZ" sz="2000" dirty="0" err="1"/>
              <a:t>hay</a:t>
            </a:r>
            <a:r>
              <a:rPr lang="cs-CZ" sz="2000" dirty="0"/>
              <a:t> </a:t>
            </a:r>
            <a:r>
              <a:rPr lang="cs-CZ" sz="2000" dirty="0" err="1"/>
              <a:t>que</a:t>
            </a:r>
            <a:r>
              <a:rPr lang="cs-CZ" sz="2000" dirty="0"/>
              <a:t> </a:t>
            </a:r>
            <a:r>
              <a:rPr lang="cs-CZ" sz="2000" dirty="0" err="1"/>
              <a:t>destacar</a:t>
            </a:r>
            <a:r>
              <a:rPr lang="cs-CZ" sz="2000" dirty="0"/>
              <a:t> </a:t>
            </a:r>
            <a:r>
              <a:rPr lang="cs-CZ" sz="2000" dirty="0" err="1"/>
              <a:t>dos</a:t>
            </a:r>
            <a:r>
              <a:rPr lang="cs-CZ" sz="2000" dirty="0"/>
              <a:t> </a:t>
            </a:r>
            <a:r>
              <a:rPr lang="cs-CZ" sz="2000" dirty="0" err="1" smtClean="0"/>
              <a:t>estilos</a:t>
            </a:r>
            <a:r>
              <a:rPr lang="cs-CZ" sz="2000" dirty="0" smtClean="0"/>
              <a:t>:</a:t>
            </a:r>
          </a:p>
          <a:p>
            <a:r>
              <a:rPr lang="cs-CZ" sz="2000" dirty="0" smtClean="0"/>
              <a:t>El </a:t>
            </a:r>
            <a:r>
              <a:rPr lang="cs-CZ" sz="2000" dirty="0" err="1" smtClean="0"/>
              <a:t>heavy</a:t>
            </a:r>
            <a:r>
              <a:rPr lang="cs-CZ" sz="2000" dirty="0" smtClean="0"/>
              <a:t> y el </a:t>
            </a:r>
            <a:r>
              <a:rPr lang="cs-CZ" sz="2000" dirty="0" err="1" smtClean="0"/>
              <a:t>trash</a:t>
            </a:r>
            <a:r>
              <a:rPr lang="cs-CZ" sz="2000" dirty="0" smtClean="0"/>
              <a:t>: </a:t>
            </a:r>
            <a:r>
              <a:rPr lang="cs-CZ" sz="2000" b="1" dirty="0" err="1" smtClean="0"/>
              <a:t>Su</a:t>
            </a:r>
            <a:r>
              <a:rPr lang="cs-CZ" sz="2000" b="1" dirty="0" smtClean="0"/>
              <a:t> ta </a:t>
            </a:r>
            <a:r>
              <a:rPr lang="cs-CZ" sz="2000" b="1" dirty="0" err="1" smtClean="0"/>
              <a:t>gar</a:t>
            </a:r>
            <a:endParaRPr lang="cs-CZ" sz="2000" b="1" dirty="0" smtClean="0"/>
          </a:p>
          <a:p>
            <a:pPr marL="0" indent="0">
              <a:buNone/>
            </a:pPr>
            <a:r>
              <a:rPr lang="cs-CZ" sz="2000" dirty="0" smtClean="0"/>
              <a:t>(</a:t>
            </a:r>
            <a:r>
              <a:rPr lang="cs-CZ" sz="2000" dirty="0" err="1" smtClean="0"/>
              <a:t>latzen</a:t>
            </a:r>
            <a:r>
              <a:rPr lang="cs-CZ" sz="2000" dirty="0" smtClean="0"/>
              <a:t>, </a:t>
            </a:r>
            <a:r>
              <a:rPr lang="cs-CZ" sz="2000" dirty="0" err="1" smtClean="0"/>
              <a:t>idi</a:t>
            </a:r>
            <a:r>
              <a:rPr lang="cs-CZ" sz="2000" dirty="0" smtClean="0"/>
              <a:t> </a:t>
            </a:r>
            <a:r>
              <a:rPr lang="cs-CZ" sz="2000" dirty="0" err="1" smtClean="0"/>
              <a:t>bihotz</a:t>
            </a:r>
            <a:r>
              <a:rPr lang="cs-CZ" sz="2000" dirty="0" smtClean="0"/>
              <a:t>, </a:t>
            </a:r>
            <a:r>
              <a:rPr lang="cs-CZ" sz="2000" dirty="0" err="1" smtClean="0"/>
              <a:t>asgarth</a:t>
            </a:r>
            <a:r>
              <a:rPr lang="cs-CZ" sz="2000" dirty="0" smtClean="0"/>
              <a:t>…)</a:t>
            </a:r>
          </a:p>
          <a:p>
            <a:r>
              <a:rPr lang="cs-CZ" sz="2000" dirty="0" smtClean="0"/>
              <a:t>La </a:t>
            </a:r>
            <a:r>
              <a:rPr lang="cs-CZ" sz="2000" dirty="0" err="1" smtClean="0"/>
              <a:t>trikitixa</a:t>
            </a:r>
            <a:r>
              <a:rPr lang="cs-CZ" sz="2000" dirty="0" smtClean="0"/>
              <a:t>: </a:t>
            </a:r>
            <a:r>
              <a:rPr lang="cs-CZ" sz="2000" dirty="0" err="1" smtClean="0"/>
              <a:t>Joseba</a:t>
            </a:r>
            <a:r>
              <a:rPr lang="cs-CZ" sz="2000" dirty="0" smtClean="0"/>
              <a:t> </a:t>
            </a:r>
            <a:r>
              <a:rPr lang="cs-CZ" sz="2000" dirty="0" err="1" smtClean="0"/>
              <a:t>tapia</a:t>
            </a:r>
            <a:r>
              <a:rPr lang="cs-CZ" sz="2000" dirty="0" smtClean="0"/>
              <a:t> y </a:t>
            </a:r>
            <a:r>
              <a:rPr lang="cs-CZ" sz="2000" dirty="0" err="1" smtClean="0"/>
              <a:t>Kepa</a:t>
            </a:r>
            <a:r>
              <a:rPr lang="cs-CZ" sz="2000" dirty="0" smtClean="0"/>
              <a:t> Junkera.</a:t>
            </a:r>
          </a:p>
          <a:p>
            <a:pPr marL="0" indent="0">
              <a:buNone/>
            </a:pPr>
            <a:r>
              <a:rPr lang="cs-CZ" sz="2000" dirty="0" err="1" smtClean="0"/>
              <a:t>Anadieron</a:t>
            </a:r>
            <a:r>
              <a:rPr lang="cs-CZ" sz="2000" dirty="0" smtClean="0"/>
              <a:t> a la </a:t>
            </a:r>
            <a:r>
              <a:rPr lang="cs-CZ" sz="2000" dirty="0" err="1" smtClean="0"/>
              <a:t>clasica</a:t>
            </a:r>
            <a:r>
              <a:rPr lang="cs-CZ" sz="2000" dirty="0" smtClean="0"/>
              <a:t> </a:t>
            </a:r>
            <a:r>
              <a:rPr lang="cs-CZ" sz="2000" dirty="0" err="1" smtClean="0"/>
              <a:t>trikitixa</a:t>
            </a:r>
            <a:r>
              <a:rPr lang="cs-CZ" sz="2000" dirty="0" smtClean="0"/>
              <a:t>, (de </a:t>
            </a:r>
            <a:r>
              <a:rPr lang="cs-CZ" sz="2000" dirty="0" err="1" smtClean="0"/>
              <a:t>acordeón</a:t>
            </a:r>
            <a:r>
              <a:rPr lang="cs-CZ" sz="2000" dirty="0" smtClean="0"/>
              <a:t> y </a:t>
            </a:r>
            <a:r>
              <a:rPr lang="cs-CZ" sz="2000" dirty="0" err="1" smtClean="0"/>
              <a:t>pandero</a:t>
            </a:r>
            <a:r>
              <a:rPr lang="cs-CZ" sz="2000" dirty="0" smtClean="0"/>
              <a:t>) la </a:t>
            </a:r>
            <a:r>
              <a:rPr lang="cs-CZ" sz="2000" dirty="0" err="1" smtClean="0"/>
              <a:t>batería</a:t>
            </a:r>
            <a:r>
              <a:rPr lang="cs-CZ" sz="2000" dirty="0" smtClean="0"/>
              <a:t>, el </a:t>
            </a:r>
            <a:r>
              <a:rPr lang="cs-CZ" sz="2000" dirty="0" err="1" smtClean="0"/>
              <a:t>bajo</a:t>
            </a:r>
            <a:r>
              <a:rPr lang="cs-CZ" sz="2000" dirty="0" smtClean="0"/>
              <a:t> y la </a:t>
            </a:r>
            <a:r>
              <a:rPr lang="cs-CZ" sz="2000" dirty="0" err="1" smtClean="0"/>
              <a:t>guitarra</a:t>
            </a:r>
            <a:r>
              <a:rPr lang="cs-CZ" sz="2000" dirty="0" smtClean="0"/>
              <a:t> </a:t>
            </a:r>
            <a:r>
              <a:rPr lang="cs-CZ" sz="2000" dirty="0" err="1" smtClean="0"/>
              <a:t>formando</a:t>
            </a:r>
            <a:r>
              <a:rPr lang="cs-CZ" sz="2000" dirty="0" smtClean="0"/>
              <a:t> </a:t>
            </a:r>
            <a:r>
              <a:rPr lang="cs-CZ" sz="2000" dirty="0" err="1" smtClean="0"/>
              <a:t>así</a:t>
            </a:r>
            <a:r>
              <a:rPr lang="cs-CZ" sz="2000" dirty="0" smtClean="0"/>
              <a:t> </a:t>
            </a:r>
            <a:r>
              <a:rPr lang="cs-CZ" sz="2000" dirty="0" err="1" smtClean="0"/>
              <a:t>grupos</a:t>
            </a:r>
            <a:r>
              <a:rPr lang="cs-CZ" sz="2000" dirty="0" smtClean="0"/>
              <a:t> de rock y </a:t>
            </a:r>
            <a:r>
              <a:rPr lang="cs-CZ" sz="2000" dirty="0" err="1" smtClean="0"/>
              <a:t>compusieron</a:t>
            </a:r>
            <a:r>
              <a:rPr lang="cs-CZ" sz="2000" dirty="0" smtClean="0"/>
              <a:t> </a:t>
            </a:r>
            <a:r>
              <a:rPr lang="cs-CZ" sz="2000" dirty="0" err="1" smtClean="0"/>
              <a:t>nuevos</a:t>
            </a:r>
            <a:r>
              <a:rPr lang="cs-CZ" sz="2000" dirty="0" smtClean="0"/>
              <a:t> </a:t>
            </a:r>
            <a:r>
              <a:rPr lang="cs-CZ" sz="2000" dirty="0" err="1" smtClean="0"/>
              <a:t>ritmos</a:t>
            </a:r>
            <a:r>
              <a:rPr lang="cs-CZ" sz="2000" dirty="0" smtClean="0"/>
              <a:t>. (Rock, pop, </a:t>
            </a:r>
            <a:r>
              <a:rPr lang="cs-CZ" sz="2000" dirty="0" err="1" smtClean="0"/>
              <a:t>pasodoble</a:t>
            </a:r>
            <a:r>
              <a:rPr lang="cs-CZ" sz="2000" dirty="0" smtClean="0"/>
              <a:t>, rap…)</a:t>
            </a:r>
          </a:p>
          <a:p>
            <a:pPr marL="0" indent="0">
              <a:buNone/>
            </a:pPr>
            <a:r>
              <a:rPr lang="cs-CZ" sz="2000" dirty="0" err="1" smtClean="0"/>
              <a:t>Todo</a:t>
            </a:r>
            <a:r>
              <a:rPr lang="cs-CZ" sz="2000" dirty="0" smtClean="0"/>
              <a:t> </a:t>
            </a:r>
            <a:r>
              <a:rPr lang="cs-CZ" sz="2000" dirty="0" err="1" smtClean="0"/>
              <a:t>ello</a:t>
            </a:r>
            <a:r>
              <a:rPr lang="cs-CZ" sz="2000" dirty="0" smtClean="0"/>
              <a:t>, </a:t>
            </a:r>
            <a:r>
              <a:rPr lang="cs-CZ" sz="2000" dirty="0" err="1" smtClean="0"/>
              <a:t>trajo</a:t>
            </a:r>
            <a:r>
              <a:rPr lang="cs-CZ" sz="2000" dirty="0" smtClean="0"/>
              <a:t> </a:t>
            </a:r>
            <a:r>
              <a:rPr lang="cs-CZ" sz="2000" dirty="0" err="1" smtClean="0"/>
              <a:t>un</a:t>
            </a:r>
            <a:r>
              <a:rPr lang="cs-CZ" sz="2000" dirty="0" smtClean="0"/>
              <a:t> gran </a:t>
            </a:r>
            <a:r>
              <a:rPr lang="cs-CZ" sz="2000" dirty="0" err="1" smtClean="0"/>
              <a:t>éxito</a:t>
            </a:r>
            <a:r>
              <a:rPr lang="cs-CZ" sz="2000" dirty="0" smtClean="0"/>
              <a:t>.</a:t>
            </a:r>
          </a:p>
          <a:p>
            <a:pPr marL="0" indent="0">
              <a:buNone/>
            </a:pPr>
            <a:r>
              <a:rPr lang="cs-CZ" sz="2000" dirty="0" err="1" smtClean="0"/>
              <a:t>Estos</a:t>
            </a:r>
            <a:r>
              <a:rPr lang="cs-CZ" sz="2000" dirty="0" smtClean="0"/>
              <a:t> </a:t>
            </a:r>
            <a:r>
              <a:rPr lang="cs-CZ" sz="2000" dirty="0" err="1" smtClean="0"/>
              <a:t>anos</a:t>
            </a:r>
            <a:r>
              <a:rPr lang="cs-CZ" sz="2000" dirty="0" smtClean="0"/>
              <a:t> </a:t>
            </a:r>
            <a:r>
              <a:rPr lang="cs-CZ" sz="2000" dirty="0" err="1" smtClean="0"/>
              <a:t>tambien</a:t>
            </a:r>
            <a:r>
              <a:rPr lang="cs-CZ" sz="2000" dirty="0" smtClean="0"/>
              <a:t> hubo </a:t>
            </a:r>
            <a:r>
              <a:rPr lang="cs-CZ" sz="2000" dirty="0" err="1" smtClean="0"/>
              <a:t>un</a:t>
            </a:r>
            <a:r>
              <a:rPr lang="cs-CZ" sz="2000" dirty="0" smtClean="0"/>
              <a:t> </a:t>
            </a:r>
            <a:r>
              <a:rPr lang="cs-CZ" sz="2000" dirty="0" err="1" smtClean="0"/>
              <a:t>discreto</a:t>
            </a:r>
            <a:r>
              <a:rPr lang="cs-CZ" sz="2000" dirty="0" smtClean="0"/>
              <a:t> </a:t>
            </a:r>
            <a:r>
              <a:rPr lang="cs-CZ" sz="2000" dirty="0" err="1" smtClean="0"/>
              <a:t>florecimiento</a:t>
            </a:r>
            <a:r>
              <a:rPr lang="cs-CZ" sz="2000" dirty="0" smtClean="0"/>
              <a:t> de la </a:t>
            </a:r>
            <a:r>
              <a:rPr lang="cs-CZ" sz="2000" dirty="0" err="1" smtClean="0"/>
              <a:t>música</a:t>
            </a:r>
            <a:r>
              <a:rPr lang="cs-CZ" sz="2000" dirty="0" smtClean="0"/>
              <a:t> folk, junto con el </a:t>
            </a:r>
            <a:r>
              <a:rPr lang="cs-CZ" sz="2000" dirty="0" err="1" smtClean="0"/>
              <a:t>tradicional</a:t>
            </a:r>
            <a:r>
              <a:rPr lang="cs-CZ" sz="2000" dirty="0" smtClean="0"/>
              <a:t> grupo OSKORRI, </a:t>
            </a:r>
            <a:r>
              <a:rPr lang="cs-CZ" sz="2000" dirty="0" err="1" smtClean="0"/>
              <a:t>nacieron</a:t>
            </a:r>
            <a:r>
              <a:rPr lang="cs-CZ" sz="2000" dirty="0" smtClean="0"/>
              <a:t> </a:t>
            </a:r>
            <a:r>
              <a:rPr lang="cs-CZ" sz="2000" dirty="0" err="1" smtClean="0"/>
              <a:t>dos</a:t>
            </a:r>
            <a:r>
              <a:rPr lang="cs-CZ" sz="2000" dirty="0" smtClean="0"/>
              <a:t> </a:t>
            </a:r>
            <a:r>
              <a:rPr lang="cs-CZ" sz="2000" dirty="0" err="1" smtClean="0"/>
              <a:t>grupos</a:t>
            </a:r>
            <a:r>
              <a:rPr lang="cs-CZ" sz="2000" dirty="0" smtClean="0"/>
              <a:t> </a:t>
            </a:r>
            <a:r>
              <a:rPr lang="cs-CZ" sz="2000" dirty="0" err="1" smtClean="0"/>
              <a:t>interesantes</a:t>
            </a:r>
            <a:r>
              <a:rPr lang="cs-CZ" sz="2000" dirty="0" smtClean="0"/>
              <a:t>.</a:t>
            </a:r>
          </a:p>
          <a:p>
            <a:pPr marL="0" indent="0">
              <a:buNone/>
            </a:pPr>
            <a:r>
              <a:rPr lang="cs-CZ" sz="2000" dirty="0" err="1" smtClean="0"/>
              <a:t>Hiru</a:t>
            </a:r>
            <a:r>
              <a:rPr lang="cs-CZ" sz="2000" dirty="0" smtClean="0"/>
              <a:t> </a:t>
            </a:r>
            <a:r>
              <a:rPr lang="cs-CZ" sz="2000" dirty="0" err="1" smtClean="0"/>
              <a:t>truku</a:t>
            </a:r>
            <a:endParaRPr lang="cs-CZ" sz="2000" dirty="0" smtClean="0"/>
          </a:p>
          <a:p>
            <a:pPr marL="0" indent="0">
              <a:buNone/>
            </a:pPr>
            <a:r>
              <a:rPr lang="cs-CZ" sz="2000" dirty="0" err="1" smtClean="0"/>
              <a:t>Alboka</a:t>
            </a:r>
            <a:endParaRPr lang="cs-CZ" sz="2000" dirty="0" smtClean="0"/>
          </a:p>
          <a:p>
            <a:pPr marL="0" indent="0">
              <a:buNone/>
            </a:pPr>
            <a:endParaRPr lang="cs-CZ" sz="2600" dirty="0" smtClean="0"/>
          </a:p>
          <a:p>
            <a:pPr marL="0" indent="0">
              <a:buNone/>
            </a:pPr>
            <a:endParaRPr lang="cs-CZ" dirty="0"/>
          </a:p>
        </p:txBody>
      </p:sp>
    </p:spTree>
    <p:extLst>
      <p:ext uri="{BB962C8B-B14F-4D97-AF65-F5344CB8AC3E}">
        <p14:creationId xmlns:p14="http://schemas.microsoft.com/office/powerpoint/2010/main" val="16556694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El pop</a:t>
            </a:r>
            <a:endParaRPr lang="cs-CZ" dirty="0"/>
          </a:p>
        </p:txBody>
      </p:sp>
      <p:sp>
        <p:nvSpPr>
          <p:cNvPr id="3" name="Zástupný symbol pro obsah 2"/>
          <p:cNvSpPr>
            <a:spLocks noGrp="1"/>
          </p:cNvSpPr>
          <p:nvPr>
            <p:ph idx="1"/>
          </p:nvPr>
        </p:nvSpPr>
        <p:spPr/>
        <p:txBody>
          <a:bodyPr/>
          <a:lstStyle/>
          <a:p>
            <a:r>
              <a:rPr lang="cs-CZ" dirty="0" err="1" smtClean="0"/>
              <a:t>Itoitz</a:t>
            </a:r>
            <a:endParaRPr lang="cs-CZ" dirty="0" smtClean="0"/>
          </a:p>
          <a:p>
            <a:r>
              <a:rPr lang="cs-CZ" dirty="0" smtClean="0"/>
              <a:t>Es </a:t>
            </a:r>
            <a:r>
              <a:rPr lang="cs-CZ" dirty="0" err="1" smtClean="0"/>
              <a:t>hoy</a:t>
            </a:r>
            <a:r>
              <a:rPr lang="cs-CZ" dirty="0" smtClean="0"/>
              <a:t> en </a:t>
            </a:r>
            <a:r>
              <a:rPr lang="cs-CZ" dirty="0" err="1" smtClean="0"/>
              <a:t>día</a:t>
            </a:r>
            <a:r>
              <a:rPr lang="cs-CZ" dirty="0" smtClean="0"/>
              <a:t> </a:t>
            </a:r>
            <a:r>
              <a:rPr lang="cs-CZ" dirty="0" err="1" smtClean="0"/>
              <a:t>cuando</a:t>
            </a:r>
            <a:r>
              <a:rPr lang="cs-CZ" dirty="0" smtClean="0"/>
              <a:t> </a:t>
            </a:r>
            <a:r>
              <a:rPr lang="cs-CZ" dirty="0" err="1" smtClean="0"/>
              <a:t>más</a:t>
            </a:r>
            <a:r>
              <a:rPr lang="cs-CZ" dirty="0" smtClean="0"/>
              <a:t> </a:t>
            </a:r>
            <a:r>
              <a:rPr lang="cs-CZ" dirty="0" err="1" smtClean="0"/>
              <a:t>éxito</a:t>
            </a:r>
            <a:r>
              <a:rPr lang="cs-CZ" dirty="0" smtClean="0"/>
              <a:t> </a:t>
            </a:r>
            <a:r>
              <a:rPr lang="cs-CZ" dirty="0" err="1" smtClean="0"/>
              <a:t>esta</a:t>
            </a:r>
            <a:r>
              <a:rPr lang="cs-CZ" dirty="0" smtClean="0"/>
              <a:t> </a:t>
            </a:r>
            <a:r>
              <a:rPr lang="cs-CZ" dirty="0" err="1" smtClean="0"/>
              <a:t>cosechando</a:t>
            </a:r>
            <a:r>
              <a:rPr lang="cs-CZ" dirty="0" smtClean="0"/>
              <a:t>.</a:t>
            </a:r>
          </a:p>
          <a:p>
            <a:r>
              <a:rPr lang="cs-CZ" dirty="0" err="1" smtClean="0"/>
              <a:t>Ken</a:t>
            </a:r>
            <a:r>
              <a:rPr lang="cs-CZ" dirty="0" smtClean="0"/>
              <a:t> </a:t>
            </a:r>
            <a:r>
              <a:rPr lang="cs-CZ" dirty="0" err="1" smtClean="0"/>
              <a:t>Zazpi</a:t>
            </a:r>
            <a:r>
              <a:rPr lang="cs-CZ" dirty="0" smtClean="0"/>
              <a:t>. ( El </a:t>
            </a:r>
            <a:r>
              <a:rPr lang="cs-CZ" dirty="0" err="1" smtClean="0"/>
              <a:t>fenomeno</a:t>
            </a:r>
            <a:r>
              <a:rPr lang="cs-CZ" dirty="0" smtClean="0"/>
              <a:t> </a:t>
            </a:r>
            <a:r>
              <a:rPr lang="cs-CZ" dirty="0" err="1" smtClean="0"/>
              <a:t>fan</a:t>
            </a:r>
            <a:r>
              <a:rPr lang="cs-CZ" dirty="0" smtClean="0"/>
              <a:t>)</a:t>
            </a:r>
          </a:p>
          <a:p>
            <a:r>
              <a:rPr lang="cs-CZ" dirty="0" err="1" smtClean="0"/>
              <a:t>Bide</a:t>
            </a:r>
            <a:r>
              <a:rPr lang="cs-CZ" dirty="0" smtClean="0"/>
              <a:t> </a:t>
            </a:r>
            <a:r>
              <a:rPr lang="cs-CZ" dirty="0" err="1" smtClean="0"/>
              <a:t>Ertzean</a:t>
            </a:r>
            <a:r>
              <a:rPr lang="cs-CZ" dirty="0" smtClean="0"/>
              <a:t>, </a:t>
            </a:r>
            <a:r>
              <a:rPr lang="cs-CZ" dirty="0" err="1" smtClean="0"/>
              <a:t>Kerobia</a:t>
            </a:r>
            <a:r>
              <a:rPr lang="cs-CZ" dirty="0" smtClean="0"/>
              <a:t>…</a:t>
            </a:r>
            <a:endParaRPr lang="cs-CZ" dirty="0"/>
          </a:p>
        </p:txBody>
      </p:sp>
    </p:spTree>
    <p:extLst>
      <p:ext uri="{BB962C8B-B14F-4D97-AF65-F5344CB8AC3E}">
        <p14:creationId xmlns:p14="http://schemas.microsoft.com/office/powerpoint/2010/main" val="8169895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Nuevas</a:t>
            </a:r>
            <a:r>
              <a:rPr lang="cs-CZ" dirty="0" smtClean="0"/>
              <a:t> </a:t>
            </a:r>
            <a:r>
              <a:rPr lang="cs-CZ" dirty="0" err="1" smtClean="0"/>
              <a:t>propuestas</a:t>
            </a:r>
            <a:endParaRPr lang="cs-CZ" dirty="0"/>
          </a:p>
        </p:txBody>
      </p:sp>
      <p:sp>
        <p:nvSpPr>
          <p:cNvPr id="3" name="Zástupný symbol pro obsah 2"/>
          <p:cNvSpPr>
            <a:spLocks noGrp="1"/>
          </p:cNvSpPr>
          <p:nvPr>
            <p:ph idx="1"/>
          </p:nvPr>
        </p:nvSpPr>
        <p:spPr/>
        <p:txBody>
          <a:bodyPr/>
          <a:lstStyle/>
          <a:p>
            <a:r>
              <a:rPr lang="cs-CZ" dirty="0" smtClean="0"/>
              <a:t>Se ha </a:t>
            </a:r>
            <a:r>
              <a:rPr lang="cs-CZ" dirty="0" err="1" smtClean="0"/>
              <a:t>perdido</a:t>
            </a:r>
            <a:r>
              <a:rPr lang="cs-CZ" dirty="0" smtClean="0"/>
              <a:t> el </a:t>
            </a:r>
            <a:r>
              <a:rPr lang="cs-CZ" dirty="0" err="1" smtClean="0"/>
              <a:t>miedo</a:t>
            </a:r>
            <a:r>
              <a:rPr lang="cs-CZ" dirty="0" smtClean="0"/>
              <a:t> a </a:t>
            </a:r>
            <a:r>
              <a:rPr lang="cs-CZ" dirty="0" err="1" smtClean="0"/>
              <a:t>salir</a:t>
            </a:r>
            <a:r>
              <a:rPr lang="cs-CZ" dirty="0" smtClean="0"/>
              <a:t> de los </a:t>
            </a:r>
            <a:r>
              <a:rPr lang="cs-CZ" dirty="0" err="1" smtClean="0"/>
              <a:t>cánones</a:t>
            </a:r>
            <a:r>
              <a:rPr lang="cs-CZ" dirty="0" smtClean="0"/>
              <a:t> </a:t>
            </a:r>
            <a:r>
              <a:rPr lang="cs-CZ" dirty="0" err="1" smtClean="0"/>
              <a:t>principales</a:t>
            </a:r>
            <a:r>
              <a:rPr lang="cs-CZ" dirty="0" smtClean="0"/>
              <a:t> y </a:t>
            </a:r>
            <a:r>
              <a:rPr lang="cs-CZ" dirty="0" err="1" smtClean="0"/>
              <a:t>llegan</a:t>
            </a:r>
            <a:r>
              <a:rPr lang="cs-CZ" dirty="0" smtClean="0"/>
              <a:t> </a:t>
            </a:r>
            <a:r>
              <a:rPr lang="cs-CZ" dirty="0" err="1" smtClean="0"/>
              <a:t>grandes</a:t>
            </a:r>
            <a:r>
              <a:rPr lang="cs-CZ" dirty="0" smtClean="0"/>
              <a:t> </a:t>
            </a:r>
            <a:r>
              <a:rPr lang="cs-CZ" dirty="0" err="1" smtClean="0"/>
              <a:t>propuestas</a:t>
            </a:r>
            <a:r>
              <a:rPr lang="cs-CZ" dirty="0" smtClean="0"/>
              <a:t> </a:t>
            </a:r>
            <a:r>
              <a:rPr lang="cs-CZ" dirty="0" err="1" smtClean="0"/>
              <a:t>hoy</a:t>
            </a:r>
            <a:r>
              <a:rPr lang="cs-CZ" dirty="0" smtClean="0"/>
              <a:t> en </a:t>
            </a:r>
            <a:r>
              <a:rPr lang="cs-CZ" dirty="0" err="1" smtClean="0"/>
              <a:t>día</a:t>
            </a:r>
            <a:r>
              <a:rPr lang="cs-CZ" dirty="0" smtClean="0"/>
              <a:t>.</a:t>
            </a:r>
          </a:p>
          <a:p>
            <a:r>
              <a:rPr lang="cs-CZ" dirty="0" err="1" smtClean="0"/>
              <a:t>Gose</a:t>
            </a:r>
            <a:r>
              <a:rPr lang="cs-CZ" dirty="0" smtClean="0"/>
              <a:t>- </a:t>
            </a:r>
            <a:r>
              <a:rPr lang="cs-CZ" dirty="0" err="1" smtClean="0"/>
              <a:t>Trikitixa</a:t>
            </a:r>
            <a:r>
              <a:rPr lang="cs-CZ" dirty="0" smtClean="0"/>
              <a:t>, rock y </a:t>
            </a:r>
            <a:r>
              <a:rPr lang="cs-CZ" dirty="0" err="1" smtClean="0"/>
              <a:t>música</a:t>
            </a:r>
            <a:r>
              <a:rPr lang="cs-CZ" dirty="0" smtClean="0"/>
              <a:t> </a:t>
            </a:r>
            <a:r>
              <a:rPr lang="cs-CZ" dirty="0" err="1" smtClean="0"/>
              <a:t>electrónica</a:t>
            </a:r>
            <a:r>
              <a:rPr lang="cs-CZ" dirty="0" smtClean="0"/>
              <a:t>.</a:t>
            </a:r>
          </a:p>
          <a:p>
            <a:r>
              <a:rPr lang="cs-CZ" dirty="0" err="1" smtClean="0"/>
              <a:t>The</a:t>
            </a:r>
            <a:r>
              <a:rPr lang="cs-CZ" dirty="0" smtClean="0"/>
              <a:t> </a:t>
            </a:r>
            <a:r>
              <a:rPr lang="cs-CZ" dirty="0" err="1" smtClean="0"/>
              <a:t>uskis</a:t>
            </a:r>
            <a:r>
              <a:rPr lang="cs-CZ" dirty="0" smtClean="0"/>
              <a:t>- </a:t>
            </a:r>
            <a:r>
              <a:rPr lang="cs-CZ" dirty="0" err="1" smtClean="0"/>
              <a:t>The</a:t>
            </a:r>
            <a:r>
              <a:rPr lang="cs-CZ" dirty="0" smtClean="0"/>
              <a:t> </a:t>
            </a:r>
            <a:r>
              <a:rPr lang="cs-CZ" dirty="0" err="1" smtClean="0"/>
              <a:t>beach</a:t>
            </a:r>
            <a:r>
              <a:rPr lang="cs-CZ" dirty="0" smtClean="0"/>
              <a:t> </a:t>
            </a:r>
            <a:r>
              <a:rPr lang="cs-CZ" dirty="0" err="1" smtClean="0"/>
              <a:t>boys</a:t>
            </a:r>
            <a:r>
              <a:rPr lang="cs-CZ" dirty="0" smtClean="0"/>
              <a:t> y la </a:t>
            </a:r>
            <a:r>
              <a:rPr lang="cs-CZ" dirty="0" err="1" smtClean="0"/>
              <a:t>música</a:t>
            </a:r>
            <a:r>
              <a:rPr lang="cs-CZ" dirty="0" smtClean="0"/>
              <a:t> surfera.</a:t>
            </a:r>
          </a:p>
          <a:p>
            <a:r>
              <a:rPr lang="cs-CZ" dirty="0" err="1" smtClean="0"/>
              <a:t>The</a:t>
            </a:r>
            <a:r>
              <a:rPr lang="cs-CZ" dirty="0" smtClean="0"/>
              <a:t> </a:t>
            </a:r>
            <a:r>
              <a:rPr lang="cs-CZ" dirty="0" err="1" smtClean="0"/>
              <a:t>sparteens</a:t>
            </a:r>
            <a:r>
              <a:rPr lang="cs-CZ" dirty="0" smtClean="0"/>
              <a:t>- </a:t>
            </a:r>
            <a:r>
              <a:rPr lang="cs-CZ" dirty="0" err="1" smtClean="0"/>
              <a:t>versiones</a:t>
            </a:r>
            <a:r>
              <a:rPr lang="cs-CZ" dirty="0" smtClean="0"/>
              <a:t> </a:t>
            </a:r>
            <a:r>
              <a:rPr lang="cs-CZ" dirty="0" err="1" smtClean="0"/>
              <a:t>yé-yé</a:t>
            </a:r>
            <a:r>
              <a:rPr lang="cs-CZ" dirty="0" smtClean="0"/>
              <a:t> de </a:t>
            </a:r>
            <a:r>
              <a:rPr lang="cs-CZ" dirty="0" err="1" smtClean="0"/>
              <a:t>canciones</a:t>
            </a:r>
            <a:r>
              <a:rPr lang="cs-CZ" dirty="0" smtClean="0"/>
              <a:t> de rock </a:t>
            </a:r>
            <a:r>
              <a:rPr lang="cs-CZ" dirty="0" err="1" smtClean="0"/>
              <a:t>vascas</a:t>
            </a:r>
            <a:r>
              <a:rPr lang="cs-CZ" dirty="0" smtClean="0"/>
              <a:t> </a:t>
            </a:r>
            <a:r>
              <a:rPr lang="cs-CZ" dirty="0" err="1" smtClean="0"/>
              <a:t>más</a:t>
            </a:r>
            <a:r>
              <a:rPr lang="cs-CZ" dirty="0" smtClean="0"/>
              <a:t> </a:t>
            </a:r>
            <a:r>
              <a:rPr lang="cs-CZ" dirty="0" err="1" smtClean="0"/>
              <a:t>populares</a:t>
            </a:r>
            <a:endParaRPr lang="cs-CZ" dirty="0" smtClean="0"/>
          </a:p>
          <a:p>
            <a:endParaRPr lang="cs-CZ" dirty="0"/>
          </a:p>
        </p:txBody>
      </p:sp>
    </p:spTree>
    <p:extLst>
      <p:ext uri="{BB962C8B-B14F-4D97-AF65-F5344CB8AC3E}">
        <p14:creationId xmlns:p14="http://schemas.microsoft.com/office/powerpoint/2010/main" val="14609715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Actual</a:t>
            </a:r>
            <a:endParaRPr lang="cs-CZ" dirty="0"/>
          </a:p>
        </p:txBody>
      </p:sp>
      <p:sp>
        <p:nvSpPr>
          <p:cNvPr id="3" name="Zástupný symbol pro obsah 2"/>
          <p:cNvSpPr>
            <a:spLocks noGrp="1"/>
          </p:cNvSpPr>
          <p:nvPr>
            <p:ph idx="1"/>
          </p:nvPr>
        </p:nvSpPr>
        <p:spPr/>
        <p:txBody>
          <a:bodyPr/>
          <a:lstStyle/>
          <a:p>
            <a:r>
              <a:rPr lang="cs-CZ" dirty="0" smtClean="0"/>
              <a:t>El rock </a:t>
            </a:r>
            <a:r>
              <a:rPr lang="cs-CZ" dirty="0" err="1" smtClean="0"/>
              <a:t>sigue</a:t>
            </a:r>
            <a:r>
              <a:rPr lang="cs-CZ" dirty="0" smtClean="0"/>
              <a:t> </a:t>
            </a:r>
            <a:r>
              <a:rPr lang="cs-CZ" dirty="0" err="1" smtClean="0"/>
              <a:t>predominando</a:t>
            </a:r>
            <a:r>
              <a:rPr lang="cs-CZ" dirty="0" smtClean="0"/>
              <a:t> en el </a:t>
            </a:r>
            <a:r>
              <a:rPr lang="cs-CZ" dirty="0" err="1" smtClean="0"/>
              <a:t>ambito</a:t>
            </a:r>
            <a:r>
              <a:rPr lang="cs-CZ" dirty="0" smtClean="0"/>
              <a:t> musical.</a:t>
            </a:r>
          </a:p>
          <a:p>
            <a:pPr>
              <a:buFont typeface="Wingdings" panose="05000000000000000000" pitchFamily="2" charset="2"/>
              <a:buChar char="Ø"/>
            </a:pPr>
            <a:r>
              <a:rPr lang="cs-CZ" dirty="0" err="1" smtClean="0"/>
              <a:t>Berri</a:t>
            </a:r>
            <a:r>
              <a:rPr lang="cs-CZ" dirty="0" smtClean="0"/>
              <a:t> </a:t>
            </a:r>
            <a:r>
              <a:rPr lang="cs-CZ" dirty="0" err="1" smtClean="0"/>
              <a:t>Txarrak</a:t>
            </a:r>
            <a:endParaRPr lang="cs-CZ" dirty="0" smtClean="0"/>
          </a:p>
          <a:p>
            <a:r>
              <a:rPr lang="cs-CZ" dirty="0" smtClean="0"/>
              <a:t>Las </a:t>
            </a:r>
            <a:r>
              <a:rPr lang="cs-CZ" dirty="0" err="1" smtClean="0"/>
              <a:t>melodías</a:t>
            </a:r>
            <a:r>
              <a:rPr lang="cs-CZ" dirty="0" smtClean="0"/>
              <a:t> </a:t>
            </a:r>
            <a:r>
              <a:rPr lang="cs-CZ" dirty="0" err="1" smtClean="0"/>
              <a:t>jamaicanas</a:t>
            </a:r>
            <a:r>
              <a:rPr lang="cs-CZ" dirty="0" smtClean="0"/>
              <a:t> / </a:t>
            </a:r>
            <a:r>
              <a:rPr lang="cs-CZ" dirty="0" err="1" smtClean="0"/>
              <a:t>caribenas</a:t>
            </a:r>
            <a:r>
              <a:rPr lang="cs-CZ" dirty="0" smtClean="0"/>
              <a:t> </a:t>
            </a:r>
            <a:r>
              <a:rPr lang="cs-CZ" dirty="0" err="1" smtClean="0"/>
              <a:t>siguen</a:t>
            </a:r>
            <a:r>
              <a:rPr lang="cs-CZ" dirty="0" smtClean="0"/>
              <a:t> </a:t>
            </a:r>
            <a:r>
              <a:rPr lang="cs-CZ" dirty="0" err="1" smtClean="0"/>
              <a:t>teniendo</a:t>
            </a:r>
            <a:r>
              <a:rPr lang="cs-CZ" dirty="0" smtClean="0"/>
              <a:t> </a:t>
            </a:r>
            <a:r>
              <a:rPr lang="cs-CZ" dirty="0" err="1" smtClean="0"/>
              <a:t>éxito</a:t>
            </a:r>
            <a:r>
              <a:rPr lang="cs-CZ" dirty="0" smtClean="0"/>
              <a:t>, </a:t>
            </a:r>
            <a:r>
              <a:rPr lang="cs-CZ" dirty="0" err="1" smtClean="0"/>
              <a:t>desde</a:t>
            </a:r>
            <a:r>
              <a:rPr lang="cs-CZ" dirty="0" smtClean="0"/>
              <a:t> </a:t>
            </a:r>
            <a:r>
              <a:rPr lang="cs-CZ" dirty="0" err="1" smtClean="0"/>
              <a:t>que</a:t>
            </a:r>
            <a:r>
              <a:rPr lang="cs-CZ" dirty="0" smtClean="0"/>
              <a:t> el grupo </a:t>
            </a:r>
            <a:r>
              <a:rPr lang="cs-CZ" dirty="0" err="1" smtClean="0"/>
              <a:t>kortatu</a:t>
            </a:r>
            <a:r>
              <a:rPr lang="cs-CZ" dirty="0" smtClean="0"/>
              <a:t> las </a:t>
            </a:r>
            <a:r>
              <a:rPr lang="cs-CZ" dirty="0" err="1" smtClean="0"/>
              <a:t>introdujera</a:t>
            </a:r>
            <a:r>
              <a:rPr lang="cs-CZ" dirty="0" smtClean="0"/>
              <a:t> en la </a:t>
            </a:r>
            <a:r>
              <a:rPr lang="cs-CZ" dirty="0" err="1" smtClean="0"/>
              <a:t>decada</a:t>
            </a:r>
            <a:r>
              <a:rPr lang="cs-CZ" dirty="0" smtClean="0"/>
              <a:t> de los 90.</a:t>
            </a:r>
          </a:p>
          <a:p>
            <a:pPr>
              <a:buFont typeface="Wingdings" panose="05000000000000000000" pitchFamily="2" charset="2"/>
              <a:buChar char="Ø"/>
            </a:pPr>
            <a:r>
              <a:rPr lang="cs-CZ" dirty="0" err="1" smtClean="0"/>
              <a:t>Esne</a:t>
            </a:r>
            <a:r>
              <a:rPr lang="cs-CZ" dirty="0" smtClean="0"/>
              <a:t> </a:t>
            </a:r>
            <a:r>
              <a:rPr lang="cs-CZ" dirty="0" err="1" smtClean="0"/>
              <a:t>Beltza</a:t>
            </a:r>
            <a:endParaRPr lang="cs-CZ" dirty="0" smtClean="0"/>
          </a:p>
          <a:p>
            <a:pPr marL="0" indent="0">
              <a:buNone/>
            </a:pPr>
            <a:r>
              <a:rPr lang="cs-CZ" dirty="0" smtClean="0"/>
              <a:t>( </a:t>
            </a:r>
            <a:r>
              <a:rPr lang="cs-CZ" dirty="0" err="1" smtClean="0"/>
              <a:t>Skalariak</a:t>
            </a:r>
            <a:r>
              <a:rPr lang="cs-CZ" dirty="0" smtClean="0"/>
              <a:t>, Skunk, Jose </a:t>
            </a:r>
            <a:r>
              <a:rPr lang="cs-CZ" dirty="0" err="1" smtClean="0"/>
              <a:t>Ripiau</a:t>
            </a:r>
            <a:r>
              <a:rPr lang="cs-CZ" dirty="0" smtClean="0"/>
              <a:t>…)</a:t>
            </a:r>
            <a:endParaRPr lang="cs-CZ" dirty="0"/>
          </a:p>
        </p:txBody>
      </p:sp>
    </p:spTree>
    <p:extLst>
      <p:ext uri="{BB962C8B-B14F-4D97-AF65-F5344CB8AC3E}">
        <p14:creationId xmlns:p14="http://schemas.microsoft.com/office/powerpoint/2010/main" val="39105763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err="1" smtClean="0"/>
              <a:t>Etxerako</a:t>
            </a:r>
            <a:r>
              <a:rPr lang="cs-CZ" dirty="0" smtClean="0"/>
              <a:t> </a:t>
            </a:r>
            <a:r>
              <a:rPr lang="cs-CZ" smtClean="0"/>
              <a:t>lanak</a:t>
            </a:r>
            <a:endParaRPr lang="cs-CZ"/>
          </a:p>
        </p:txBody>
      </p:sp>
      <p:sp>
        <p:nvSpPr>
          <p:cNvPr id="5" name="Zástupný symbol pro text 4"/>
          <p:cNvSpPr>
            <a:spLocks noGrp="1"/>
          </p:cNvSpPr>
          <p:nvPr>
            <p:ph type="body" idx="1"/>
          </p:nvPr>
        </p:nvSpPr>
        <p:spPr/>
        <p:txBody>
          <a:bodyPr/>
          <a:lstStyle/>
          <a:p>
            <a:endParaRPr lang="cs-CZ"/>
          </a:p>
        </p:txBody>
      </p:sp>
      <p:sp>
        <p:nvSpPr>
          <p:cNvPr id="3" name="Zástupný symbol pro obsah 2"/>
          <p:cNvSpPr>
            <a:spLocks noGrp="1"/>
          </p:cNvSpPr>
          <p:nvPr>
            <p:ph sz="half" idx="2"/>
          </p:nvPr>
        </p:nvSpPr>
        <p:spPr/>
        <p:txBody>
          <a:bodyPr>
            <a:normAutofit lnSpcReduction="10000"/>
          </a:bodyPr>
          <a:lstStyle/>
          <a:p>
            <a:r>
              <a:rPr lang="cs-CZ" dirty="0" smtClean="0"/>
              <a:t>Mikel </a:t>
            </a:r>
            <a:r>
              <a:rPr lang="cs-CZ" dirty="0" err="1" smtClean="0"/>
              <a:t>Laboa</a:t>
            </a:r>
            <a:endParaRPr lang="cs-CZ" dirty="0" smtClean="0"/>
          </a:p>
          <a:p>
            <a:r>
              <a:rPr lang="cs-CZ" dirty="0" smtClean="0"/>
              <a:t>Benito </a:t>
            </a:r>
            <a:r>
              <a:rPr lang="cs-CZ" dirty="0" err="1" smtClean="0"/>
              <a:t>Lertxundi</a:t>
            </a:r>
            <a:endParaRPr lang="cs-CZ" dirty="0" smtClean="0"/>
          </a:p>
          <a:p>
            <a:r>
              <a:rPr lang="cs-CZ" dirty="0" err="1" smtClean="0"/>
              <a:t>Xabier</a:t>
            </a:r>
            <a:r>
              <a:rPr lang="cs-CZ" dirty="0" smtClean="0"/>
              <a:t> Lete</a:t>
            </a:r>
          </a:p>
          <a:p>
            <a:r>
              <a:rPr lang="cs-CZ" dirty="0" err="1" smtClean="0"/>
              <a:t>Imanol</a:t>
            </a:r>
            <a:r>
              <a:rPr lang="cs-CZ" dirty="0" smtClean="0"/>
              <a:t> </a:t>
            </a:r>
            <a:r>
              <a:rPr lang="cs-CZ" dirty="0" err="1" smtClean="0"/>
              <a:t>Lartzabal</a:t>
            </a:r>
            <a:endParaRPr lang="cs-CZ" dirty="0" smtClean="0"/>
          </a:p>
          <a:p>
            <a:r>
              <a:rPr lang="cs-CZ" dirty="0" smtClean="0"/>
              <a:t>Niko </a:t>
            </a:r>
            <a:r>
              <a:rPr lang="cs-CZ" dirty="0" err="1" smtClean="0"/>
              <a:t>Etxart</a:t>
            </a:r>
            <a:endParaRPr lang="cs-CZ" dirty="0" smtClean="0"/>
          </a:p>
          <a:p>
            <a:r>
              <a:rPr lang="cs-CZ" dirty="0" smtClean="0"/>
              <a:t>Anje </a:t>
            </a:r>
            <a:r>
              <a:rPr lang="cs-CZ" dirty="0" err="1" smtClean="0"/>
              <a:t>Duhalde</a:t>
            </a:r>
            <a:endParaRPr lang="cs-CZ" dirty="0" smtClean="0"/>
          </a:p>
          <a:p>
            <a:r>
              <a:rPr lang="cs-CZ" dirty="0" err="1" smtClean="0"/>
              <a:t>Oskorri</a:t>
            </a:r>
            <a:endParaRPr lang="cs-CZ" dirty="0" smtClean="0"/>
          </a:p>
          <a:p>
            <a:r>
              <a:rPr lang="cs-CZ" dirty="0" err="1" smtClean="0"/>
              <a:t>Itoitz</a:t>
            </a:r>
            <a:endParaRPr lang="cs-CZ" dirty="0" smtClean="0"/>
          </a:p>
          <a:p>
            <a:r>
              <a:rPr lang="cs-CZ" dirty="0" err="1" smtClean="0"/>
              <a:t>Ruper</a:t>
            </a:r>
            <a:r>
              <a:rPr lang="cs-CZ" dirty="0" smtClean="0"/>
              <a:t> </a:t>
            </a:r>
            <a:r>
              <a:rPr lang="cs-CZ" dirty="0" err="1" smtClean="0"/>
              <a:t>Ordorika</a:t>
            </a:r>
            <a:endParaRPr lang="cs-CZ" dirty="0" smtClean="0"/>
          </a:p>
          <a:p>
            <a:endParaRPr lang="cs-CZ" dirty="0"/>
          </a:p>
        </p:txBody>
      </p:sp>
      <p:sp>
        <p:nvSpPr>
          <p:cNvPr id="6" name="Zástupný symbol pro text 5"/>
          <p:cNvSpPr>
            <a:spLocks noGrp="1"/>
          </p:cNvSpPr>
          <p:nvPr>
            <p:ph type="body" sz="quarter" idx="3"/>
          </p:nvPr>
        </p:nvSpPr>
        <p:spPr/>
        <p:txBody>
          <a:bodyPr/>
          <a:lstStyle/>
          <a:p>
            <a:endParaRPr lang="cs-CZ"/>
          </a:p>
        </p:txBody>
      </p:sp>
      <p:sp>
        <p:nvSpPr>
          <p:cNvPr id="7" name="Zástupný symbol pro obsah 6"/>
          <p:cNvSpPr>
            <a:spLocks noGrp="1"/>
          </p:cNvSpPr>
          <p:nvPr>
            <p:ph sz="quarter" idx="4"/>
          </p:nvPr>
        </p:nvSpPr>
        <p:spPr/>
        <p:txBody>
          <a:bodyPr>
            <a:normAutofit fontScale="92500" lnSpcReduction="20000"/>
          </a:bodyPr>
          <a:lstStyle/>
          <a:p>
            <a:r>
              <a:rPr lang="cs-CZ" dirty="0" err="1" smtClean="0"/>
              <a:t>Hertzainak</a:t>
            </a:r>
            <a:endParaRPr lang="cs-CZ" dirty="0" smtClean="0"/>
          </a:p>
          <a:p>
            <a:r>
              <a:rPr lang="cs-CZ" dirty="0" err="1" smtClean="0"/>
              <a:t>Negu</a:t>
            </a:r>
            <a:r>
              <a:rPr lang="cs-CZ" dirty="0" smtClean="0"/>
              <a:t> </a:t>
            </a:r>
            <a:r>
              <a:rPr lang="cs-CZ" dirty="0" err="1" smtClean="0"/>
              <a:t>Gorriak</a:t>
            </a:r>
            <a:r>
              <a:rPr lang="cs-CZ" dirty="0" smtClean="0"/>
              <a:t> </a:t>
            </a:r>
          </a:p>
          <a:p>
            <a:r>
              <a:rPr lang="cs-CZ" dirty="0" err="1" smtClean="0"/>
              <a:t>Kortatu</a:t>
            </a:r>
            <a:endParaRPr lang="cs-CZ" dirty="0" smtClean="0"/>
          </a:p>
          <a:p>
            <a:r>
              <a:rPr lang="cs-CZ" dirty="0" smtClean="0"/>
              <a:t>Fermin </a:t>
            </a:r>
            <a:r>
              <a:rPr lang="cs-CZ" dirty="0" err="1" smtClean="0"/>
              <a:t>Muguruza</a:t>
            </a:r>
            <a:endParaRPr lang="cs-CZ" dirty="0" smtClean="0"/>
          </a:p>
          <a:p>
            <a:r>
              <a:rPr lang="cs-CZ" dirty="0" err="1" smtClean="0"/>
              <a:t>Su</a:t>
            </a:r>
            <a:r>
              <a:rPr lang="cs-CZ" dirty="0" smtClean="0"/>
              <a:t> ta </a:t>
            </a:r>
            <a:r>
              <a:rPr lang="cs-CZ" dirty="0" err="1" smtClean="0"/>
              <a:t>gar</a:t>
            </a:r>
            <a:endParaRPr lang="cs-CZ" dirty="0" smtClean="0"/>
          </a:p>
          <a:p>
            <a:r>
              <a:rPr lang="cs-CZ" dirty="0" err="1" smtClean="0"/>
              <a:t>Berri</a:t>
            </a:r>
            <a:r>
              <a:rPr lang="cs-CZ" dirty="0" smtClean="0"/>
              <a:t> </a:t>
            </a:r>
            <a:r>
              <a:rPr lang="cs-CZ" dirty="0" err="1" smtClean="0"/>
              <a:t>txarrak</a:t>
            </a:r>
            <a:endParaRPr lang="cs-CZ" dirty="0" smtClean="0"/>
          </a:p>
          <a:p>
            <a:r>
              <a:rPr lang="cs-CZ" dirty="0" err="1" smtClean="0"/>
              <a:t>Kepa</a:t>
            </a:r>
            <a:r>
              <a:rPr lang="cs-CZ" dirty="0" smtClean="0"/>
              <a:t> Junkera</a:t>
            </a:r>
          </a:p>
          <a:p>
            <a:r>
              <a:rPr lang="cs-CZ" dirty="0" err="1" smtClean="0"/>
              <a:t>Ken</a:t>
            </a:r>
            <a:r>
              <a:rPr lang="cs-CZ" dirty="0" smtClean="0"/>
              <a:t> </a:t>
            </a:r>
            <a:r>
              <a:rPr lang="cs-CZ" dirty="0" err="1" smtClean="0"/>
              <a:t>Zazpi</a:t>
            </a:r>
            <a:endParaRPr lang="cs-CZ" dirty="0" smtClean="0"/>
          </a:p>
          <a:p>
            <a:r>
              <a:rPr lang="cs-CZ" dirty="0" err="1" smtClean="0"/>
              <a:t>Gatibu</a:t>
            </a:r>
            <a:endParaRPr lang="cs-CZ" dirty="0" smtClean="0"/>
          </a:p>
          <a:p>
            <a:r>
              <a:rPr lang="cs-CZ" dirty="0" err="1" smtClean="0"/>
              <a:t>Esne</a:t>
            </a:r>
            <a:r>
              <a:rPr lang="cs-CZ" dirty="0" smtClean="0"/>
              <a:t> </a:t>
            </a:r>
            <a:r>
              <a:rPr lang="cs-CZ" dirty="0" err="1" smtClean="0"/>
              <a:t>Beltza</a:t>
            </a:r>
            <a:endParaRPr lang="cs-CZ" dirty="0" smtClean="0"/>
          </a:p>
          <a:p>
            <a:r>
              <a:rPr lang="cs-CZ" dirty="0" err="1" smtClean="0"/>
              <a:t>Sparteens</a:t>
            </a:r>
            <a:endParaRPr lang="cs-CZ" dirty="0" smtClean="0"/>
          </a:p>
          <a:p>
            <a:endParaRPr lang="cs-CZ" dirty="0"/>
          </a:p>
        </p:txBody>
      </p:sp>
    </p:spTree>
    <p:extLst>
      <p:ext uri="{BB962C8B-B14F-4D97-AF65-F5344CB8AC3E}">
        <p14:creationId xmlns:p14="http://schemas.microsoft.com/office/powerpoint/2010/main" val="22029698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4287091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a:t>
            </a:r>
            <a:r>
              <a:rPr lang="cs-CZ" dirty="0" err="1" smtClean="0"/>
              <a:t>ertsoalritza</a:t>
            </a:r>
            <a:endParaRPr lang="cs-CZ" dirty="0"/>
          </a:p>
        </p:txBody>
      </p:sp>
      <p:sp>
        <p:nvSpPr>
          <p:cNvPr id="3" name="Zástupný symbol pro obsah 2"/>
          <p:cNvSpPr>
            <a:spLocks noGrp="1"/>
          </p:cNvSpPr>
          <p:nvPr>
            <p:ph idx="1"/>
          </p:nvPr>
        </p:nvSpPr>
        <p:spPr/>
        <p:txBody>
          <a:bodyPr/>
          <a:lstStyle/>
          <a:p>
            <a:r>
              <a:rPr lang="es-ES" dirty="0" smtClean="0"/>
              <a:t>El año 888 nos parece bien lejano, pero sería interesante analizar las relaciones culturales y literarias entre vascos y árabes. Por otra parte, la religión católica, implantada tardíamente en el País Vasco, debió influír a través de sus cánticos, sin ninguna duda, en nuestros futuros bertsolaris, al igual que los trovadores y juglares.</a:t>
            </a:r>
            <a:endParaRPr lang="cs-CZ" dirty="0"/>
          </a:p>
        </p:txBody>
      </p:sp>
    </p:spTree>
    <p:extLst>
      <p:ext uri="{BB962C8B-B14F-4D97-AF65-F5344CB8AC3E}">
        <p14:creationId xmlns:p14="http://schemas.microsoft.com/office/powerpoint/2010/main" val="2212104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Bertsolaritza</a:t>
            </a:r>
            <a:endParaRPr lang="cs-CZ" dirty="0"/>
          </a:p>
        </p:txBody>
      </p:sp>
      <p:sp>
        <p:nvSpPr>
          <p:cNvPr id="3" name="Zástupný symbol pro obsah 2"/>
          <p:cNvSpPr>
            <a:spLocks noGrp="1"/>
          </p:cNvSpPr>
          <p:nvPr>
            <p:ph idx="1"/>
          </p:nvPr>
        </p:nvSpPr>
        <p:spPr/>
        <p:txBody>
          <a:bodyPr>
            <a:normAutofit fontScale="85000" lnSpcReduction="10000"/>
          </a:bodyPr>
          <a:lstStyle/>
          <a:p>
            <a:r>
              <a:rPr lang="es-ES" b="1" dirty="0" smtClean="0"/>
              <a:t>Desprecio, condenas y prohibiciones </a:t>
            </a:r>
          </a:p>
          <a:p>
            <a:r>
              <a:rPr lang="es-ES" dirty="0" smtClean="0"/>
              <a:t>Los bertsolaris no eran apreciados por todos. Los notables et los sacerdotes los rechazaban categóricamente. </a:t>
            </a:r>
          </a:p>
          <a:p>
            <a:r>
              <a:rPr lang="es-ES" dirty="0" smtClean="0"/>
              <a:t>Bertsularis. Baigorri Algunos alcaldes llegaron hasta prohibir toda improvisación pública, y ello, en perfecto acuerdo con la Iglesia Católica.</a:t>
            </a:r>
          </a:p>
          <a:p>
            <a:r>
              <a:rPr lang="es-ES" dirty="0" smtClean="0"/>
              <a:t>Sin embargo, fue después de la guerra civil (1936-1939) y sobre todo con la victoria del General Franco, cuando el bertsolarismo, como toda la cultura vasca, conoció uno de los períodos más terribles de toda su historia</a:t>
            </a:r>
          </a:p>
          <a:p>
            <a:endParaRPr lang="cs-CZ" dirty="0"/>
          </a:p>
        </p:txBody>
      </p:sp>
    </p:spTree>
    <p:extLst>
      <p:ext uri="{BB962C8B-B14F-4D97-AF65-F5344CB8AC3E}">
        <p14:creationId xmlns:p14="http://schemas.microsoft.com/office/powerpoint/2010/main" val="1649617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El </a:t>
            </a:r>
            <a:r>
              <a:rPr lang="cs-CZ" dirty="0" err="1" smtClean="0"/>
              <a:t>improvisador</a:t>
            </a:r>
            <a:endParaRPr lang="cs-CZ" dirty="0"/>
          </a:p>
        </p:txBody>
      </p:sp>
      <p:sp>
        <p:nvSpPr>
          <p:cNvPr id="5" name="Zástupný symbol pro obsah 4"/>
          <p:cNvSpPr>
            <a:spLocks noGrp="1"/>
          </p:cNvSpPr>
          <p:nvPr>
            <p:ph sz="half" idx="1"/>
          </p:nvPr>
        </p:nvSpPr>
        <p:spPr/>
        <p:txBody>
          <a:bodyPr>
            <a:normAutofit fontScale="55000" lnSpcReduction="20000"/>
          </a:bodyPr>
          <a:lstStyle/>
          <a:p>
            <a:r>
              <a:rPr lang="es-ES" dirty="0" smtClean="0"/>
              <a:t>En el pasado, casi todos los improvisadores vascos tenían orígenes modestos, provenían del medio rural.</a:t>
            </a:r>
          </a:p>
          <a:p>
            <a:r>
              <a:rPr lang="es-ES" dirty="0" smtClean="0"/>
              <a:t>El bar, lugar preferido De ahí, que muy a menudo, tomaran como seudónimo el nombre de su caserío de origen, o a veces el de su pueblo natal : Juan-Francisco Petriarena llamado "Xenpelar" era de la casa de "Xenpelarre" de Rentería o Fernando Aire llamado "Xalbador" de "Xalbadorrenea" de Urepel ; Fernando Bengoetxea llamado Pernando Amezketarra era del pueblo de Amezketa en Guipúzcoa.</a:t>
            </a:r>
            <a:endParaRPr lang="cs-CZ" dirty="0"/>
          </a:p>
        </p:txBody>
      </p:sp>
      <p:sp>
        <p:nvSpPr>
          <p:cNvPr id="6" name="Zástupný symbol pro obsah 5"/>
          <p:cNvSpPr>
            <a:spLocks noGrp="1"/>
          </p:cNvSpPr>
          <p:nvPr>
            <p:ph sz="half" idx="2"/>
          </p:nvPr>
        </p:nvSpPr>
        <p:spPr/>
        <p:txBody>
          <a:bodyPr>
            <a:normAutofit fontScale="55000" lnSpcReduction="20000"/>
          </a:bodyPr>
          <a:lstStyle/>
          <a:p>
            <a:r>
              <a:rPr lang="es-ES" dirty="0" smtClean="0"/>
              <a:t>Bares y restaurantes eran sus lugares privilegiados para “echar sus versos”. A menudo eran analfabetos o bien con pocos estudios, después de beber divertían al público. En la época en que periódicos, radio y televisión no existían, el bertsolari era un personaje emblemático. Se inspiraba de todos los temas de la sociedad que comentaba con total libertad.</a:t>
            </a:r>
            <a:endParaRPr lang="cs-CZ" dirty="0" smtClean="0"/>
          </a:p>
          <a:p>
            <a:endParaRPr lang="es-ES" dirty="0" smtClean="0"/>
          </a:p>
          <a:p>
            <a:r>
              <a:rPr lang="es-ES" b="1" dirty="0" smtClean="0"/>
              <a:t>Con la evolución de la sociedad, la imagen del bertsolarismo y con más motivo, las características de identificación del improvisador han cambiado. Además, su origen es cada vez más el medio urbano y ha cursado estudios superiores. Asimismo, cada vez es más joven, ello es la consecuencia directa de la amplia enseñanza de este arte.</a:t>
            </a:r>
            <a:endParaRPr lang="es-ES" dirty="0" smtClean="0"/>
          </a:p>
          <a:p>
            <a:endParaRPr lang="cs-CZ" dirty="0"/>
          </a:p>
        </p:txBody>
      </p:sp>
    </p:spTree>
    <p:extLst>
      <p:ext uri="{BB962C8B-B14F-4D97-AF65-F5344CB8AC3E}">
        <p14:creationId xmlns:p14="http://schemas.microsoft.com/office/powerpoint/2010/main" val="3992589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El </a:t>
            </a:r>
            <a:r>
              <a:rPr lang="cs-CZ" dirty="0" err="1" smtClean="0"/>
              <a:t>papel</a:t>
            </a:r>
            <a:r>
              <a:rPr lang="cs-CZ" dirty="0" smtClean="0"/>
              <a:t> de la </a:t>
            </a:r>
            <a:r>
              <a:rPr lang="cs-CZ" dirty="0" err="1" smtClean="0"/>
              <a:t>mujer</a:t>
            </a:r>
            <a:r>
              <a:rPr lang="cs-CZ" dirty="0" smtClean="0"/>
              <a:t> en el </a:t>
            </a:r>
            <a:r>
              <a:rPr lang="cs-CZ" dirty="0" err="1" smtClean="0"/>
              <a:t>bertsolarismo</a:t>
            </a:r>
            <a:r>
              <a:rPr lang="cs-CZ" dirty="0" smtClean="0"/>
              <a:t>.</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buNone/>
            </a:pPr>
            <a:endParaRPr lang="es-ES" b="1" dirty="0" smtClean="0"/>
          </a:p>
          <a:p>
            <a:r>
              <a:rPr lang="es-ES" dirty="0" smtClean="0"/>
              <a:t>En la larga historia del bertsolarismo, el hombre ha sido durante mucho tiempo el protagonista principal. Solo los hombres improvisaban en lugares públicos como bares, plazas, y en concursos y campeonatos.</a:t>
            </a:r>
          </a:p>
          <a:p>
            <a:r>
              <a:rPr lang="es-ES" dirty="0" smtClean="0"/>
              <a:t>Una de las grandes novedades en la evolución del bertsolarismo es sin duda alguna la aparición, y en gran número, de las mujeres en los campeonatos y su implicación en la organización. Una implicación en el sector público como en todos los demás sectores sociales y culturales hasta el día de hoy.</a:t>
            </a:r>
          </a:p>
          <a:p>
            <a:endParaRPr lang="cs-CZ" dirty="0"/>
          </a:p>
        </p:txBody>
      </p:sp>
    </p:spTree>
    <p:extLst>
      <p:ext uri="{BB962C8B-B14F-4D97-AF65-F5344CB8AC3E}">
        <p14:creationId xmlns:p14="http://schemas.microsoft.com/office/powerpoint/2010/main" val="2506484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bertsolaritza</a:t>
            </a:r>
            <a:endParaRPr lang="cs-CZ" dirty="0"/>
          </a:p>
        </p:txBody>
      </p:sp>
      <p:sp>
        <p:nvSpPr>
          <p:cNvPr id="3" name="Zástupný symbol pro obsah 2"/>
          <p:cNvSpPr>
            <a:spLocks noGrp="1"/>
          </p:cNvSpPr>
          <p:nvPr>
            <p:ph idx="1"/>
          </p:nvPr>
        </p:nvSpPr>
        <p:spPr/>
        <p:txBody>
          <a:bodyPr>
            <a:normAutofit fontScale="77500" lnSpcReduction="20000"/>
          </a:bodyPr>
          <a:lstStyle/>
          <a:p>
            <a:r>
              <a:rPr lang="es-ES" dirty="0" smtClean="0"/>
              <a:t>Cuando se tiene la suerte de estar junto a bertsolaris o bien si se asiste a uno de sus competiciones, lo que más sorprende es la rapidez mental con la que improvisan. Hay que saber que no conocen el tema con antelación, versificar y cantar a la vez que se respeta el ritmo y las rimas es un ejercicio apasionante.</a:t>
            </a:r>
          </a:p>
          <a:p>
            <a:r>
              <a:rPr lang="es-ES" dirty="0" smtClean="0"/>
              <a:t>Además de tener una gran cultura y facultades creativas él (o ella) goza de una memoria excepcional, lo cual es sumamente útil para evitar la repetición de las palabras, pero sobre todo para encontrar las rimas.</a:t>
            </a:r>
          </a:p>
          <a:p>
            <a:r>
              <a:rPr lang="es-ES" dirty="0" smtClean="0"/>
              <a:t>Se puede nacer bertsolari, poseer las cualidades innatas indispensables, pero convertirse en un buen bertsolari… exige mucho trabajo.</a:t>
            </a:r>
          </a:p>
          <a:p>
            <a:endParaRPr lang="cs-CZ" dirty="0"/>
          </a:p>
        </p:txBody>
      </p:sp>
    </p:spTree>
    <p:extLst>
      <p:ext uri="{BB962C8B-B14F-4D97-AF65-F5344CB8AC3E}">
        <p14:creationId xmlns:p14="http://schemas.microsoft.com/office/powerpoint/2010/main" val="433589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Bertsolaritza</a:t>
            </a:r>
            <a:endParaRPr lang="cs-CZ" dirty="0"/>
          </a:p>
        </p:txBody>
      </p:sp>
      <p:sp>
        <p:nvSpPr>
          <p:cNvPr id="3" name="Zástupný symbol pro obsah 2"/>
          <p:cNvSpPr>
            <a:spLocks noGrp="1"/>
          </p:cNvSpPr>
          <p:nvPr>
            <p:ph idx="1"/>
          </p:nvPr>
        </p:nvSpPr>
        <p:spPr/>
        <p:txBody>
          <a:bodyPr>
            <a:normAutofit fontScale="62500" lnSpcReduction="20000"/>
          </a:bodyPr>
          <a:lstStyle/>
          <a:p>
            <a:r>
              <a:rPr lang="es-ES" b="1" dirty="0" smtClean="0"/>
              <a:t>Estrategia y técnica de creación</a:t>
            </a:r>
          </a:p>
          <a:p>
            <a:r>
              <a:rPr lang="es-ES" dirty="0" smtClean="0"/>
              <a:t>Al escuchar el tema impuesto, la mente del improvisador se pone en actividad y en primer lugar reflexiona sobre el final del verso. Es al cantar la última rima que dará plenamente el cuerpo y la fuerza al verso que ha creado. Esta construcción inversa constituye la particularidad de este arte oral.</a:t>
            </a:r>
          </a:p>
          <a:p>
            <a:r>
              <a:rPr lang="es-ES" dirty="0" smtClean="0"/>
              <a:t>Los elementos técnicos fundamentales para construir un “bertsu” son, saber cantar, medir y hacer las rimas, a la vez que se elabora el contenido.</a:t>
            </a:r>
          </a:p>
          <a:p>
            <a:r>
              <a:rPr lang="es-ES" dirty="0" smtClean="0"/>
              <a:t>Vamos a mostrar las formas más corrientes desde el punto de vista métrico, del ritmo del bertsu, así como el de las reglas relativas a la rima. Pero no se puede disociar la elección del ritmo con el de la melodía.</a:t>
            </a:r>
          </a:p>
          <a:p>
            <a:r>
              <a:rPr lang="es-ES" dirty="0" smtClean="0"/>
              <a:t>Melodía</a:t>
            </a:r>
          </a:p>
          <a:p>
            <a:r>
              <a:rPr lang="es-ES" dirty="0" smtClean="0"/>
              <a:t>Métrica</a:t>
            </a:r>
          </a:p>
          <a:p>
            <a:r>
              <a:rPr lang="es-ES" dirty="0" smtClean="0"/>
              <a:t>Elaboración del contenido</a:t>
            </a:r>
            <a:endParaRPr lang="es-ES" dirty="0"/>
          </a:p>
        </p:txBody>
      </p:sp>
    </p:spTree>
    <p:extLst>
      <p:ext uri="{BB962C8B-B14F-4D97-AF65-F5344CB8AC3E}">
        <p14:creationId xmlns:p14="http://schemas.microsoft.com/office/powerpoint/2010/main" val="2071135235"/>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322</TotalTime>
  <Words>3847</Words>
  <Application>Microsoft Office PowerPoint</Application>
  <PresentationFormat>Předvádění na obrazovce (4:3)</PresentationFormat>
  <Paragraphs>172</Paragraphs>
  <Slides>38</Slides>
  <Notes>0</Notes>
  <HiddenSlides>0</HiddenSlides>
  <MMClips>0</MMClips>
  <ScaleCrop>false</ScaleCrop>
  <HeadingPairs>
    <vt:vector size="4" baseType="variant">
      <vt:variant>
        <vt:lpstr>Motiv</vt:lpstr>
      </vt:variant>
      <vt:variant>
        <vt:i4>1</vt:i4>
      </vt:variant>
      <vt:variant>
        <vt:lpstr>Nadpisy snímků</vt:lpstr>
      </vt:variant>
      <vt:variant>
        <vt:i4>38</vt:i4>
      </vt:variant>
    </vt:vector>
  </HeadingPairs>
  <TitlesOfParts>
    <vt:vector size="39" baseType="lpstr">
      <vt:lpstr>Motiv systému Office</vt:lpstr>
      <vt:lpstr>BERTSOLARITZA</vt:lpstr>
      <vt:lpstr>Bertsolaritza</vt:lpstr>
      <vt:lpstr>Bertsolaritza</vt:lpstr>
      <vt:lpstr>Bertsoalritza</vt:lpstr>
      <vt:lpstr>Bertsolaritza</vt:lpstr>
      <vt:lpstr>El improvisador</vt:lpstr>
      <vt:lpstr>El papel de la mujer en el bertsolarismo.</vt:lpstr>
      <vt:lpstr>bertsolaritza</vt:lpstr>
      <vt:lpstr>Bertsolaritza</vt:lpstr>
      <vt:lpstr>Andoni Egana</vt:lpstr>
      <vt:lpstr>Prezentace aplikace PowerPoint</vt:lpstr>
      <vt:lpstr>Maialen Lujanbio</vt:lpstr>
      <vt:lpstr>Maialen Lujanbio</vt:lpstr>
      <vt:lpstr>Maialen Lujanbio</vt:lpstr>
      <vt:lpstr>Maialen Lujanbio</vt:lpstr>
      <vt:lpstr>Amets Arzailus</vt:lpstr>
      <vt:lpstr>La canción vasca</vt:lpstr>
      <vt:lpstr>La canción vasca</vt:lpstr>
      <vt:lpstr>La nueva canción vasca</vt:lpstr>
      <vt:lpstr>La nueva canción vasca</vt:lpstr>
      <vt:lpstr>Ez Dok Amairu</vt:lpstr>
      <vt:lpstr>Ez Dok Amairu</vt:lpstr>
      <vt:lpstr>Funciones</vt:lpstr>
      <vt:lpstr>La politización de la cancion</vt:lpstr>
      <vt:lpstr>La politización de la cancion</vt:lpstr>
      <vt:lpstr>Primeros grupos de folk y rock</vt:lpstr>
      <vt:lpstr>Primeros grupos de folk y rock</vt:lpstr>
      <vt:lpstr>La década del rock radical vasco.</vt:lpstr>
      <vt:lpstr>RRV</vt:lpstr>
      <vt:lpstr>Otros grupos</vt:lpstr>
      <vt:lpstr>El final del RRV</vt:lpstr>
      <vt:lpstr>NEGU GORRIAK</vt:lpstr>
      <vt:lpstr>La pluralidad de la década de los 90.</vt:lpstr>
      <vt:lpstr>El pop</vt:lpstr>
      <vt:lpstr>Nuevas propuestas</vt:lpstr>
      <vt:lpstr>Actual</vt:lpstr>
      <vt:lpstr>Etxerako lanak</vt:lpstr>
      <vt:lpstr>Prezentace aplikace PowerPoint</vt:lpstr>
    </vt:vector>
  </TitlesOfParts>
  <Company>UVT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BERTSOLARITZA</dc:title>
  <dc:creator>Nagore Jimenez Bua</dc:creator>
  <cp:lastModifiedBy>Nagore Jimenez Bua</cp:lastModifiedBy>
  <cp:revision>20</cp:revision>
  <dcterms:created xsi:type="dcterms:W3CDTF">2015-03-06T15:35:26Z</dcterms:created>
  <dcterms:modified xsi:type="dcterms:W3CDTF">2015-03-16T14:29:45Z</dcterms:modified>
</cp:coreProperties>
</file>