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6" r:id="rId8"/>
    <p:sldId id="260" r:id="rId9"/>
    <p:sldId id="267" r:id="rId10"/>
    <p:sldId id="261" r:id="rId11"/>
    <p:sldId id="262" r:id="rId12"/>
    <p:sldId id="268" r:id="rId13"/>
    <p:sldId id="270" r:id="rId14"/>
    <p:sldId id="263" r:id="rId15"/>
    <p:sldId id="26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E3028D4-D672-47B1-98C6-A6F3F22DA822}" type="datetimeFigureOut">
              <a:rPr lang="cs-CZ" smtClean="0"/>
              <a:t>31.3.2015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28D4-D672-47B1-98C6-A6F3F22DA822}" type="datetimeFigureOut">
              <a:rPr lang="cs-CZ" smtClean="0"/>
              <a:t>31.3.2015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28D4-D672-47B1-98C6-A6F3F22DA822}" type="datetimeFigureOut">
              <a:rPr lang="cs-CZ" smtClean="0"/>
              <a:t>31.3.2015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3028D4-D672-47B1-98C6-A6F3F22DA822}" type="datetimeFigureOut">
              <a:rPr lang="cs-CZ" smtClean="0"/>
              <a:t>31.3.2015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E3028D4-D672-47B1-98C6-A6F3F22DA822}" type="datetimeFigureOut">
              <a:rPr lang="cs-CZ" smtClean="0"/>
              <a:t>31.3.2015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28D4-D672-47B1-98C6-A6F3F22DA822}" type="datetimeFigureOut">
              <a:rPr lang="cs-CZ" smtClean="0"/>
              <a:t>31.3.2015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28D4-D672-47B1-98C6-A6F3F22DA822}" type="datetimeFigureOut">
              <a:rPr lang="cs-CZ" smtClean="0"/>
              <a:t>31.3.2015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3028D4-D672-47B1-98C6-A6F3F22DA822}" type="datetimeFigureOut">
              <a:rPr lang="cs-CZ" smtClean="0"/>
              <a:t>31.3.2015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28D4-D672-47B1-98C6-A6F3F22DA822}" type="datetimeFigureOut">
              <a:rPr lang="cs-CZ" smtClean="0"/>
              <a:t>31.3.2015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3028D4-D672-47B1-98C6-A6F3F22DA822}" type="datetimeFigureOut">
              <a:rPr lang="cs-CZ" smtClean="0"/>
              <a:t>31.3.2015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3028D4-D672-47B1-98C6-A6F3F22DA822}" type="datetimeFigureOut">
              <a:rPr lang="cs-CZ" smtClean="0"/>
              <a:t>31.3.2015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3028D4-D672-47B1-98C6-A6F3F22DA822}" type="datetimeFigureOut">
              <a:rPr lang="cs-CZ" smtClean="0"/>
              <a:t>31.3.2015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Evangelium" TargetMode="External"/><Relationship Id="rId13" Type="http://schemas.openxmlformats.org/officeDocument/2006/relationships/hyperlink" Target="http://cs.wikipedia.org/wiki/Rudolf_II._Habsbursk%C3%BD" TargetMode="External"/><Relationship Id="rId3" Type="http://schemas.openxmlformats.org/officeDocument/2006/relationships/hyperlink" Target="http://cs.wikipedia.org/wiki/G%C3%B3t%C5%A1tina" TargetMode="External"/><Relationship Id="rId7" Type="http://schemas.openxmlformats.org/officeDocument/2006/relationships/hyperlink" Target="http://cs.wikipedia.org/wiki/4._stolet%C3%AD" TargetMode="External"/><Relationship Id="rId12" Type="http://schemas.openxmlformats.org/officeDocument/2006/relationships/hyperlink" Target="http://cs.wikipedia.org/wiki/G%C3%B3tsk%C3%A9_p%C3%ADsmo" TargetMode="External"/><Relationship Id="rId2" Type="http://schemas.openxmlformats.org/officeDocument/2006/relationships/hyperlink" Target="http://cs.wikipedia.org/wiki/6._stolet%C3%A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Wulfila" TargetMode="External"/><Relationship Id="rId11" Type="http://schemas.openxmlformats.org/officeDocument/2006/relationships/hyperlink" Target="http://cs.wikipedia.org/wiki/%C5%A0v%C3%A9dsko" TargetMode="External"/><Relationship Id="rId5" Type="http://schemas.openxmlformats.org/officeDocument/2006/relationships/hyperlink" Target="http://cs.wikipedia.org/wiki/Biskup" TargetMode="External"/><Relationship Id="rId15" Type="http://schemas.openxmlformats.org/officeDocument/2006/relationships/hyperlink" Target="http://cs.wikipedia.org/wiki/T%C5%99icetilet%C3%A1_v%C3%A1lka" TargetMode="External"/><Relationship Id="rId10" Type="http://schemas.openxmlformats.org/officeDocument/2006/relationships/hyperlink" Target="http://cs.wikipedia.org/wiki/Uppsala" TargetMode="External"/><Relationship Id="rId4" Type="http://schemas.openxmlformats.org/officeDocument/2006/relationships/hyperlink" Target="http://cs.wikipedia.org/wiki/Bible" TargetMode="External"/><Relationship Id="rId9" Type="http://schemas.openxmlformats.org/officeDocument/2006/relationships/hyperlink" Target="http://cs.wikipedia.org/w/index.php?title=Carolina_Rediviva&amp;action=edit&amp;redlink=1" TargetMode="External"/><Relationship Id="rId14" Type="http://schemas.openxmlformats.org/officeDocument/2006/relationships/hyperlink" Target="http://cs.wikipedia.org/wiki/Prah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Překladatelství a překladatelé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1. 4. 2015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1111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John WYCLIFFE (1330 – 1384)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Kritik církve</a:t>
            </a:r>
          </a:p>
          <a:p>
            <a:r>
              <a:rPr lang="cs-CZ" dirty="0" smtClean="0"/>
              <a:t>Zakladatel anglické prózy</a:t>
            </a:r>
          </a:p>
          <a:p>
            <a:r>
              <a:rPr lang="cs-CZ" dirty="0" smtClean="0"/>
              <a:t>Předchůdce protestantské reformace</a:t>
            </a:r>
          </a:p>
          <a:p>
            <a:r>
              <a:rPr lang="cs-CZ" dirty="0" smtClean="0"/>
              <a:t>Jeroným Pražský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3517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William </a:t>
            </a:r>
            <a:r>
              <a:rPr lang="cs-CZ" dirty="0" err="1" smtClean="0"/>
              <a:t>Tyndale</a:t>
            </a:r>
            <a:r>
              <a:rPr lang="cs-CZ" dirty="0" smtClean="0"/>
              <a:t> (1494 – 1536)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Starý zákon z hebrejštiny – veřejně spálený 1526</a:t>
            </a:r>
          </a:p>
          <a:p>
            <a:r>
              <a:rPr lang="cs-CZ" dirty="0" smtClean="0"/>
              <a:t>NT 1526 : základ pro King James Bible (1611)</a:t>
            </a:r>
          </a:p>
          <a:p>
            <a:r>
              <a:rPr lang="cs-CZ" dirty="0" smtClean="0"/>
              <a:t>Překlad ne </a:t>
            </a:r>
            <a:r>
              <a:rPr lang="cs-CZ" dirty="0" err="1" smtClean="0"/>
              <a:t>Vulgaty</a:t>
            </a:r>
            <a:r>
              <a:rPr lang="cs-CZ" dirty="0" smtClean="0"/>
              <a:t>, ale řeckých a hebrejských originálů</a:t>
            </a:r>
          </a:p>
          <a:p>
            <a:r>
              <a:rPr lang="cs-CZ" dirty="0" smtClean="0"/>
              <a:t>Popraven jako heretik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9327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6/66/Tyndale-martyrd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60960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597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A.F.Tytler</a:t>
            </a:r>
            <a:r>
              <a:rPr lang="cs-CZ" dirty="0" smtClean="0"/>
              <a:t>: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Principles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Translation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1/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translation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give</a:t>
            </a:r>
            <a:r>
              <a:rPr lang="cs-CZ" dirty="0" smtClean="0"/>
              <a:t> a </a:t>
            </a:r>
            <a:r>
              <a:rPr lang="cs-CZ" dirty="0" err="1" smtClean="0"/>
              <a:t>complete</a:t>
            </a:r>
            <a:r>
              <a:rPr lang="cs-CZ" dirty="0" smtClean="0"/>
              <a:t> </a:t>
            </a:r>
            <a:r>
              <a:rPr lang="cs-CZ" dirty="0" err="1" smtClean="0"/>
              <a:t>transcript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ideas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original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r>
              <a:rPr lang="cs-CZ" dirty="0" smtClean="0"/>
              <a:t>.</a:t>
            </a:r>
          </a:p>
          <a:p>
            <a:r>
              <a:rPr lang="cs-CZ" dirty="0" smtClean="0"/>
              <a:t>2/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style and </a:t>
            </a:r>
            <a:r>
              <a:rPr lang="cs-CZ" dirty="0" err="1" smtClean="0"/>
              <a:t>manner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writing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same</a:t>
            </a:r>
            <a:r>
              <a:rPr lang="cs-CZ" dirty="0" smtClean="0"/>
              <a:t> </a:t>
            </a:r>
            <a:r>
              <a:rPr lang="cs-CZ" dirty="0" err="1" smtClean="0"/>
              <a:t>character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original</a:t>
            </a:r>
            <a:endParaRPr lang="cs-CZ" dirty="0" smtClean="0"/>
          </a:p>
          <a:p>
            <a:r>
              <a:rPr lang="cs-CZ" dirty="0" smtClean="0"/>
              <a:t>3/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translation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same</a:t>
            </a:r>
            <a:r>
              <a:rPr lang="cs-CZ" dirty="0" smtClean="0"/>
              <a:t> </a:t>
            </a:r>
            <a:r>
              <a:rPr lang="cs-CZ" dirty="0" err="1" smtClean="0"/>
              <a:t>ease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original</a:t>
            </a:r>
            <a:r>
              <a:rPr lang="cs-CZ" dirty="0" smtClean="0"/>
              <a:t> </a:t>
            </a:r>
            <a:r>
              <a:rPr lang="cs-CZ" dirty="0" err="1" smtClean="0"/>
              <a:t>composition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4160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Walter Benjamin (1892 – 1940)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Die </a:t>
            </a:r>
            <a:r>
              <a:rPr lang="cs-CZ" dirty="0" err="1" smtClean="0"/>
              <a:t>Aufgabe</a:t>
            </a:r>
            <a:r>
              <a:rPr lang="cs-CZ" dirty="0" smtClean="0"/>
              <a:t> des </a:t>
            </a:r>
            <a:r>
              <a:rPr lang="de-DE" dirty="0" smtClean="0"/>
              <a:t>Übersetzers</a:t>
            </a:r>
            <a:r>
              <a:rPr lang="cs-CZ" dirty="0" smtClean="0"/>
              <a:t> (úvod k vlastnímu překladu </a:t>
            </a:r>
            <a:r>
              <a:rPr lang="cs-CZ" dirty="0" smtClean="0"/>
              <a:t>B</a:t>
            </a:r>
            <a:r>
              <a:rPr lang="cs-CZ" dirty="0" smtClean="0"/>
              <a:t>audelaira)</a:t>
            </a:r>
          </a:p>
          <a:p>
            <a:r>
              <a:rPr lang="cs-CZ" dirty="0" smtClean="0"/>
              <a:t>„Překlad je víc než sdělení.“</a:t>
            </a:r>
          </a:p>
          <a:p>
            <a:r>
              <a:rPr lang="cs-CZ" dirty="0" smtClean="0"/>
              <a:t>Jazykové aspekty. Dekonstrukce</a:t>
            </a:r>
            <a:endParaRPr lang="cs-CZ" dirty="0"/>
          </a:p>
          <a:p>
            <a:r>
              <a:rPr lang="cs-CZ" dirty="0"/>
              <a:t>Jacques </a:t>
            </a:r>
            <a:r>
              <a:rPr lang="cs-CZ" dirty="0" err="1"/>
              <a:t>Derrida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3693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0688"/>
            <a:ext cx="7986464" cy="53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733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Patron překladatelů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Jeroným – Hieronymus</a:t>
            </a:r>
          </a:p>
          <a:p>
            <a:r>
              <a:rPr lang="cs-CZ" dirty="0" smtClean="0"/>
              <a:t>VULGATA</a:t>
            </a:r>
          </a:p>
          <a:p>
            <a:r>
              <a:rPr lang="cs-CZ" dirty="0" smtClean="0"/>
              <a:t>R. </a:t>
            </a:r>
            <a:r>
              <a:rPr lang="cs-CZ" dirty="0" smtClean="0"/>
              <a:t>382</a:t>
            </a:r>
          </a:p>
          <a:p>
            <a:r>
              <a:rPr lang="cs-CZ" dirty="0" smtClean="0"/>
              <a:t>„Non verbum e </a:t>
            </a:r>
            <a:r>
              <a:rPr lang="cs-CZ" dirty="0" err="1" smtClean="0"/>
              <a:t>verbo</a:t>
            </a:r>
            <a:r>
              <a:rPr lang="cs-CZ" dirty="0" smtClean="0"/>
              <a:t> sed </a:t>
            </a:r>
          </a:p>
          <a:p>
            <a:r>
              <a:rPr lang="cs-CZ" dirty="0" err="1" smtClean="0"/>
              <a:t>sensum</a:t>
            </a:r>
            <a:r>
              <a:rPr lang="cs-CZ" dirty="0" smtClean="0"/>
              <a:t> </a:t>
            </a:r>
            <a:r>
              <a:rPr lang="cs-CZ" dirty="0" err="1" smtClean="0"/>
              <a:t>exprimere</a:t>
            </a:r>
            <a:r>
              <a:rPr lang="cs-CZ" dirty="0" smtClean="0"/>
              <a:t> de </a:t>
            </a:r>
            <a:r>
              <a:rPr lang="cs-CZ" dirty="0" err="1" smtClean="0"/>
              <a:t>sensu</a:t>
            </a:r>
            <a:r>
              <a:rPr lang="cs-CZ" dirty="0" smtClean="0"/>
              <a:t>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9157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WULFILA (311 – 383)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40 let překladu z řečtiny</a:t>
            </a:r>
          </a:p>
          <a:p>
            <a:r>
              <a:rPr lang="cs-CZ" dirty="0" smtClean="0"/>
              <a:t>GÓTŠTINA</a:t>
            </a:r>
          </a:p>
          <a:p>
            <a:r>
              <a:rPr lang="cs-CZ" dirty="0" smtClean="0"/>
              <a:t>Rozvoj jazyka, který vymřel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2603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31640" y="1028343"/>
            <a:ext cx="58326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/>
              <a:t>Codex</a:t>
            </a:r>
            <a:r>
              <a:rPr lang="cs-CZ" b="1" dirty="0"/>
              <a:t> </a:t>
            </a:r>
            <a:r>
              <a:rPr lang="cs-CZ" b="1" dirty="0" err="1"/>
              <a:t>Argenteus</a:t>
            </a:r>
            <a:r>
              <a:rPr lang="cs-CZ" dirty="0"/>
              <a:t> (neboli „</a:t>
            </a:r>
            <a:r>
              <a:rPr lang="cs-CZ" i="1" dirty="0"/>
              <a:t>Stříbrná Bible</a:t>
            </a:r>
            <a:r>
              <a:rPr lang="cs-CZ" dirty="0"/>
              <a:t>“) je ruční přepis ze </a:t>
            </a:r>
            <a:r>
              <a:rPr lang="cs-CZ" dirty="0">
                <a:hlinkClick r:id="rId2" tooltip="6. století"/>
              </a:rPr>
              <a:t>6. století</a:t>
            </a:r>
            <a:r>
              <a:rPr lang="cs-CZ" dirty="0"/>
              <a:t>, který obsahuje </a:t>
            </a:r>
            <a:r>
              <a:rPr lang="cs-CZ" dirty="0" err="1">
                <a:hlinkClick r:id="rId3" tooltip="Gótština"/>
              </a:rPr>
              <a:t>gótský</a:t>
            </a:r>
            <a:r>
              <a:rPr lang="cs-CZ" dirty="0" err="1"/>
              <a:t>překlad</a:t>
            </a:r>
            <a:r>
              <a:rPr lang="cs-CZ" dirty="0"/>
              <a:t> </a:t>
            </a:r>
            <a:r>
              <a:rPr lang="cs-CZ" dirty="0">
                <a:hlinkClick r:id="rId4" tooltip="Bible"/>
              </a:rPr>
              <a:t>Bible</a:t>
            </a:r>
            <a:r>
              <a:rPr lang="cs-CZ" dirty="0"/>
              <a:t> </a:t>
            </a:r>
            <a:r>
              <a:rPr lang="cs-CZ" dirty="0">
                <a:hlinkClick r:id="rId5" tooltip="Biskup"/>
              </a:rPr>
              <a:t>biskupa</a:t>
            </a:r>
            <a:r>
              <a:rPr lang="cs-CZ" dirty="0"/>
              <a:t> </a:t>
            </a:r>
            <a:r>
              <a:rPr lang="cs-CZ" dirty="0" err="1">
                <a:hlinkClick r:id="rId6" tooltip="Wulfila"/>
              </a:rPr>
              <a:t>Wulfily</a:t>
            </a:r>
            <a:r>
              <a:rPr lang="cs-CZ" dirty="0"/>
              <a:t> ze </a:t>
            </a:r>
            <a:r>
              <a:rPr lang="cs-CZ" dirty="0">
                <a:hlinkClick r:id="rId7" tooltip="4. století"/>
              </a:rPr>
              <a:t>4. století</a:t>
            </a:r>
            <a:r>
              <a:rPr lang="cs-CZ" dirty="0"/>
              <a:t>. Z původních 336 listů se podařilo zrestaurovat 188. Obsahem těchto listů je překlad významné části čtyř </a:t>
            </a:r>
            <a:r>
              <a:rPr lang="cs-CZ" dirty="0">
                <a:hlinkClick r:id="rId8" tooltip="Evangelium"/>
              </a:rPr>
              <a:t>evangelií</a:t>
            </a:r>
            <a:r>
              <a:rPr lang="cs-CZ" dirty="0"/>
              <a:t>. Část tohoto materiálu je vystavena v knihovně </a:t>
            </a:r>
            <a:r>
              <a:rPr lang="cs-CZ" dirty="0">
                <a:hlinkClick r:id="rId9" tooltip="Carolina Rediviva (stránka neexistuje)"/>
              </a:rPr>
              <a:t>Carolina </a:t>
            </a:r>
            <a:r>
              <a:rPr lang="cs-CZ" dirty="0" err="1">
                <a:hlinkClick r:id="rId9" tooltip="Carolina Rediviva (stránka neexistuje)"/>
              </a:rPr>
              <a:t>Rediviva</a:t>
            </a:r>
            <a:r>
              <a:rPr lang="cs-CZ" dirty="0"/>
              <a:t>, v </a:t>
            </a:r>
            <a:r>
              <a:rPr lang="cs-CZ" dirty="0">
                <a:hlinkClick r:id="rId10" tooltip="Uppsala"/>
              </a:rPr>
              <a:t>Uppsale</a:t>
            </a:r>
            <a:r>
              <a:rPr lang="cs-CZ" dirty="0"/>
              <a:t> ve </a:t>
            </a:r>
            <a:r>
              <a:rPr lang="cs-CZ" dirty="0">
                <a:hlinkClick r:id="rId11" tooltip="Švédsko"/>
              </a:rPr>
              <a:t>Švédsku</a:t>
            </a:r>
            <a:r>
              <a:rPr lang="cs-CZ" dirty="0"/>
              <a:t>.</a:t>
            </a:r>
          </a:p>
          <a:p>
            <a:r>
              <a:rPr lang="cs-CZ" dirty="0"/>
              <a:t>Tento spis byl psán </a:t>
            </a:r>
            <a:r>
              <a:rPr lang="cs-CZ" dirty="0">
                <a:hlinkClick r:id="rId12" tooltip="Gótské písmo"/>
              </a:rPr>
              <a:t>gótským písmem</a:t>
            </a:r>
            <a:r>
              <a:rPr lang="cs-CZ" dirty="0"/>
              <a:t>, které vzniklo za účelem sepsání </a:t>
            </a:r>
            <a:r>
              <a:rPr lang="cs-CZ" dirty="0" err="1"/>
              <a:t>Wulfilova</a:t>
            </a:r>
            <a:r>
              <a:rPr lang="cs-CZ" dirty="0"/>
              <a:t> překladu. Toto písmo je známo především díky tomuto spisu. Stříbrná bible byla součástí sbírek českého krále </a:t>
            </a:r>
            <a:r>
              <a:rPr lang="cs-CZ" dirty="0">
                <a:hlinkClick r:id="rId13" tooltip="Rudolf II. Habsburský"/>
              </a:rPr>
              <a:t>Rudolfa II. Habsburského</a:t>
            </a:r>
            <a:r>
              <a:rPr lang="cs-CZ" dirty="0"/>
              <a:t>, odkud byla ukradena švédskými vojsky při </a:t>
            </a:r>
            <a:r>
              <a:rPr lang="cs-CZ" dirty="0" err="1"/>
              <a:t>dobývání</a:t>
            </a:r>
            <a:r>
              <a:rPr lang="cs-CZ" dirty="0" err="1">
                <a:hlinkClick r:id="rId14" tooltip="Praha"/>
              </a:rPr>
              <a:t>Prahy</a:t>
            </a:r>
            <a:r>
              <a:rPr lang="cs-CZ" dirty="0"/>
              <a:t> v posledních dnech </a:t>
            </a:r>
            <a:r>
              <a:rPr lang="cs-CZ" dirty="0">
                <a:hlinkClick r:id="rId15" tooltip="Třicetiletá válka"/>
              </a:rPr>
              <a:t>třicetileté války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2051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0"/>
            <a:ext cx="5715000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42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Kyrillos</a:t>
            </a:r>
            <a:r>
              <a:rPr lang="cs-CZ" dirty="0" smtClean="0"/>
              <a:t> (827 – 869)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Bibel</a:t>
            </a:r>
            <a:endParaRPr lang="cs-CZ" dirty="0" smtClean="0"/>
          </a:p>
          <a:p>
            <a:r>
              <a:rPr lang="cs-CZ" dirty="0" err="1" smtClean="0"/>
              <a:t>Slavisk</a:t>
            </a:r>
            <a:r>
              <a:rPr lang="cs-CZ" dirty="0" smtClean="0"/>
              <a:t>, </a:t>
            </a:r>
            <a:r>
              <a:rPr lang="cs-CZ" dirty="0" err="1" smtClean="0"/>
              <a:t>kirkeslavisk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5343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outnik-jan.cz/upload/www.poutnik-jan.cz/_dir/12879/otcenascyriliceverz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612189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258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Etienne</a:t>
            </a:r>
            <a:r>
              <a:rPr lang="cs-CZ" dirty="0" smtClean="0"/>
              <a:t> DOLET (1509 – 1546)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Upálen, protože obviněn z nepřesného, mylného překladu Platónova textu. Překlad vyzníval jako popírání nesmrtelnosti duše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6280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repro-tableaux.com/kunst/french_school/etienne_dolet_1509_46_1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36712"/>
            <a:ext cx="36385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262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91</TotalTime>
  <Words>225</Words>
  <Application>Microsoft Office PowerPoint</Application>
  <PresentationFormat>Předvádění na obrazovce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Arkýř</vt:lpstr>
      <vt:lpstr>Překladatelství a překladatelé</vt:lpstr>
      <vt:lpstr>Patron překladatelů</vt:lpstr>
      <vt:lpstr>WULFILA (311 – 383)</vt:lpstr>
      <vt:lpstr>Prezentace aplikace PowerPoint</vt:lpstr>
      <vt:lpstr>Prezentace aplikace PowerPoint</vt:lpstr>
      <vt:lpstr>Kyrillos (827 – 869)</vt:lpstr>
      <vt:lpstr>Prezentace aplikace PowerPoint</vt:lpstr>
      <vt:lpstr>Etienne DOLET (1509 – 1546)</vt:lpstr>
      <vt:lpstr>Prezentace aplikace PowerPoint</vt:lpstr>
      <vt:lpstr>John WYCLIFFE (1330 – 1384)</vt:lpstr>
      <vt:lpstr>William Tyndale (1494 – 1536)</vt:lpstr>
      <vt:lpstr>Prezentace aplikace PowerPoint</vt:lpstr>
      <vt:lpstr>A.F.Tytler: The Principles of Translation</vt:lpstr>
      <vt:lpstr>Walter Benjamin (1892 – 1940)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Překladatelství a překladatelé</dc:title>
  <dc:creator>user</dc:creator>
  <cp:lastModifiedBy>user</cp:lastModifiedBy>
  <cp:revision>11</cp:revision>
  <dcterms:created xsi:type="dcterms:W3CDTF">2015-03-31T19:20:06Z</dcterms:created>
  <dcterms:modified xsi:type="dcterms:W3CDTF">2015-03-31T21:03:10Z</dcterms:modified>
</cp:coreProperties>
</file>