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5" r:id="rId4"/>
    <p:sldId id="262" r:id="rId5"/>
    <p:sldId id="284" r:id="rId6"/>
    <p:sldId id="263" r:id="rId7"/>
    <p:sldId id="258" r:id="rId8"/>
    <p:sldId id="260" r:id="rId9"/>
    <p:sldId id="276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81" r:id="rId18"/>
    <p:sldId id="272" r:id="rId19"/>
    <p:sldId id="282" r:id="rId20"/>
    <p:sldId id="273" r:id="rId21"/>
    <p:sldId id="277" r:id="rId22"/>
    <p:sldId id="278" r:id="rId23"/>
    <p:sldId id="283" r:id="rId24"/>
    <p:sldId id="274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3376-425E-42D3-96FF-9918171647AC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8050F337-27B8-4720-8E23-5041FFA50E10}">
      <dgm:prSet phldrT="[Text]" custT="1"/>
      <dgm:spPr/>
      <dgm:t>
        <a:bodyPr/>
        <a:lstStyle/>
        <a:p>
          <a:r>
            <a:rPr lang="cs-CZ" sz="2400" b="1" dirty="0" smtClean="0"/>
            <a:t>Teorie</a:t>
          </a:r>
          <a:endParaRPr lang="cs-CZ" sz="2400" b="1" dirty="0"/>
        </a:p>
      </dgm:t>
    </dgm:pt>
    <dgm:pt modelId="{5C54AD5D-B76B-4241-A9A6-27B9082586E0}" type="parTrans" cxnId="{D41D0112-F1BE-4E07-AE26-96B13A44CEA5}">
      <dgm:prSet/>
      <dgm:spPr/>
      <dgm:t>
        <a:bodyPr/>
        <a:lstStyle/>
        <a:p>
          <a:endParaRPr lang="cs-CZ"/>
        </a:p>
      </dgm:t>
    </dgm:pt>
    <dgm:pt modelId="{66AC307D-2BA5-4C5F-85C3-11CDD8109BB1}" type="sibTrans" cxnId="{D41D0112-F1BE-4E07-AE26-96B13A44CEA5}">
      <dgm:prSet/>
      <dgm:spPr/>
      <dgm:t>
        <a:bodyPr/>
        <a:lstStyle/>
        <a:p>
          <a:endParaRPr lang="cs-CZ"/>
        </a:p>
      </dgm:t>
    </dgm:pt>
    <dgm:pt modelId="{B047D958-940F-4594-8461-8F29FD9D6C56}">
      <dgm:prSet phldrT="[Text]" custT="1"/>
      <dgm:spPr/>
      <dgm:t>
        <a:bodyPr/>
        <a:lstStyle/>
        <a:p>
          <a:r>
            <a:rPr lang="cs-CZ" sz="2400" b="1" dirty="0" smtClean="0"/>
            <a:t>Hypotézy</a:t>
          </a:r>
          <a:endParaRPr lang="cs-CZ" sz="2400" b="1" dirty="0"/>
        </a:p>
      </dgm:t>
    </dgm:pt>
    <dgm:pt modelId="{B8461A6D-13DE-4088-A39F-4B9ECF3BB3B5}" type="parTrans" cxnId="{0FF25782-53BA-4946-8F3C-94CBEB08A79D}">
      <dgm:prSet/>
      <dgm:spPr/>
      <dgm:t>
        <a:bodyPr/>
        <a:lstStyle/>
        <a:p>
          <a:endParaRPr lang="cs-CZ"/>
        </a:p>
      </dgm:t>
    </dgm:pt>
    <dgm:pt modelId="{3ECA50BC-EE54-4A6D-BAC6-41B8F00FE2D4}" type="sibTrans" cxnId="{0FF25782-53BA-4946-8F3C-94CBEB08A79D}">
      <dgm:prSet/>
      <dgm:spPr/>
      <dgm:t>
        <a:bodyPr/>
        <a:lstStyle/>
        <a:p>
          <a:endParaRPr lang="cs-CZ"/>
        </a:p>
      </dgm:t>
    </dgm:pt>
    <dgm:pt modelId="{2E3695DE-7D04-4211-8297-AF9496F6526B}">
      <dgm:prSet phldrT="[Text]" custT="1"/>
      <dgm:spPr/>
      <dgm:t>
        <a:bodyPr/>
        <a:lstStyle/>
        <a:p>
          <a:r>
            <a:rPr lang="cs-CZ" sz="2400" b="1" dirty="0" smtClean="0"/>
            <a:t>Operacionalizace</a:t>
          </a:r>
          <a:endParaRPr lang="cs-CZ" sz="2400" b="1" dirty="0"/>
        </a:p>
      </dgm:t>
    </dgm:pt>
    <dgm:pt modelId="{8E7A3407-D896-442B-A4B8-A586B88AA9E5}" type="parTrans" cxnId="{51D32382-FECB-430B-B189-7DAF5BD1558A}">
      <dgm:prSet/>
      <dgm:spPr/>
      <dgm:t>
        <a:bodyPr/>
        <a:lstStyle/>
        <a:p>
          <a:endParaRPr lang="cs-CZ"/>
        </a:p>
      </dgm:t>
    </dgm:pt>
    <dgm:pt modelId="{B5311FCD-C414-434B-9749-DC43FBBE4F90}" type="sibTrans" cxnId="{51D32382-FECB-430B-B189-7DAF5BD1558A}">
      <dgm:prSet/>
      <dgm:spPr/>
      <dgm:t>
        <a:bodyPr/>
        <a:lstStyle/>
        <a:p>
          <a:endParaRPr lang="cs-CZ"/>
        </a:p>
      </dgm:t>
    </dgm:pt>
    <dgm:pt modelId="{04C06460-8F19-46C7-A8DC-27A305FE36D3}">
      <dgm:prSet phldrT="[Text]" custT="1"/>
      <dgm:spPr/>
      <dgm:t>
        <a:bodyPr/>
        <a:lstStyle/>
        <a:p>
          <a:r>
            <a:rPr lang="cs-CZ" sz="2400" b="1" dirty="0" smtClean="0"/>
            <a:t>Vzorkování</a:t>
          </a:r>
          <a:endParaRPr lang="cs-CZ" sz="2400" b="1" dirty="0"/>
        </a:p>
      </dgm:t>
    </dgm:pt>
    <dgm:pt modelId="{A4F0B638-36C3-4991-8E47-25275A7CE8D6}" type="parTrans" cxnId="{39F0C78D-538A-4914-921A-0808F127693E}">
      <dgm:prSet/>
      <dgm:spPr/>
      <dgm:t>
        <a:bodyPr/>
        <a:lstStyle/>
        <a:p>
          <a:endParaRPr lang="cs-CZ"/>
        </a:p>
      </dgm:t>
    </dgm:pt>
    <dgm:pt modelId="{A071525F-B31A-4889-B0CF-AE94842B3F40}" type="sibTrans" cxnId="{39F0C78D-538A-4914-921A-0808F127693E}">
      <dgm:prSet/>
      <dgm:spPr/>
      <dgm:t>
        <a:bodyPr/>
        <a:lstStyle/>
        <a:p>
          <a:endParaRPr lang="cs-CZ"/>
        </a:p>
      </dgm:t>
    </dgm:pt>
    <dgm:pt modelId="{58CA3E59-7CAA-4393-8724-82489C0DB259}">
      <dgm:prSet phldrT="[Text]" custT="1"/>
      <dgm:spPr/>
      <dgm:t>
        <a:bodyPr/>
        <a:lstStyle/>
        <a:p>
          <a:r>
            <a:rPr lang="cs-CZ" sz="2400" b="1" dirty="0" smtClean="0"/>
            <a:t>Sběr</a:t>
          </a:r>
          <a:endParaRPr lang="cs-CZ" sz="2400" b="1" dirty="0"/>
        </a:p>
      </dgm:t>
    </dgm:pt>
    <dgm:pt modelId="{4F994A7F-20A3-4783-8E75-E5D5F7F63299}" type="parTrans" cxnId="{6464C165-A56B-4EC2-A236-29B31540D80F}">
      <dgm:prSet/>
      <dgm:spPr/>
      <dgm:t>
        <a:bodyPr/>
        <a:lstStyle/>
        <a:p>
          <a:endParaRPr lang="cs-CZ"/>
        </a:p>
      </dgm:t>
    </dgm:pt>
    <dgm:pt modelId="{41669414-97D2-4008-9F95-15C0FDB551A9}" type="sibTrans" cxnId="{6464C165-A56B-4EC2-A236-29B31540D80F}">
      <dgm:prSet/>
      <dgm:spPr/>
      <dgm:t>
        <a:bodyPr/>
        <a:lstStyle/>
        <a:p>
          <a:endParaRPr lang="cs-CZ"/>
        </a:p>
      </dgm:t>
    </dgm:pt>
    <dgm:pt modelId="{C7DF3B54-66E7-4518-A77E-525086E9DFE4}">
      <dgm:prSet phldrT="[Text]" custT="1"/>
      <dgm:spPr/>
      <dgm:t>
        <a:bodyPr/>
        <a:lstStyle/>
        <a:p>
          <a:r>
            <a:rPr lang="cs-CZ" sz="2400" b="1" dirty="0" smtClean="0"/>
            <a:t>Interpretace</a:t>
          </a:r>
          <a:endParaRPr lang="cs-CZ" sz="2400" b="1" dirty="0"/>
        </a:p>
      </dgm:t>
    </dgm:pt>
    <dgm:pt modelId="{A1419784-E907-43CB-A37D-32AB15F60B43}" type="parTrans" cxnId="{6E8AFF8E-D385-4419-B48F-1D530C7C4C60}">
      <dgm:prSet/>
      <dgm:spPr/>
      <dgm:t>
        <a:bodyPr/>
        <a:lstStyle/>
        <a:p>
          <a:endParaRPr lang="cs-CZ"/>
        </a:p>
      </dgm:t>
    </dgm:pt>
    <dgm:pt modelId="{BCD45795-79E9-49AF-AD62-31A77CACFAEB}" type="sibTrans" cxnId="{6E8AFF8E-D385-4419-B48F-1D530C7C4C60}">
      <dgm:prSet/>
      <dgm:spPr/>
      <dgm:t>
        <a:bodyPr/>
        <a:lstStyle/>
        <a:p>
          <a:endParaRPr lang="cs-CZ"/>
        </a:p>
      </dgm:t>
    </dgm:pt>
    <dgm:pt modelId="{08478620-2AAB-4AD2-8EF1-82F41D3F0E50}">
      <dgm:prSet phldrT="[Text]" custT="1"/>
      <dgm:spPr/>
      <dgm:t>
        <a:bodyPr/>
        <a:lstStyle/>
        <a:p>
          <a:r>
            <a:rPr lang="cs-CZ" sz="2400" b="1" dirty="0" err="1" smtClean="0"/>
            <a:t>Validizace</a:t>
          </a:r>
          <a:endParaRPr lang="cs-CZ" sz="2400" b="1" dirty="0"/>
        </a:p>
      </dgm:t>
    </dgm:pt>
    <dgm:pt modelId="{219E2E6E-7041-43D0-8573-D8DC5311E23B}" type="parTrans" cxnId="{14A432EA-CBC5-474E-BC0D-731161F6CE78}">
      <dgm:prSet/>
      <dgm:spPr/>
      <dgm:t>
        <a:bodyPr/>
        <a:lstStyle/>
        <a:p>
          <a:endParaRPr lang="cs-CZ"/>
        </a:p>
      </dgm:t>
    </dgm:pt>
    <dgm:pt modelId="{DF600DA0-2204-4062-9DFB-E2C20CAA10B3}" type="sibTrans" cxnId="{14A432EA-CBC5-474E-BC0D-731161F6CE78}">
      <dgm:prSet/>
      <dgm:spPr/>
      <dgm:t>
        <a:bodyPr/>
        <a:lstStyle/>
        <a:p>
          <a:endParaRPr lang="cs-CZ"/>
        </a:p>
      </dgm:t>
    </dgm:pt>
    <dgm:pt modelId="{D712EB4E-891E-4ACC-A560-EA9E977382CC}">
      <dgm:prSet phldrT="[Text]" custT="1"/>
      <dgm:spPr/>
      <dgm:t>
        <a:bodyPr/>
        <a:lstStyle/>
        <a:p>
          <a:r>
            <a:rPr lang="cs-CZ" sz="2400" b="1" dirty="0" smtClean="0"/>
            <a:t>Analýza</a:t>
          </a:r>
          <a:endParaRPr lang="cs-CZ" sz="2400" b="1" dirty="0"/>
        </a:p>
      </dgm:t>
    </dgm:pt>
    <dgm:pt modelId="{C908BA9A-A03E-4181-AA08-4930DCB2F310}" type="parTrans" cxnId="{74F8F4D2-3DD9-4028-AE52-E780C02C26E7}">
      <dgm:prSet/>
      <dgm:spPr/>
      <dgm:t>
        <a:bodyPr/>
        <a:lstStyle/>
        <a:p>
          <a:endParaRPr lang="cs-CZ"/>
        </a:p>
      </dgm:t>
    </dgm:pt>
    <dgm:pt modelId="{1CF3416F-6E06-424C-91B4-5C4D19888448}" type="sibTrans" cxnId="{74F8F4D2-3DD9-4028-AE52-E780C02C26E7}">
      <dgm:prSet/>
      <dgm:spPr/>
      <dgm:t>
        <a:bodyPr/>
        <a:lstStyle/>
        <a:p>
          <a:endParaRPr lang="cs-CZ"/>
        </a:p>
      </dgm:t>
    </dgm:pt>
    <dgm:pt modelId="{45D97453-1B1A-4ECA-A79A-83D55A1FBE9D}" type="pres">
      <dgm:prSet presAssocID="{DA333376-425E-42D3-96FF-9918171647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8167EA-89F3-4BE5-B7B4-2C54AB6CA3A9}" type="pres">
      <dgm:prSet presAssocID="{8050F337-27B8-4720-8E23-5041FFA50E1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AE572-9A0E-4BC8-A3D9-E0E618896BFF}" type="pres">
      <dgm:prSet presAssocID="{66AC307D-2BA5-4C5F-85C3-11CDD8109BB1}" presName="sibTrans" presStyleLbl="sibTrans2D1" presStyleIdx="0" presStyleCnt="7"/>
      <dgm:spPr/>
      <dgm:t>
        <a:bodyPr/>
        <a:lstStyle/>
        <a:p>
          <a:endParaRPr lang="cs-CZ"/>
        </a:p>
      </dgm:t>
    </dgm:pt>
    <dgm:pt modelId="{452A9D29-1EBE-48A7-9F46-2B5EF72A6839}" type="pres">
      <dgm:prSet presAssocID="{66AC307D-2BA5-4C5F-85C3-11CDD8109BB1}" presName="connectorText" presStyleLbl="sibTrans2D1" presStyleIdx="0" presStyleCnt="7"/>
      <dgm:spPr/>
      <dgm:t>
        <a:bodyPr/>
        <a:lstStyle/>
        <a:p>
          <a:endParaRPr lang="cs-CZ"/>
        </a:p>
      </dgm:t>
    </dgm:pt>
    <dgm:pt modelId="{878233E8-DF07-4774-8578-64C7D6BDB662}" type="pres">
      <dgm:prSet presAssocID="{B047D958-940F-4594-8461-8F29FD9D6C5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EE8D37-C89C-4627-970A-4D48BCD678B6}" type="pres">
      <dgm:prSet presAssocID="{3ECA50BC-EE54-4A6D-BAC6-41B8F00FE2D4}" presName="sibTrans" presStyleLbl="sibTrans2D1" presStyleIdx="1" presStyleCnt="7"/>
      <dgm:spPr/>
      <dgm:t>
        <a:bodyPr/>
        <a:lstStyle/>
        <a:p>
          <a:endParaRPr lang="cs-CZ"/>
        </a:p>
      </dgm:t>
    </dgm:pt>
    <dgm:pt modelId="{97BCD1FB-EDA4-4620-89B2-221E3766A775}" type="pres">
      <dgm:prSet presAssocID="{3ECA50BC-EE54-4A6D-BAC6-41B8F00FE2D4}" presName="connectorText" presStyleLbl="sibTrans2D1" presStyleIdx="1" presStyleCnt="7"/>
      <dgm:spPr/>
      <dgm:t>
        <a:bodyPr/>
        <a:lstStyle/>
        <a:p>
          <a:endParaRPr lang="cs-CZ"/>
        </a:p>
      </dgm:t>
    </dgm:pt>
    <dgm:pt modelId="{BF5379E6-21E3-4CD7-8C8A-61F82F586DCD}" type="pres">
      <dgm:prSet presAssocID="{2E3695DE-7D04-4211-8297-AF9496F6526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F6E37A-ABAF-4FE2-A0D7-0BEF74A27D85}" type="pres">
      <dgm:prSet presAssocID="{B5311FCD-C414-434B-9749-DC43FBBE4F90}" presName="sibTrans" presStyleLbl="sibTrans2D1" presStyleIdx="2" presStyleCnt="7"/>
      <dgm:spPr/>
      <dgm:t>
        <a:bodyPr/>
        <a:lstStyle/>
        <a:p>
          <a:endParaRPr lang="cs-CZ"/>
        </a:p>
      </dgm:t>
    </dgm:pt>
    <dgm:pt modelId="{F0087A88-CFDE-4FC4-A860-33659A1D74DA}" type="pres">
      <dgm:prSet presAssocID="{B5311FCD-C414-434B-9749-DC43FBBE4F90}" presName="connectorText" presStyleLbl="sibTrans2D1" presStyleIdx="2" presStyleCnt="7"/>
      <dgm:spPr/>
      <dgm:t>
        <a:bodyPr/>
        <a:lstStyle/>
        <a:p>
          <a:endParaRPr lang="cs-CZ"/>
        </a:p>
      </dgm:t>
    </dgm:pt>
    <dgm:pt modelId="{F17CFE73-787B-4F0F-BDCE-9DC7F7E1A980}" type="pres">
      <dgm:prSet presAssocID="{04C06460-8F19-46C7-A8DC-27A305FE36D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BF68D-8532-4D4A-BF78-E784352D7E6A}" type="pres">
      <dgm:prSet presAssocID="{A071525F-B31A-4889-B0CF-AE94842B3F40}" presName="sibTrans" presStyleLbl="sibTrans2D1" presStyleIdx="3" presStyleCnt="7"/>
      <dgm:spPr/>
      <dgm:t>
        <a:bodyPr/>
        <a:lstStyle/>
        <a:p>
          <a:endParaRPr lang="cs-CZ"/>
        </a:p>
      </dgm:t>
    </dgm:pt>
    <dgm:pt modelId="{70197062-E184-4E47-A83A-210D3274FD7D}" type="pres">
      <dgm:prSet presAssocID="{A071525F-B31A-4889-B0CF-AE94842B3F40}" presName="connectorText" presStyleLbl="sibTrans2D1" presStyleIdx="3" presStyleCnt="7"/>
      <dgm:spPr/>
      <dgm:t>
        <a:bodyPr/>
        <a:lstStyle/>
        <a:p>
          <a:endParaRPr lang="cs-CZ"/>
        </a:p>
      </dgm:t>
    </dgm:pt>
    <dgm:pt modelId="{62868FEE-F09A-4BE1-8EBF-1113EF537EC5}" type="pres">
      <dgm:prSet presAssocID="{58CA3E59-7CAA-4393-8724-82489C0DB25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DECE79-891E-43FE-9ADF-4C9FF6524188}" type="pres">
      <dgm:prSet presAssocID="{41669414-97D2-4008-9F95-15C0FDB551A9}" presName="sibTrans" presStyleLbl="sibTrans2D1" presStyleIdx="4" presStyleCnt="7"/>
      <dgm:spPr/>
      <dgm:t>
        <a:bodyPr/>
        <a:lstStyle/>
        <a:p>
          <a:endParaRPr lang="cs-CZ"/>
        </a:p>
      </dgm:t>
    </dgm:pt>
    <dgm:pt modelId="{FAE24CDB-651A-430D-B1DA-28968834A3F5}" type="pres">
      <dgm:prSet presAssocID="{41669414-97D2-4008-9F95-15C0FDB551A9}" presName="connectorText" presStyleLbl="sibTrans2D1" presStyleIdx="4" presStyleCnt="7"/>
      <dgm:spPr/>
      <dgm:t>
        <a:bodyPr/>
        <a:lstStyle/>
        <a:p>
          <a:endParaRPr lang="cs-CZ"/>
        </a:p>
      </dgm:t>
    </dgm:pt>
    <dgm:pt modelId="{426D6004-B422-460D-B2A0-E28F460693BA}" type="pres">
      <dgm:prSet presAssocID="{D712EB4E-891E-4ACC-A560-EA9E977382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3F2FA-8295-4657-8434-856DCAB9BBC2}" type="pres">
      <dgm:prSet presAssocID="{1CF3416F-6E06-424C-91B4-5C4D19888448}" presName="sibTrans" presStyleLbl="sibTrans2D1" presStyleIdx="5" presStyleCnt="7"/>
      <dgm:spPr/>
      <dgm:t>
        <a:bodyPr/>
        <a:lstStyle/>
        <a:p>
          <a:endParaRPr lang="cs-CZ"/>
        </a:p>
      </dgm:t>
    </dgm:pt>
    <dgm:pt modelId="{82C24696-CE9D-4BFA-B3D6-C4BFE7E55884}" type="pres">
      <dgm:prSet presAssocID="{1CF3416F-6E06-424C-91B4-5C4D19888448}" presName="connectorText" presStyleLbl="sibTrans2D1" presStyleIdx="5" presStyleCnt="7"/>
      <dgm:spPr/>
      <dgm:t>
        <a:bodyPr/>
        <a:lstStyle/>
        <a:p>
          <a:endParaRPr lang="cs-CZ"/>
        </a:p>
      </dgm:t>
    </dgm:pt>
    <dgm:pt modelId="{F5E67DF3-3B7C-46EB-9D92-E600D1CA3D27}" type="pres">
      <dgm:prSet presAssocID="{C7DF3B54-66E7-4518-A77E-525086E9DFE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949AD-2235-4B3B-8C7E-2BBEF3B27C0D}" type="pres">
      <dgm:prSet presAssocID="{BCD45795-79E9-49AF-AD62-31A77CACFAEB}" presName="sibTrans" presStyleLbl="sibTrans2D1" presStyleIdx="6" presStyleCnt="7"/>
      <dgm:spPr/>
      <dgm:t>
        <a:bodyPr/>
        <a:lstStyle/>
        <a:p>
          <a:endParaRPr lang="cs-CZ"/>
        </a:p>
      </dgm:t>
    </dgm:pt>
    <dgm:pt modelId="{85583567-58C4-421F-BDA9-4C826B2788CB}" type="pres">
      <dgm:prSet presAssocID="{BCD45795-79E9-49AF-AD62-31A77CACFAEB}" presName="connectorText" presStyleLbl="sibTrans2D1" presStyleIdx="6" presStyleCnt="7"/>
      <dgm:spPr/>
      <dgm:t>
        <a:bodyPr/>
        <a:lstStyle/>
        <a:p>
          <a:endParaRPr lang="cs-CZ"/>
        </a:p>
      </dgm:t>
    </dgm:pt>
    <dgm:pt modelId="{6FB8601C-4E16-489B-B6D8-7A42DADBE6CB}" type="pres">
      <dgm:prSet presAssocID="{08478620-2AAB-4AD2-8EF1-82F41D3F0E5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F25782-53BA-4946-8F3C-94CBEB08A79D}" srcId="{DA333376-425E-42D3-96FF-9918171647AC}" destId="{B047D958-940F-4594-8461-8F29FD9D6C56}" srcOrd="1" destOrd="0" parTransId="{B8461A6D-13DE-4088-A39F-4B9ECF3BB3B5}" sibTransId="{3ECA50BC-EE54-4A6D-BAC6-41B8F00FE2D4}"/>
    <dgm:cxn modelId="{446A3542-8184-4832-BFEC-521901E823B1}" type="presOf" srcId="{1CF3416F-6E06-424C-91B4-5C4D19888448}" destId="{82C24696-CE9D-4BFA-B3D6-C4BFE7E55884}" srcOrd="1" destOrd="0" presId="urn:microsoft.com/office/officeart/2005/8/layout/process5"/>
    <dgm:cxn modelId="{51D32382-FECB-430B-B189-7DAF5BD1558A}" srcId="{DA333376-425E-42D3-96FF-9918171647AC}" destId="{2E3695DE-7D04-4211-8297-AF9496F6526B}" srcOrd="2" destOrd="0" parTransId="{8E7A3407-D896-442B-A4B8-A586B88AA9E5}" sibTransId="{B5311FCD-C414-434B-9749-DC43FBBE4F90}"/>
    <dgm:cxn modelId="{6E8AFF8E-D385-4419-B48F-1D530C7C4C60}" srcId="{DA333376-425E-42D3-96FF-9918171647AC}" destId="{C7DF3B54-66E7-4518-A77E-525086E9DFE4}" srcOrd="6" destOrd="0" parTransId="{A1419784-E907-43CB-A37D-32AB15F60B43}" sibTransId="{BCD45795-79E9-49AF-AD62-31A77CACFAEB}"/>
    <dgm:cxn modelId="{58564B9D-0BEA-4DF2-B970-7A807EF10720}" type="presOf" srcId="{C7DF3B54-66E7-4518-A77E-525086E9DFE4}" destId="{F5E67DF3-3B7C-46EB-9D92-E600D1CA3D27}" srcOrd="0" destOrd="0" presId="urn:microsoft.com/office/officeart/2005/8/layout/process5"/>
    <dgm:cxn modelId="{52F34624-4E42-42C4-AB40-4C499A788C59}" type="presOf" srcId="{DA333376-425E-42D3-96FF-9918171647AC}" destId="{45D97453-1B1A-4ECA-A79A-83D55A1FBE9D}" srcOrd="0" destOrd="0" presId="urn:microsoft.com/office/officeart/2005/8/layout/process5"/>
    <dgm:cxn modelId="{B5DE47D2-82EE-4C34-80F0-45A8C0C003A1}" type="presOf" srcId="{41669414-97D2-4008-9F95-15C0FDB551A9}" destId="{A8DECE79-891E-43FE-9ADF-4C9FF6524188}" srcOrd="0" destOrd="0" presId="urn:microsoft.com/office/officeart/2005/8/layout/process5"/>
    <dgm:cxn modelId="{E7E3B515-7E7E-430E-A2DE-961C9F9A771A}" type="presOf" srcId="{8050F337-27B8-4720-8E23-5041FFA50E10}" destId="{BE8167EA-89F3-4BE5-B7B4-2C54AB6CA3A9}" srcOrd="0" destOrd="0" presId="urn:microsoft.com/office/officeart/2005/8/layout/process5"/>
    <dgm:cxn modelId="{39F0C78D-538A-4914-921A-0808F127693E}" srcId="{DA333376-425E-42D3-96FF-9918171647AC}" destId="{04C06460-8F19-46C7-A8DC-27A305FE36D3}" srcOrd="3" destOrd="0" parTransId="{A4F0B638-36C3-4991-8E47-25275A7CE8D6}" sibTransId="{A071525F-B31A-4889-B0CF-AE94842B3F40}"/>
    <dgm:cxn modelId="{97DD1082-EA31-4B33-91DF-EFB0F18CC816}" type="presOf" srcId="{66AC307D-2BA5-4C5F-85C3-11CDD8109BB1}" destId="{452A9D29-1EBE-48A7-9F46-2B5EF72A6839}" srcOrd="1" destOrd="0" presId="urn:microsoft.com/office/officeart/2005/8/layout/process5"/>
    <dgm:cxn modelId="{6464C165-A56B-4EC2-A236-29B31540D80F}" srcId="{DA333376-425E-42D3-96FF-9918171647AC}" destId="{58CA3E59-7CAA-4393-8724-82489C0DB259}" srcOrd="4" destOrd="0" parTransId="{4F994A7F-20A3-4783-8E75-E5D5F7F63299}" sibTransId="{41669414-97D2-4008-9F95-15C0FDB551A9}"/>
    <dgm:cxn modelId="{2B6D8BA5-BA5A-42BF-87E3-655CC67E8E2F}" type="presOf" srcId="{D712EB4E-891E-4ACC-A560-EA9E977382CC}" destId="{426D6004-B422-460D-B2A0-E28F460693BA}" srcOrd="0" destOrd="0" presId="urn:microsoft.com/office/officeart/2005/8/layout/process5"/>
    <dgm:cxn modelId="{FB060B5D-09EC-4FE3-9CCB-44F31EEA441F}" type="presOf" srcId="{66AC307D-2BA5-4C5F-85C3-11CDD8109BB1}" destId="{302AE572-9A0E-4BC8-A3D9-E0E618896BFF}" srcOrd="0" destOrd="0" presId="urn:microsoft.com/office/officeart/2005/8/layout/process5"/>
    <dgm:cxn modelId="{D41D0112-F1BE-4E07-AE26-96B13A44CEA5}" srcId="{DA333376-425E-42D3-96FF-9918171647AC}" destId="{8050F337-27B8-4720-8E23-5041FFA50E10}" srcOrd="0" destOrd="0" parTransId="{5C54AD5D-B76B-4241-A9A6-27B9082586E0}" sibTransId="{66AC307D-2BA5-4C5F-85C3-11CDD8109BB1}"/>
    <dgm:cxn modelId="{FFC0E363-1F99-4751-9921-9731B5FF0266}" type="presOf" srcId="{BCD45795-79E9-49AF-AD62-31A77CACFAEB}" destId="{85583567-58C4-421F-BDA9-4C826B2788CB}" srcOrd="1" destOrd="0" presId="urn:microsoft.com/office/officeart/2005/8/layout/process5"/>
    <dgm:cxn modelId="{FBE8EB50-9B2F-4C6E-AACC-A037F71CD9FA}" type="presOf" srcId="{08478620-2AAB-4AD2-8EF1-82F41D3F0E50}" destId="{6FB8601C-4E16-489B-B6D8-7A42DADBE6CB}" srcOrd="0" destOrd="0" presId="urn:microsoft.com/office/officeart/2005/8/layout/process5"/>
    <dgm:cxn modelId="{C7304F3F-EBF1-41FC-B1B7-2928D3D02211}" type="presOf" srcId="{B5311FCD-C414-434B-9749-DC43FBBE4F90}" destId="{F0087A88-CFDE-4FC4-A860-33659A1D74DA}" srcOrd="1" destOrd="0" presId="urn:microsoft.com/office/officeart/2005/8/layout/process5"/>
    <dgm:cxn modelId="{A7C8FA9A-D428-48CA-9179-1D4E7B1ECA33}" type="presOf" srcId="{3ECA50BC-EE54-4A6D-BAC6-41B8F00FE2D4}" destId="{D7EE8D37-C89C-4627-970A-4D48BCD678B6}" srcOrd="0" destOrd="0" presId="urn:microsoft.com/office/officeart/2005/8/layout/process5"/>
    <dgm:cxn modelId="{065E4963-BDF8-4E94-908E-3823BC3FFC7C}" type="presOf" srcId="{BCD45795-79E9-49AF-AD62-31A77CACFAEB}" destId="{32F949AD-2235-4B3B-8C7E-2BBEF3B27C0D}" srcOrd="0" destOrd="0" presId="urn:microsoft.com/office/officeart/2005/8/layout/process5"/>
    <dgm:cxn modelId="{FE77C95B-CF65-4681-8958-6BCEB0570330}" type="presOf" srcId="{41669414-97D2-4008-9F95-15C0FDB551A9}" destId="{FAE24CDB-651A-430D-B1DA-28968834A3F5}" srcOrd="1" destOrd="0" presId="urn:microsoft.com/office/officeart/2005/8/layout/process5"/>
    <dgm:cxn modelId="{3B10DCAF-4B07-414B-8D27-714B8B713336}" type="presOf" srcId="{04C06460-8F19-46C7-A8DC-27A305FE36D3}" destId="{F17CFE73-787B-4F0F-BDCE-9DC7F7E1A980}" srcOrd="0" destOrd="0" presId="urn:microsoft.com/office/officeart/2005/8/layout/process5"/>
    <dgm:cxn modelId="{FC87F5BC-FD69-4D29-B1F2-7A3B91D77508}" type="presOf" srcId="{3ECA50BC-EE54-4A6D-BAC6-41B8F00FE2D4}" destId="{97BCD1FB-EDA4-4620-89B2-221E3766A775}" srcOrd="1" destOrd="0" presId="urn:microsoft.com/office/officeart/2005/8/layout/process5"/>
    <dgm:cxn modelId="{17D6AE64-47DD-4004-8CCB-80FDE179CA25}" type="presOf" srcId="{58CA3E59-7CAA-4393-8724-82489C0DB259}" destId="{62868FEE-F09A-4BE1-8EBF-1113EF537EC5}" srcOrd="0" destOrd="0" presId="urn:microsoft.com/office/officeart/2005/8/layout/process5"/>
    <dgm:cxn modelId="{B923C45D-08F0-491C-8F1C-A292BB1D4AC6}" type="presOf" srcId="{A071525F-B31A-4889-B0CF-AE94842B3F40}" destId="{70197062-E184-4E47-A83A-210D3274FD7D}" srcOrd="1" destOrd="0" presId="urn:microsoft.com/office/officeart/2005/8/layout/process5"/>
    <dgm:cxn modelId="{4D9F55FC-99F5-44D4-A7EB-2E7E82B51DDD}" type="presOf" srcId="{B047D958-940F-4594-8461-8F29FD9D6C56}" destId="{878233E8-DF07-4774-8578-64C7D6BDB662}" srcOrd="0" destOrd="0" presId="urn:microsoft.com/office/officeart/2005/8/layout/process5"/>
    <dgm:cxn modelId="{86D99610-C086-4FA1-954F-5E2C17AE9B9B}" type="presOf" srcId="{B5311FCD-C414-434B-9749-DC43FBBE4F90}" destId="{74F6E37A-ABAF-4FE2-A0D7-0BEF74A27D85}" srcOrd="0" destOrd="0" presId="urn:microsoft.com/office/officeart/2005/8/layout/process5"/>
    <dgm:cxn modelId="{8AB0E6F0-018B-415C-A364-F590451C1EEA}" type="presOf" srcId="{1CF3416F-6E06-424C-91B4-5C4D19888448}" destId="{CB73F2FA-8295-4657-8434-856DCAB9BBC2}" srcOrd="0" destOrd="0" presId="urn:microsoft.com/office/officeart/2005/8/layout/process5"/>
    <dgm:cxn modelId="{14A432EA-CBC5-474E-BC0D-731161F6CE78}" srcId="{DA333376-425E-42D3-96FF-9918171647AC}" destId="{08478620-2AAB-4AD2-8EF1-82F41D3F0E50}" srcOrd="7" destOrd="0" parTransId="{219E2E6E-7041-43D0-8573-D8DC5311E23B}" sibTransId="{DF600DA0-2204-4062-9DFB-E2C20CAA10B3}"/>
    <dgm:cxn modelId="{E67E23F9-B2D5-45D1-9607-F1B8F2AB4622}" type="presOf" srcId="{2E3695DE-7D04-4211-8297-AF9496F6526B}" destId="{BF5379E6-21E3-4CD7-8C8A-61F82F586DCD}" srcOrd="0" destOrd="0" presId="urn:microsoft.com/office/officeart/2005/8/layout/process5"/>
    <dgm:cxn modelId="{ED48E4E4-75B7-4640-843A-B82B9DAD9CC5}" type="presOf" srcId="{A071525F-B31A-4889-B0CF-AE94842B3F40}" destId="{878BF68D-8532-4D4A-BF78-E784352D7E6A}" srcOrd="0" destOrd="0" presId="urn:microsoft.com/office/officeart/2005/8/layout/process5"/>
    <dgm:cxn modelId="{74F8F4D2-3DD9-4028-AE52-E780C02C26E7}" srcId="{DA333376-425E-42D3-96FF-9918171647AC}" destId="{D712EB4E-891E-4ACC-A560-EA9E977382CC}" srcOrd="5" destOrd="0" parTransId="{C908BA9A-A03E-4181-AA08-4930DCB2F310}" sibTransId="{1CF3416F-6E06-424C-91B4-5C4D19888448}"/>
    <dgm:cxn modelId="{081E4121-0C67-4BAD-8506-BB4538F35821}" type="presParOf" srcId="{45D97453-1B1A-4ECA-A79A-83D55A1FBE9D}" destId="{BE8167EA-89F3-4BE5-B7B4-2C54AB6CA3A9}" srcOrd="0" destOrd="0" presId="urn:microsoft.com/office/officeart/2005/8/layout/process5"/>
    <dgm:cxn modelId="{8772E625-59EF-4825-AD8D-19C067867D96}" type="presParOf" srcId="{45D97453-1B1A-4ECA-A79A-83D55A1FBE9D}" destId="{302AE572-9A0E-4BC8-A3D9-E0E618896BFF}" srcOrd="1" destOrd="0" presId="urn:microsoft.com/office/officeart/2005/8/layout/process5"/>
    <dgm:cxn modelId="{A9348ECC-4F09-4763-811B-E6E11D2CC2BF}" type="presParOf" srcId="{302AE572-9A0E-4BC8-A3D9-E0E618896BFF}" destId="{452A9D29-1EBE-48A7-9F46-2B5EF72A6839}" srcOrd="0" destOrd="0" presId="urn:microsoft.com/office/officeart/2005/8/layout/process5"/>
    <dgm:cxn modelId="{06E16426-8BF8-4036-9F1E-505C08474809}" type="presParOf" srcId="{45D97453-1B1A-4ECA-A79A-83D55A1FBE9D}" destId="{878233E8-DF07-4774-8578-64C7D6BDB662}" srcOrd="2" destOrd="0" presId="urn:microsoft.com/office/officeart/2005/8/layout/process5"/>
    <dgm:cxn modelId="{EBACCE9D-EE4A-468F-9D4A-BA71B4ADAFE8}" type="presParOf" srcId="{45D97453-1B1A-4ECA-A79A-83D55A1FBE9D}" destId="{D7EE8D37-C89C-4627-970A-4D48BCD678B6}" srcOrd="3" destOrd="0" presId="urn:microsoft.com/office/officeart/2005/8/layout/process5"/>
    <dgm:cxn modelId="{A2E25C04-34E0-47A5-9F8F-12B6C778AB71}" type="presParOf" srcId="{D7EE8D37-C89C-4627-970A-4D48BCD678B6}" destId="{97BCD1FB-EDA4-4620-89B2-221E3766A775}" srcOrd="0" destOrd="0" presId="urn:microsoft.com/office/officeart/2005/8/layout/process5"/>
    <dgm:cxn modelId="{8583E871-2D08-4C96-A67F-F5F610B433F5}" type="presParOf" srcId="{45D97453-1B1A-4ECA-A79A-83D55A1FBE9D}" destId="{BF5379E6-21E3-4CD7-8C8A-61F82F586DCD}" srcOrd="4" destOrd="0" presId="urn:microsoft.com/office/officeart/2005/8/layout/process5"/>
    <dgm:cxn modelId="{BF239C6D-8C0B-4C59-8921-CA7848FFABBA}" type="presParOf" srcId="{45D97453-1B1A-4ECA-A79A-83D55A1FBE9D}" destId="{74F6E37A-ABAF-4FE2-A0D7-0BEF74A27D85}" srcOrd="5" destOrd="0" presId="urn:microsoft.com/office/officeart/2005/8/layout/process5"/>
    <dgm:cxn modelId="{0CDAE020-3BCC-42AE-BF04-0EA38C47A732}" type="presParOf" srcId="{74F6E37A-ABAF-4FE2-A0D7-0BEF74A27D85}" destId="{F0087A88-CFDE-4FC4-A860-33659A1D74DA}" srcOrd="0" destOrd="0" presId="urn:microsoft.com/office/officeart/2005/8/layout/process5"/>
    <dgm:cxn modelId="{A47AE2A7-4E55-4F48-AAF5-547A8A0A7FE2}" type="presParOf" srcId="{45D97453-1B1A-4ECA-A79A-83D55A1FBE9D}" destId="{F17CFE73-787B-4F0F-BDCE-9DC7F7E1A980}" srcOrd="6" destOrd="0" presId="urn:microsoft.com/office/officeart/2005/8/layout/process5"/>
    <dgm:cxn modelId="{C80E7D5F-515A-4F74-A378-3D63AF3B29F4}" type="presParOf" srcId="{45D97453-1B1A-4ECA-A79A-83D55A1FBE9D}" destId="{878BF68D-8532-4D4A-BF78-E784352D7E6A}" srcOrd="7" destOrd="0" presId="urn:microsoft.com/office/officeart/2005/8/layout/process5"/>
    <dgm:cxn modelId="{E4A5F9A6-58D3-49CF-92E3-7034581E03DF}" type="presParOf" srcId="{878BF68D-8532-4D4A-BF78-E784352D7E6A}" destId="{70197062-E184-4E47-A83A-210D3274FD7D}" srcOrd="0" destOrd="0" presId="urn:microsoft.com/office/officeart/2005/8/layout/process5"/>
    <dgm:cxn modelId="{0C85312B-3876-4887-A506-B00189E229DC}" type="presParOf" srcId="{45D97453-1B1A-4ECA-A79A-83D55A1FBE9D}" destId="{62868FEE-F09A-4BE1-8EBF-1113EF537EC5}" srcOrd="8" destOrd="0" presId="urn:microsoft.com/office/officeart/2005/8/layout/process5"/>
    <dgm:cxn modelId="{803B6296-0266-4533-9836-3D9B70DF3B62}" type="presParOf" srcId="{45D97453-1B1A-4ECA-A79A-83D55A1FBE9D}" destId="{A8DECE79-891E-43FE-9ADF-4C9FF6524188}" srcOrd="9" destOrd="0" presId="urn:microsoft.com/office/officeart/2005/8/layout/process5"/>
    <dgm:cxn modelId="{B8A1D5CF-B63D-4CFA-B2A2-2A4526CF109D}" type="presParOf" srcId="{A8DECE79-891E-43FE-9ADF-4C9FF6524188}" destId="{FAE24CDB-651A-430D-B1DA-28968834A3F5}" srcOrd="0" destOrd="0" presId="urn:microsoft.com/office/officeart/2005/8/layout/process5"/>
    <dgm:cxn modelId="{528E4402-0DAD-400A-9B5A-8A23CA721880}" type="presParOf" srcId="{45D97453-1B1A-4ECA-A79A-83D55A1FBE9D}" destId="{426D6004-B422-460D-B2A0-E28F460693BA}" srcOrd="10" destOrd="0" presId="urn:microsoft.com/office/officeart/2005/8/layout/process5"/>
    <dgm:cxn modelId="{AFEF5B2C-15F2-40FA-8407-2BF84C968A6D}" type="presParOf" srcId="{45D97453-1B1A-4ECA-A79A-83D55A1FBE9D}" destId="{CB73F2FA-8295-4657-8434-856DCAB9BBC2}" srcOrd="11" destOrd="0" presId="urn:microsoft.com/office/officeart/2005/8/layout/process5"/>
    <dgm:cxn modelId="{674813CE-538D-4D31-AA91-F9D51BAB8EEC}" type="presParOf" srcId="{CB73F2FA-8295-4657-8434-856DCAB9BBC2}" destId="{82C24696-CE9D-4BFA-B3D6-C4BFE7E55884}" srcOrd="0" destOrd="0" presId="urn:microsoft.com/office/officeart/2005/8/layout/process5"/>
    <dgm:cxn modelId="{59D601DF-6F79-494E-82FF-D15EED60DF04}" type="presParOf" srcId="{45D97453-1B1A-4ECA-A79A-83D55A1FBE9D}" destId="{F5E67DF3-3B7C-46EB-9D92-E600D1CA3D27}" srcOrd="12" destOrd="0" presId="urn:microsoft.com/office/officeart/2005/8/layout/process5"/>
    <dgm:cxn modelId="{CF190DD8-EF79-48E1-A0C1-3977A05409BF}" type="presParOf" srcId="{45D97453-1B1A-4ECA-A79A-83D55A1FBE9D}" destId="{32F949AD-2235-4B3B-8C7E-2BBEF3B27C0D}" srcOrd="13" destOrd="0" presId="urn:microsoft.com/office/officeart/2005/8/layout/process5"/>
    <dgm:cxn modelId="{2A6D7235-EA81-4E64-A4C8-318387555961}" type="presParOf" srcId="{32F949AD-2235-4B3B-8C7E-2BBEF3B27C0D}" destId="{85583567-58C4-421F-BDA9-4C826B2788CB}" srcOrd="0" destOrd="0" presId="urn:microsoft.com/office/officeart/2005/8/layout/process5"/>
    <dgm:cxn modelId="{88F747C9-8782-4D7B-A384-61571B664139}" type="presParOf" srcId="{45D97453-1B1A-4ECA-A79A-83D55A1FBE9D}" destId="{6FB8601C-4E16-489B-B6D8-7A42DADBE6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EECF2-6F2D-4026-A2DD-C8C3D054743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C56FF63-F3F8-43AC-97AC-1C74B85FCF12}">
      <dgm:prSet phldrT="[Text]"/>
      <dgm:spPr/>
      <dgm:t>
        <a:bodyPr/>
        <a:lstStyle/>
        <a:p>
          <a:r>
            <a:rPr lang="cs-CZ" dirty="0" smtClean="0"/>
            <a:t>Kardinální</a:t>
          </a:r>
          <a:endParaRPr lang="cs-CZ" dirty="0"/>
        </a:p>
      </dgm:t>
    </dgm:pt>
    <dgm:pt modelId="{78AFA3AD-B8B1-4175-B6F8-03A6738F6944}" type="parTrans" cxnId="{6D0ACEF5-F3D5-4D1D-AF62-9FA29A2BECE6}">
      <dgm:prSet/>
      <dgm:spPr/>
      <dgm:t>
        <a:bodyPr/>
        <a:lstStyle/>
        <a:p>
          <a:endParaRPr lang="cs-CZ"/>
        </a:p>
      </dgm:t>
    </dgm:pt>
    <dgm:pt modelId="{5CF5943B-527D-4EEE-9A62-4C71D5BBF1F2}" type="sibTrans" cxnId="{6D0ACEF5-F3D5-4D1D-AF62-9FA29A2BECE6}">
      <dgm:prSet/>
      <dgm:spPr/>
      <dgm:t>
        <a:bodyPr/>
        <a:lstStyle/>
        <a:p>
          <a:endParaRPr lang="cs-CZ"/>
        </a:p>
      </dgm:t>
    </dgm:pt>
    <dgm:pt modelId="{5C9086A2-3100-4CD0-9F4B-B5B68DC24B97}">
      <dgm:prSet phldrT="[Text]"/>
      <dgm:spPr/>
      <dgm:t>
        <a:bodyPr/>
        <a:lstStyle/>
        <a:p>
          <a:r>
            <a:rPr lang="cs-CZ" dirty="0" smtClean="0"/>
            <a:t>věk</a:t>
          </a:r>
          <a:endParaRPr lang="cs-CZ" dirty="0"/>
        </a:p>
      </dgm:t>
    </dgm:pt>
    <dgm:pt modelId="{D60FB709-8A83-490E-AA3F-804FB03198AC}" type="parTrans" cxnId="{4128AFCD-48EA-4E2F-A094-AB5063BF0AB7}">
      <dgm:prSet/>
      <dgm:spPr/>
      <dgm:t>
        <a:bodyPr/>
        <a:lstStyle/>
        <a:p>
          <a:endParaRPr lang="cs-CZ"/>
        </a:p>
      </dgm:t>
    </dgm:pt>
    <dgm:pt modelId="{28384F9E-3BE1-40FC-B106-1F37DEDD4EA2}" type="sibTrans" cxnId="{4128AFCD-48EA-4E2F-A094-AB5063BF0AB7}">
      <dgm:prSet/>
      <dgm:spPr/>
      <dgm:t>
        <a:bodyPr/>
        <a:lstStyle/>
        <a:p>
          <a:endParaRPr lang="cs-CZ"/>
        </a:p>
      </dgm:t>
    </dgm:pt>
    <dgm:pt modelId="{C2D7A45F-386D-41B3-A573-C97643CA9D71}">
      <dgm:prSet phldrT="[Text]"/>
      <dgm:spPr/>
      <dgm:t>
        <a:bodyPr/>
        <a:lstStyle/>
        <a:p>
          <a:r>
            <a:rPr lang="cs-CZ" dirty="0" smtClean="0"/>
            <a:t>Ordinální</a:t>
          </a:r>
        </a:p>
      </dgm:t>
    </dgm:pt>
    <dgm:pt modelId="{ECF1940D-27BC-4953-A402-7E19AF81BF63}" type="parTrans" cxnId="{9B05F707-418C-4E76-A769-E5B63F6FA05E}">
      <dgm:prSet/>
      <dgm:spPr/>
      <dgm:t>
        <a:bodyPr/>
        <a:lstStyle/>
        <a:p>
          <a:endParaRPr lang="cs-CZ"/>
        </a:p>
      </dgm:t>
    </dgm:pt>
    <dgm:pt modelId="{2A0D9853-F555-4E6D-9922-5250108988A2}" type="sibTrans" cxnId="{9B05F707-418C-4E76-A769-E5B63F6FA05E}">
      <dgm:prSet/>
      <dgm:spPr/>
      <dgm:t>
        <a:bodyPr/>
        <a:lstStyle/>
        <a:p>
          <a:endParaRPr lang="cs-CZ"/>
        </a:p>
      </dgm:t>
    </dgm:pt>
    <dgm:pt modelId="{D7A6A1E4-416D-4EB0-B1F2-2C685FABF6F0}">
      <dgm:prSet phldrT="[Text]"/>
      <dgm:spPr/>
      <dgm:t>
        <a:bodyPr/>
        <a:lstStyle/>
        <a:p>
          <a:r>
            <a:rPr lang="cs-CZ" dirty="0" smtClean="0"/>
            <a:t>Vzdělání</a:t>
          </a:r>
          <a:endParaRPr lang="cs-CZ" dirty="0"/>
        </a:p>
      </dgm:t>
    </dgm:pt>
    <dgm:pt modelId="{0A3A0953-87BA-4142-A359-E6558AD2C8CD}" type="parTrans" cxnId="{74701CB0-E4D3-4C61-B811-CDD8EFCFEFD4}">
      <dgm:prSet/>
      <dgm:spPr/>
      <dgm:t>
        <a:bodyPr/>
        <a:lstStyle/>
        <a:p>
          <a:endParaRPr lang="cs-CZ"/>
        </a:p>
      </dgm:t>
    </dgm:pt>
    <dgm:pt modelId="{8F2FA817-28EF-42F5-8CE8-A95B4B168BF6}" type="sibTrans" cxnId="{74701CB0-E4D3-4C61-B811-CDD8EFCFEFD4}">
      <dgm:prSet/>
      <dgm:spPr/>
      <dgm:t>
        <a:bodyPr/>
        <a:lstStyle/>
        <a:p>
          <a:endParaRPr lang="cs-CZ"/>
        </a:p>
      </dgm:t>
    </dgm:pt>
    <dgm:pt modelId="{439A8556-916B-41A4-9CF4-2634F77762C2}">
      <dgm:prSet phldrT="[Text]"/>
      <dgm:spPr/>
      <dgm:t>
        <a:bodyPr/>
        <a:lstStyle/>
        <a:p>
          <a:r>
            <a:rPr lang="cs-CZ" dirty="0" smtClean="0"/>
            <a:t>Nominální</a:t>
          </a:r>
          <a:endParaRPr lang="cs-CZ" dirty="0"/>
        </a:p>
      </dgm:t>
    </dgm:pt>
    <dgm:pt modelId="{2FE5B306-F219-4969-8F6A-16F0B1B99518}" type="parTrans" cxnId="{6C9AB8BF-2401-4465-A5DC-0EE6378C8CCE}">
      <dgm:prSet/>
      <dgm:spPr/>
      <dgm:t>
        <a:bodyPr/>
        <a:lstStyle/>
        <a:p>
          <a:endParaRPr lang="cs-CZ"/>
        </a:p>
      </dgm:t>
    </dgm:pt>
    <dgm:pt modelId="{D3A9D3AE-F07E-4AED-8460-C91691C83383}" type="sibTrans" cxnId="{6C9AB8BF-2401-4465-A5DC-0EE6378C8CCE}">
      <dgm:prSet/>
      <dgm:spPr/>
      <dgm:t>
        <a:bodyPr/>
        <a:lstStyle/>
        <a:p>
          <a:endParaRPr lang="cs-CZ"/>
        </a:p>
      </dgm:t>
    </dgm:pt>
    <dgm:pt modelId="{A7FF2E79-FE3F-44FB-9880-DA8B8951392D}">
      <dgm:prSet phldrT="[Text]"/>
      <dgm:spPr/>
      <dgm:t>
        <a:bodyPr/>
        <a:lstStyle/>
        <a:p>
          <a:r>
            <a:rPr lang="cs-CZ" dirty="0" smtClean="0"/>
            <a:t>výše platu</a:t>
          </a:r>
          <a:endParaRPr lang="cs-CZ" dirty="0"/>
        </a:p>
      </dgm:t>
    </dgm:pt>
    <dgm:pt modelId="{BF6DA57A-9460-4C5C-AA10-3334586D3DA9}" type="parTrans" cxnId="{C4FDDE43-3698-4324-9716-E8AC2F504D81}">
      <dgm:prSet/>
      <dgm:spPr/>
      <dgm:t>
        <a:bodyPr/>
        <a:lstStyle/>
        <a:p>
          <a:endParaRPr lang="cs-CZ"/>
        </a:p>
      </dgm:t>
    </dgm:pt>
    <dgm:pt modelId="{ABA36790-A32E-4A3C-8319-34BB2842D5F4}" type="sibTrans" cxnId="{C4FDDE43-3698-4324-9716-E8AC2F504D81}">
      <dgm:prSet/>
      <dgm:spPr/>
      <dgm:t>
        <a:bodyPr/>
        <a:lstStyle/>
        <a:p>
          <a:endParaRPr lang="cs-CZ"/>
        </a:p>
      </dgm:t>
    </dgm:pt>
    <dgm:pt modelId="{E2B377C0-0996-4469-83D6-1C2E434F3597}">
      <dgm:prSet phldrT="[Text]"/>
      <dgm:spPr/>
      <dgm:t>
        <a:bodyPr/>
        <a:lstStyle/>
        <a:p>
          <a:r>
            <a:rPr lang="cs-CZ" dirty="0" smtClean="0"/>
            <a:t>pohlaví</a:t>
          </a:r>
          <a:endParaRPr lang="cs-CZ" dirty="0"/>
        </a:p>
      </dgm:t>
    </dgm:pt>
    <dgm:pt modelId="{E1212CFF-4C47-4A2C-94A1-4980E51CBB4C}" type="parTrans" cxnId="{3CE8E9AA-6D2B-4F87-A133-203E0F54F194}">
      <dgm:prSet/>
      <dgm:spPr/>
      <dgm:t>
        <a:bodyPr/>
        <a:lstStyle/>
        <a:p>
          <a:endParaRPr lang="cs-CZ"/>
        </a:p>
      </dgm:t>
    </dgm:pt>
    <dgm:pt modelId="{A429ED05-7E04-4F85-864B-80CF4D67FAC4}" type="sibTrans" cxnId="{3CE8E9AA-6D2B-4F87-A133-203E0F54F194}">
      <dgm:prSet/>
      <dgm:spPr/>
      <dgm:t>
        <a:bodyPr/>
        <a:lstStyle/>
        <a:p>
          <a:endParaRPr lang="cs-CZ"/>
        </a:p>
      </dgm:t>
    </dgm:pt>
    <dgm:pt modelId="{341E7D29-716D-4397-A78A-5F7574D1F252}">
      <dgm:prSet phldrT="[Text]"/>
      <dgm:spPr/>
      <dgm:t>
        <a:bodyPr/>
        <a:lstStyle/>
        <a:p>
          <a:r>
            <a:rPr lang="cs-CZ" dirty="0" smtClean="0"/>
            <a:t>knihovna, kam chodím</a:t>
          </a:r>
          <a:endParaRPr lang="cs-CZ" dirty="0"/>
        </a:p>
      </dgm:t>
    </dgm:pt>
    <dgm:pt modelId="{CFCF494C-247C-411C-8F6F-D8BE24A56309}" type="parTrans" cxnId="{888C2426-A6DF-4F56-8E6D-8EE3B02692E8}">
      <dgm:prSet/>
      <dgm:spPr/>
      <dgm:t>
        <a:bodyPr/>
        <a:lstStyle/>
        <a:p>
          <a:endParaRPr lang="cs-CZ"/>
        </a:p>
      </dgm:t>
    </dgm:pt>
    <dgm:pt modelId="{3D866808-F2E3-4F75-8124-5F9FCB31663D}" type="sibTrans" cxnId="{888C2426-A6DF-4F56-8E6D-8EE3B02692E8}">
      <dgm:prSet/>
      <dgm:spPr/>
      <dgm:t>
        <a:bodyPr/>
        <a:lstStyle/>
        <a:p>
          <a:endParaRPr lang="cs-CZ"/>
        </a:p>
      </dgm:t>
    </dgm:pt>
    <dgm:pt modelId="{9A6BCC56-90E3-426F-BF34-C8BF5DDF7C34}">
      <dgm:prSet phldrT="[Text]"/>
      <dgm:spPr/>
      <dgm:t>
        <a:bodyPr/>
        <a:lstStyle/>
        <a:p>
          <a:endParaRPr lang="cs-CZ" dirty="0"/>
        </a:p>
      </dgm:t>
    </dgm:pt>
    <dgm:pt modelId="{B6DD38A8-6008-46A6-BF91-F16BC118DCF7}" type="parTrans" cxnId="{155A47DB-6270-4C40-934D-1F9326DFCDC6}">
      <dgm:prSet/>
      <dgm:spPr/>
    </dgm:pt>
    <dgm:pt modelId="{C72C3464-5815-437F-9631-5576487B15A5}" type="sibTrans" cxnId="{155A47DB-6270-4C40-934D-1F9326DFCDC6}">
      <dgm:prSet/>
      <dgm:spPr/>
    </dgm:pt>
    <dgm:pt modelId="{9BCC1CEB-0898-44C4-89EB-319499F1D5B0}" type="pres">
      <dgm:prSet presAssocID="{B6DEECF2-6F2D-4026-A2DD-C8C3D05474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360BD28-D4D7-4EF7-AD24-0ABF683216D7}" type="pres">
      <dgm:prSet presAssocID="{0C56FF63-F3F8-43AC-97AC-1C74B85FCF12}" presName="linNode" presStyleCnt="0"/>
      <dgm:spPr/>
      <dgm:t>
        <a:bodyPr/>
        <a:lstStyle/>
        <a:p>
          <a:endParaRPr lang="cs-CZ"/>
        </a:p>
      </dgm:t>
    </dgm:pt>
    <dgm:pt modelId="{09728D15-336A-420F-8E6D-6A342E546257}" type="pres">
      <dgm:prSet presAssocID="{0C56FF63-F3F8-43AC-97AC-1C74B85FCF1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0C669E-6894-4D87-BF21-ECADACCA521D}" type="pres">
      <dgm:prSet presAssocID="{0C56FF63-F3F8-43AC-97AC-1C74B85FCF1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A09AA2-FE39-43B1-B1B3-8684E08AA5B2}" type="pres">
      <dgm:prSet presAssocID="{5CF5943B-527D-4EEE-9A62-4C71D5BBF1F2}" presName="spacing" presStyleCnt="0"/>
      <dgm:spPr/>
      <dgm:t>
        <a:bodyPr/>
        <a:lstStyle/>
        <a:p>
          <a:endParaRPr lang="cs-CZ"/>
        </a:p>
      </dgm:t>
    </dgm:pt>
    <dgm:pt modelId="{DEF650A7-08F1-419B-A584-03677935260D}" type="pres">
      <dgm:prSet presAssocID="{C2D7A45F-386D-41B3-A573-C97643CA9D71}" presName="linNode" presStyleCnt="0"/>
      <dgm:spPr/>
      <dgm:t>
        <a:bodyPr/>
        <a:lstStyle/>
        <a:p>
          <a:endParaRPr lang="cs-CZ"/>
        </a:p>
      </dgm:t>
    </dgm:pt>
    <dgm:pt modelId="{D0EF58D4-9A48-4DCC-B5E3-22E5FE1506C4}" type="pres">
      <dgm:prSet presAssocID="{C2D7A45F-386D-41B3-A573-C97643CA9D7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380AAF-3AC0-446C-8EA2-99EFAB47E8DE}" type="pres">
      <dgm:prSet presAssocID="{C2D7A45F-386D-41B3-A573-C97643CA9D7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423DCD-5A69-4E0D-A669-0F27430F8639}" type="pres">
      <dgm:prSet presAssocID="{2A0D9853-F555-4E6D-9922-5250108988A2}" presName="spacing" presStyleCnt="0"/>
      <dgm:spPr/>
      <dgm:t>
        <a:bodyPr/>
        <a:lstStyle/>
        <a:p>
          <a:endParaRPr lang="cs-CZ"/>
        </a:p>
      </dgm:t>
    </dgm:pt>
    <dgm:pt modelId="{6F665545-16EE-4F94-AFD9-4B1E7793E9E9}" type="pres">
      <dgm:prSet presAssocID="{439A8556-916B-41A4-9CF4-2634F77762C2}" presName="linNode" presStyleCnt="0"/>
      <dgm:spPr/>
      <dgm:t>
        <a:bodyPr/>
        <a:lstStyle/>
        <a:p>
          <a:endParaRPr lang="cs-CZ"/>
        </a:p>
      </dgm:t>
    </dgm:pt>
    <dgm:pt modelId="{6821E0F6-E4BF-4D7D-BECA-1F06077640C2}" type="pres">
      <dgm:prSet presAssocID="{439A8556-916B-41A4-9CF4-2634F7776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9A4F96-E10A-4A0B-A273-165341D7B45A}" type="pres">
      <dgm:prSet presAssocID="{439A8556-916B-41A4-9CF4-2634F7776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6FFACF-E189-43DE-8E53-86179A575BC8}" type="presOf" srcId="{9A6BCC56-90E3-426F-BF34-C8BF5DDF7C34}" destId="{EF380AAF-3AC0-446C-8EA2-99EFAB47E8DE}" srcOrd="0" destOrd="1" presId="urn:microsoft.com/office/officeart/2005/8/layout/vList6"/>
    <dgm:cxn modelId="{6C9AB8BF-2401-4465-A5DC-0EE6378C8CCE}" srcId="{B6DEECF2-6F2D-4026-A2DD-C8C3D054743E}" destId="{439A8556-916B-41A4-9CF4-2634F77762C2}" srcOrd="2" destOrd="0" parTransId="{2FE5B306-F219-4969-8F6A-16F0B1B99518}" sibTransId="{D3A9D3AE-F07E-4AED-8460-C91691C83383}"/>
    <dgm:cxn modelId="{93765FFE-1467-41B3-84E9-ADB2E6414C73}" type="presOf" srcId="{E2B377C0-0996-4469-83D6-1C2E434F3597}" destId="{D09A4F96-E10A-4A0B-A273-165341D7B45A}" srcOrd="0" destOrd="0" presId="urn:microsoft.com/office/officeart/2005/8/layout/vList6"/>
    <dgm:cxn modelId="{4128AFCD-48EA-4E2F-A094-AB5063BF0AB7}" srcId="{0C56FF63-F3F8-43AC-97AC-1C74B85FCF12}" destId="{5C9086A2-3100-4CD0-9F4B-B5B68DC24B97}" srcOrd="0" destOrd="0" parTransId="{D60FB709-8A83-490E-AA3F-804FB03198AC}" sibTransId="{28384F9E-3BE1-40FC-B106-1F37DEDD4EA2}"/>
    <dgm:cxn modelId="{0E96E8CA-5232-4C7B-BA22-9F4F979CF8D9}" type="presOf" srcId="{C2D7A45F-386D-41B3-A573-C97643CA9D71}" destId="{D0EF58D4-9A48-4DCC-B5E3-22E5FE1506C4}" srcOrd="0" destOrd="0" presId="urn:microsoft.com/office/officeart/2005/8/layout/vList6"/>
    <dgm:cxn modelId="{155A47DB-6270-4C40-934D-1F9326DFCDC6}" srcId="{C2D7A45F-386D-41B3-A573-C97643CA9D71}" destId="{9A6BCC56-90E3-426F-BF34-C8BF5DDF7C34}" srcOrd="1" destOrd="0" parTransId="{B6DD38A8-6008-46A6-BF91-F16BC118DCF7}" sibTransId="{C72C3464-5815-437F-9631-5576487B15A5}"/>
    <dgm:cxn modelId="{C4FDDE43-3698-4324-9716-E8AC2F504D81}" srcId="{0C56FF63-F3F8-43AC-97AC-1C74B85FCF12}" destId="{A7FF2E79-FE3F-44FB-9880-DA8B8951392D}" srcOrd="1" destOrd="0" parTransId="{BF6DA57A-9460-4C5C-AA10-3334586D3DA9}" sibTransId="{ABA36790-A32E-4A3C-8319-34BB2842D5F4}"/>
    <dgm:cxn modelId="{9B05F707-418C-4E76-A769-E5B63F6FA05E}" srcId="{B6DEECF2-6F2D-4026-A2DD-C8C3D054743E}" destId="{C2D7A45F-386D-41B3-A573-C97643CA9D71}" srcOrd="1" destOrd="0" parTransId="{ECF1940D-27BC-4953-A402-7E19AF81BF63}" sibTransId="{2A0D9853-F555-4E6D-9922-5250108988A2}"/>
    <dgm:cxn modelId="{1B71042B-7D2D-47A8-AC5E-0354A4E9FDD2}" type="presOf" srcId="{A7FF2E79-FE3F-44FB-9880-DA8B8951392D}" destId="{1A0C669E-6894-4D87-BF21-ECADACCA521D}" srcOrd="0" destOrd="1" presId="urn:microsoft.com/office/officeart/2005/8/layout/vList6"/>
    <dgm:cxn modelId="{3CE8E9AA-6D2B-4F87-A133-203E0F54F194}" srcId="{439A8556-916B-41A4-9CF4-2634F77762C2}" destId="{E2B377C0-0996-4469-83D6-1C2E434F3597}" srcOrd="0" destOrd="0" parTransId="{E1212CFF-4C47-4A2C-94A1-4980E51CBB4C}" sibTransId="{A429ED05-7E04-4F85-864B-80CF4D67FAC4}"/>
    <dgm:cxn modelId="{3E8885F3-07BC-4178-B2FE-F9B32FFC4CCB}" type="presOf" srcId="{D7A6A1E4-416D-4EB0-B1F2-2C685FABF6F0}" destId="{EF380AAF-3AC0-446C-8EA2-99EFAB47E8DE}" srcOrd="0" destOrd="0" presId="urn:microsoft.com/office/officeart/2005/8/layout/vList6"/>
    <dgm:cxn modelId="{74701CB0-E4D3-4C61-B811-CDD8EFCFEFD4}" srcId="{C2D7A45F-386D-41B3-A573-C97643CA9D71}" destId="{D7A6A1E4-416D-4EB0-B1F2-2C685FABF6F0}" srcOrd="0" destOrd="0" parTransId="{0A3A0953-87BA-4142-A359-E6558AD2C8CD}" sibTransId="{8F2FA817-28EF-42F5-8CE8-A95B4B168BF6}"/>
    <dgm:cxn modelId="{5C33B163-AA2B-47E8-8642-AFD25EC31A03}" type="presOf" srcId="{5C9086A2-3100-4CD0-9F4B-B5B68DC24B97}" destId="{1A0C669E-6894-4D87-BF21-ECADACCA521D}" srcOrd="0" destOrd="0" presId="urn:microsoft.com/office/officeart/2005/8/layout/vList6"/>
    <dgm:cxn modelId="{46176FF8-22AB-4909-8D05-71E7F98C5BB8}" type="presOf" srcId="{341E7D29-716D-4397-A78A-5F7574D1F252}" destId="{D09A4F96-E10A-4A0B-A273-165341D7B45A}" srcOrd="0" destOrd="1" presId="urn:microsoft.com/office/officeart/2005/8/layout/vList6"/>
    <dgm:cxn modelId="{6D0ACEF5-F3D5-4D1D-AF62-9FA29A2BECE6}" srcId="{B6DEECF2-6F2D-4026-A2DD-C8C3D054743E}" destId="{0C56FF63-F3F8-43AC-97AC-1C74B85FCF12}" srcOrd="0" destOrd="0" parTransId="{78AFA3AD-B8B1-4175-B6F8-03A6738F6944}" sibTransId="{5CF5943B-527D-4EEE-9A62-4C71D5BBF1F2}"/>
    <dgm:cxn modelId="{A665138A-C144-4B39-949E-8E21BA3323CE}" type="presOf" srcId="{0C56FF63-F3F8-43AC-97AC-1C74B85FCF12}" destId="{09728D15-336A-420F-8E6D-6A342E546257}" srcOrd="0" destOrd="0" presId="urn:microsoft.com/office/officeart/2005/8/layout/vList6"/>
    <dgm:cxn modelId="{D2B5A6A5-3301-403B-AB93-F61FBF350168}" type="presOf" srcId="{B6DEECF2-6F2D-4026-A2DD-C8C3D054743E}" destId="{9BCC1CEB-0898-44C4-89EB-319499F1D5B0}" srcOrd="0" destOrd="0" presId="urn:microsoft.com/office/officeart/2005/8/layout/vList6"/>
    <dgm:cxn modelId="{888C2426-A6DF-4F56-8E6D-8EE3B02692E8}" srcId="{439A8556-916B-41A4-9CF4-2634F77762C2}" destId="{341E7D29-716D-4397-A78A-5F7574D1F252}" srcOrd="1" destOrd="0" parTransId="{CFCF494C-247C-411C-8F6F-D8BE24A56309}" sibTransId="{3D866808-F2E3-4F75-8124-5F9FCB31663D}"/>
    <dgm:cxn modelId="{D0B8097E-2AB8-4934-AED1-65914662ED73}" type="presOf" srcId="{439A8556-916B-41A4-9CF4-2634F77762C2}" destId="{6821E0F6-E4BF-4D7D-BECA-1F06077640C2}" srcOrd="0" destOrd="0" presId="urn:microsoft.com/office/officeart/2005/8/layout/vList6"/>
    <dgm:cxn modelId="{3ED77A26-6D9C-48D8-B8A7-9DCE7FFC940C}" type="presParOf" srcId="{9BCC1CEB-0898-44C4-89EB-319499F1D5B0}" destId="{B360BD28-D4D7-4EF7-AD24-0ABF683216D7}" srcOrd="0" destOrd="0" presId="urn:microsoft.com/office/officeart/2005/8/layout/vList6"/>
    <dgm:cxn modelId="{E4C32FCB-A35C-4E09-B57A-2771D0C52FD7}" type="presParOf" srcId="{B360BD28-D4D7-4EF7-AD24-0ABF683216D7}" destId="{09728D15-336A-420F-8E6D-6A342E546257}" srcOrd="0" destOrd="0" presId="urn:microsoft.com/office/officeart/2005/8/layout/vList6"/>
    <dgm:cxn modelId="{68AF9F0E-60A7-408E-A048-685E09B9E806}" type="presParOf" srcId="{B360BD28-D4D7-4EF7-AD24-0ABF683216D7}" destId="{1A0C669E-6894-4D87-BF21-ECADACCA521D}" srcOrd="1" destOrd="0" presId="urn:microsoft.com/office/officeart/2005/8/layout/vList6"/>
    <dgm:cxn modelId="{A07E116F-492B-4248-8DD6-4D1E77BFD1F4}" type="presParOf" srcId="{9BCC1CEB-0898-44C4-89EB-319499F1D5B0}" destId="{FBA09AA2-FE39-43B1-B1B3-8684E08AA5B2}" srcOrd="1" destOrd="0" presId="urn:microsoft.com/office/officeart/2005/8/layout/vList6"/>
    <dgm:cxn modelId="{19EF1EF6-E340-46F2-982C-1E2F61214FF9}" type="presParOf" srcId="{9BCC1CEB-0898-44C4-89EB-319499F1D5B0}" destId="{DEF650A7-08F1-419B-A584-03677935260D}" srcOrd="2" destOrd="0" presId="urn:microsoft.com/office/officeart/2005/8/layout/vList6"/>
    <dgm:cxn modelId="{6B2B1F9D-2014-4EAC-BA6D-5DCE19585753}" type="presParOf" srcId="{DEF650A7-08F1-419B-A584-03677935260D}" destId="{D0EF58D4-9A48-4DCC-B5E3-22E5FE1506C4}" srcOrd="0" destOrd="0" presId="urn:microsoft.com/office/officeart/2005/8/layout/vList6"/>
    <dgm:cxn modelId="{FD98B341-B43A-4495-82F7-BF5FBEB0C6B3}" type="presParOf" srcId="{DEF650A7-08F1-419B-A584-03677935260D}" destId="{EF380AAF-3AC0-446C-8EA2-99EFAB47E8DE}" srcOrd="1" destOrd="0" presId="urn:microsoft.com/office/officeart/2005/8/layout/vList6"/>
    <dgm:cxn modelId="{54B835F8-86DC-48DB-AF53-869395723D5D}" type="presParOf" srcId="{9BCC1CEB-0898-44C4-89EB-319499F1D5B0}" destId="{03423DCD-5A69-4E0D-A669-0F27430F8639}" srcOrd="3" destOrd="0" presId="urn:microsoft.com/office/officeart/2005/8/layout/vList6"/>
    <dgm:cxn modelId="{0733ACE5-063B-43FE-A1CB-DEBA757C9A38}" type="presParOf" srcId="{9BCC1CEB-0898-44C4-89EB-319499F1D5B0}" destId="{6F665545-16EE-4F94-AFD9-4B1E7793E9E9}" srcOrd="4" destOrd="0" presId="urn:microsoft.com/office/officeart/2005/8/layout/vList6"/>
    <dgm:cxn modelId="{BDD067B7-BD55-4FC5-9881-6CED8E10DB80}" type="presParOf" srcId="{6F665545-16EE-4F94-AFD9-4B1E7793E9E9}" destId="{6821E0F6-E4BF-4D7D-BECA-1F06077640C2}" srcOrd="0" destOrd="0" presId="urn:microsoft.com/office/officeart/2005/8/layout/vList6"/>
    <dgm:cxn modelId="{1D93FC38-1394-47D9-9A74-9238D4AF257D}" type="presParOf" srcId="{6F665545-16EE-4F94-AFD9-4B1E7793E9E9}" destId="{D09A4F96-E10A-4A0B-A273-165341D7B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67CD5-16B0-4F7A-9774-333E4B35FE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20DE8E-5E56-41EB-B03E-284DD73D646E}">
      <dgm:prSet phldrT="[Text]"/>
      <dgm:spPr/>
      <dgm:t>
        <a:bodyPr/>
        <a:lstStyle/>
        <a:p>
          <a:r>
            <a:rPr lang="cs-CZ" dirty="0" smtClean="0"/>
            <a:t>Nezávislá proměnná</a:t>
          </a:r>
          <a:endParaRPr lang="cs-CZ" dirty="0"/>
        </a:p>
      </dgm:t>
    </dgm:pt>
    <dgm:pt modelId="{C9909AAD-19FE-4D2C-B139-8075ED2EE12A}" type="parTrans" cxnId="{5F7813A5-D065-4A54-986D-E4801CFC72E5}">
      <dgm:prSet/>
      <dgm:spPr/>
      <dgm:t>
        <a:bodyPr/>
        <a:lstStyle/>
        <a:p>
          <a:endParaRPr lang="cs-CZ"/>
        </a:p>
      </dgm:t>
    </dgm:pt>
    <dgm:pt modelId="{AFF0433B-3DAF-43DF-A1B8-8817CA7226A1}" type="sibTrans" cxnId="{5F7813A5-D065-4A54-986D-E4801CFC72E5}">
      <dgm:prSet/>
      <dgm:spPr/>
      <dgm:t>
        <a:bodyPr/>
        <a:lstStyle/>
        <a:p>
          <a:endParaRPr lang="cs-CZ"/>
        </a:p>
      </dgm:t>
    </dgm:pt>
    <dgm:pt modelId="{C54EF388-332D-46C9-B1B6-C7B565B25412}">
      <dgm:prSet phldrT="[Text]"/>
      <dgm:spPr/>
      <dgm:t>
        <a:bodyPr/>
        <a:lstStyle/>
        <a:p>
          <a:r>
            <a:rPr lang="cs-CZ" dirty="0" smtClean="0"/>
            <a:t>Závislá proměnná</a:t>
          </a:r>
          <a:endParaRPr lang="cs-CZ" dirty="0"/>
        </a:p>
      </dgm:t>
    </dgm:pt>
    <dgm:pt modelId="{B6A65316-084A-44C9-9070-C6FBBACAB183}" type="parTrans" cxnId="{6244F0FE-B668-4BE0-9055-2ABD9948C55C}">
      <dgm:prSet/>
      <dgm:spPr/>
      <dgm:t>
        <a:bodyPr/>
        <a:lstStyle/>
        <a:p>
          <a:endParaRPr lang="cs-CZ"/>
        </a:p>
      </dgm:t>
    </dgm:pt>
    <dgm:pt modelId="{BBFCCC7E-741C-4C7E-B1FE-13C3F9A7F660}" type="sibTrans" cxnId="{6244F0FE-B668-4BE0-9055-2ABD9948C55C}">
      <dgm:prSet/>
      <dgm:spPr/>
      <dgm:t>
        <a:bodyPr/>
        <a:lstStyle/>
        <a:p>
          <a:endParaRPr lang="cs-CZ"/>
        </a:p>
      </dgm:t>
    </dgm:pt>
    <dgm:pt modelId="{6559A171-6FB2-4A0B-B391-4E3EDC33BEAE}" type="pres">
      <dgm:prSet presAssocID="{52667CD5-16B0-4F7A-9774-333E4B35FE15}" presName="CompostProcess" presStyleCnt="0">
        <dgm:presLayoutVars>
          <dgm:dir/>
          <dgm:resizeHandles val="exact"/>
        </dgm:presLayoutVars>
      </dgm:prSet>
      <dgm:spPr/>
    </dgm:pt>
    <dgm:pt modelId="{7DF37D63-CBE5-43E5-BF0E-31F7ED2C0EC1}" type="pres">
      <dgm:prSet presAssocID="{52667CD5-16B0-4F7A-9774-333E4B35FE15}" presName="arrow" presStyleLbl="bgShp" presStyleIdx="0" presStyleCnt="1"/>
      <dgm:spPr/>
    </dgm:pt>
    <dgm:pt modelId="{B05B6468-E93A-47B5-AA43-7F774AC09FAC}" type="pres">
      <dgm:prSet presAssocID="{52667CD5-16B0-4F7A-9774-333E4B35FE15}" presName="linearProcess" presStyleCnt="0"/>
      <dgm:spPr/>
    </dgm:pt>
    <dgm:pt modelId="{69EA0C65-C6E4-41B4-B680-157E2519A929}" type="pres">
      <dgm:prSet presAssocID="{A120DE8E-5E56-41EB-B03E-284DD73D646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926EE6-C381-4B1D-B631-2557D74594E0}" type="pres">
      <dgm:prSet presAssocID="{AFF0433B-3DAF-43DF-A1B8-8817CA7226A1}" presName="sibTrans" presStyleCnt="0"/>
      <dgm:spPr/>
    </dgm:pt>
    <dgm:pt modelId="{ABC387B4-CEBB-432E-80D7-8F2953D8E7E2}" type="pres">
      <dgm:prSet presAssocID="{C54EF388-332D-46C9-B1B6-C7B565B2541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73610A-C9E1-4906-B60F-FB03C1DE2745}" type="presOf" srcId="{A120DE8E-5E56-41EB-B03E-284DD73D646E}" destId="{69EA0C65-C6E4-41B4-B680-157E2519A929}" srcOrd="0" destOrd="0" presId="urn:microsoft.com/office/officeart/2005/8/layout/hProcess9"/>
    <dgm:cxn modelId="{5F7813A5-D065-4A54-986D-E4801CFC72E5}" srcId="{52667CD5-16B0-4F7A-9774-333E4B35FE15}" destId="{A120DE8E-5E56-41EB-B03E-284DD73D646E}" srcOrd="0" destOrd="0" parTransId="{C9909AAD-19FE-4D2C-B139-8075ED2EE12A}" sibTransId="{AFF0433B-3DAF-43DF-A1B8-8817CA7226A1}"/>
    <dgm:cxn modelId="{572D00B2-6477-40BF-ACC1-F740B215CF91}" type="presOf" srcId="{C54EF388-332D-46C9-B1B6-C7B565B25412}" destId="{ABC387B4-CEBB-432E-80D7-8F2953D8E7E2}" srcOrd="0" destOrd="0" presId="urn:microsoft.com/office/officeart/2005/8/layout/hProcess9"/>
    <dgm:cxn modelId="{3EA0A290-8440-4675-AB91-065C2EB25496}" type="presOf" srcId="{52667CD5-16B0-4F7A-9774-333E4B35FE15}" destId="{6559A171-6FB2-4A0B-B391-4E3EDC33BEAE}" srcOrd="0" destOrd="0" presId="urn:microsoft.com/office/officeart/2005/8/layout/hProcess9"/>
    <dgm:cxn modelId="{6244F0FE-B668-4BE0-9055-2ABD9948C55C}" srcId="{52667CD5-16B0-4F7A-9774-333E4B35FE15}" destId="{C54EF388-332D-46C9-B1B6-C7B565B25412}" srcOrd="1" destOrd="0" parTransId="{B6A65316-084A-44C9-9070-C6FBBACAB183}" sibTransId="{BBFCCC7E-741C-4C7E-B1FE-13C3F9A7F660}"/>
    <dgm:cxn modelId="{FC8D931C-FC42-4904-B6B3-10BFF21657CE}" type="presParOf" srcId="{6559A171-6FB2-4A0B-B391-4E3EDC33BEAE}" destId="{7DF37D63-CBE5-43E5-BF0E-31F7ED2C0EC1}" srcOrd="0" destOrd="0" presId="urn:microsoft.com/office/officeart/2005/8/layout/hProcess9"/>
    <dgm:cxn modelId="{8B1AE66A-6432-483A-9B93-0DAA9356A35F}" type="presParOf" srcId="{6559A171-6FB2-4A0B-B391-4E3EDC33BEAE}" destId="{B05B6468-E93A-47B5-AA43-7F774AC09FAC}" srcOrd="1" destOrd="0" presId="urn:microsoft.com/office/officeart/2005/8/layout/hProcess9"/>
    <dgm:cxn modelId="{FD91E18F-AA4A-483A-825C-E149776E2F37}" type="presParOf" srcId="{B05B6468-E93A-47B5-AA43-7F774AC09FAC}" destId="{69EA0C65-C6E4-41B4-B680-157E2519A929}" srcOrd="0" destOrd="0" presId="urn:microsoft.com/office/officeart/2005/8/layout/hProcess9"/>
    <dgm:cxn modelId="{6F10B50D-5936-4A4E-B53C-7D59EA51509E}" type="presParOf" srcId="{B05B6468-E93A-47B5-AA43-7F774AC09FAC}" destId="{71926EE6-C381-4B1D-B631-2557D74594E0}" srcOrd="1" destOrd="0" presId="urn:microsoft.com/office/officeart/2005/8/layout/hProcess9"/>
    <dgm:cxn modelId="{5BEE0BEC-C3DB-408C-B9E0-CB2575BFEBE9}" type="presParOf" srcId="{B05B6468-E93A-47B5-AA43-7F774AC09FAC}" destId="{ABC387B4-CEBB-432E-80D7-8F2953D8E7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33F4D-7652-421E-BD7D-8E0B4237C95D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FF6D77ED-BAEF-41A8-A476-34159F58AD02}">
      <dgm:prSet phldrT="[Text]"/>
      <dgm:spPr/>
      <dgm:t>
        <a:bodyPr/>
        <a:lstStyle/>
        <a:p>
          <a:r>
            <a:rPr lang="cs-CZ" dirty="0" smtClean="0"/>
            <a:t>X</a:t>
          </a:r>
          <a:endParaRPr lang="cs-CZ" dirty="0"/>
        </a:p>
      </dgm:t>
    </dgm:pt>
    <dgm:pt modelId="{E7B6F947-D49B-4AB4-A223-240566584FED}" type="parTrans" cxnId="{DC9ABD8B-E69D-4BE6-88E0-63EDD9D638BF}">
      <dgm:prSet/>
      <dgm:spPr/>
      <dgm:t>
        <a:bodyPr/>
        <a:lstStyle/>
        <a:p>
          <a:endParaRPr lang="cs-CZ"/>
        </a:p>
      </dgm:t>
    </dgm:pt>
    <dgm:pt modelId="{EF02E2A5-DEE2-43C1-83E3-79AF25154A29}" type="sibTrans" cxnId="{DC9ABD8B-E69D-4BE6-88E0-63EDD9D638BF}">
      <dgm:prSet/>
      <dgm:spPr/>
      <dgm:t>
        <a:bodyPr/>
        <a:lstStyle/>
        <a:p>
          <a:endParaRPr lang="cs-CZ"/>
        </a:p>
      </dgm:t>
    </dgm:pt>
    <dgm:pt modelId="{8AA6AB6A-728F-4C8D-84DC-307AA839D581}">
      <dgm:prSet phldrT="[Text]"/>
      <dgm:spPr/>
      <dgm:t>
        <a:bodyPr/>
        <a:lstStyle/>
        <a:p>
          <a:r>
            <a:rPr lang="cs-CZ" dirty="0" smtClean="0"/>
            <a:t>A</a:t>
          </a:r>
          <a:endParaRPr lang="cs-CZ" dirty="0"/>
        </a:p>
      </dgm:t>
    </dgm:pt>
    <dgm:pt modelId="{61F8E96B-4838-4938-B21B-1FB116F28E70}" type="parTrans" cxnId="{B3712BBA-2B89-479E-A7B1-C9CFE3591227}">
      <dgm:prSet/>
      <dgm:spPr/>
      <dgm:t>
        <a:bodyPr/>
        <a:lstStyle/>
        <a:p>
          <a:endParaRPr lang="cs-CZ"/>
        </a:p>
      </dgm:t>
    </dgm:pt>
    <dgm:pt modelId="{6A17C0F0-4F9B-450B-8ABB-8D2452B265D7}" type="sibTrans" cxnId="{B3712BBA-2B89-479E-A7B1-C9CFE3591227}">
      <dgm:prSet/>
      <dgm:spPr/>
      <dgm:t>
        <a:bodyPr/>
        <a:lstStyle/>
        <a:p>
          <a:endParaRPr lang="cs-CZ"/>
        </a:p>
      </dgm:t>
    </dgm:pt>
    <dgm:pt modelId="{B5847CA9-22A7-4AB1-A656-7861D0404F28}">
      <dgm:prSet phldrT="[Text]"/>
      <dgm:spPr/>
      <dgm:t>
        <a:bodyPr/>
        <a:lstStyle/>
        <a:p>
          <a:r>
            <a:rPr lang="cs-CZ" dirty="0" smtClean="0"/>
            <a:t>B</a:t>
          </a:r>
          <a:endParaRPr lang="cs-CZ" dirty="0"/>
        </a:p>
      </dgm:t>
    </dgm:pt>
    <dgm:pt modelId="{310B2909-9D5D-4D75-B077-B3BFDC167675}" type="parTrans" cxnId="{DFC3BF56-AA20-456E-B77A-2BB7DEB6AD6A}">
      <dgm:prSet/>
      <dgm:spPr/>
      <dgm:t>
        <a:bodyPr/>
        <a:lstStyle/>
        <a:p>
          <a:endParaRPr lang="cs-CZ"/>
        </a:p>
      </dgm:t>
    </dgm:pt>
    <dgm:pt modelId="{F34C9FFD-2D99-4FD7-9BCA-8A0FBFFB25D8}" type="sibTrans" cxnId="{DFC3BF56-AA20-456E-B77A-2BB7DEB6AD6A}">
      <dgm:prSet/>
      <dgm:spPr/>
      <dgm:t>
        <a:bodyPr/>
        <a:lstStyle/>
        <a:p>
          <a:endParaRPr lang="cs-CZ"/>
        </a:p>
      </dgm:t>
    </dgm:pt>
    <dgm:pt modelId="{7713EB31-40BF-4605-87F1-E65C69E9E4F2}" type="pres">
      <dgm:prSet presAssocID="{DE433F4D-7652-421E-BD7D-8E0B4237C95D}" presName="Name0" presStyleCnt="0">
        <dgm:presLayoutVars>
          <dgm:dir/>
          <dgm:resizeHandles val="exact"/>
        </dgm:presLayoutVars>
      </dgm:prSet>
      <dgm:spPr/>
    </dgm:pt>
    <dgm:pt modelId="{AABB31A0-AE05-489C-B43B-67672DEFCB03}" type="pres">
      <dgm:prSet presAssocID="{FF6D77ED-BAEF-41A8-A476-34159F58AD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2DFCDF-5635-4F7B-B44A-1D8C8018E815}" type="pres">
      <dgm:prSet presAssocID="{EF02E2A5-DEE2-43C1-83E3-79AF25154A29}" presName="sibTrans" presStyleLbl="sibTrans2D1" presStyleIdx="0" presStyleCnt="2"/>
      <dgm:spPr/>
      <dgm:t>
        <a:bodyPr/>
        <a:lstStyle/>
        <a:p>
          <a:endParaRPr lang="cs-CZ"/>
        </a:p>
      </dgm:t>
    </dgm:pt>
    <dgm:pt modelId="{560E4635-7CE6-457A-8369-D7884AF1160C}" type="pres">
      <dgm:prSet presAssocID="{EF02E2A5-DEE2-43C1-83E3-79AF25154A29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4AD35359-6356-41DE-A670-0E4D8DB4CEE4}" type="pres">
      <dgm:prSet presAssocID="{8AA6AB6A-728F-4C8D-84DC-307AA839D5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CE344F-4551-49C5-BEB4-C0084C090770}" type="pres">
      <dgm:prSet presAssocID="{6A17C0F0-4F9B-450B-8ABB-8D2452B265D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9F0B0A6B-2D73-4E00-BD2D-686FDFF6F0CD}" type="pres">
      <dgm:prSet presAssocID="{6A17C0F0-4F9B-450B-8ABB-8D2452B265D7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A8519D3E-46B0-480C-BDB3-1153987C93BA}" type="pres">
      <dgm:prSet presAssocID="{B5847CA9-22A7-4AB1-A656-7861D0404F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0BBED0-2773-4ADC-B2B1-BFF981DF0F43}" type="presOf" srcId="{B5847CA9-22A7-4AB1-A656-7861D0404F28}" destId="{A8519D3E-46B0-480C-BDB3-1153987C93BA}" srcOrd="0" destOrd="0" presId="urn:microsoft.com/office/officeart/2005/8/layout/process1"/>
    <dgm:cxn modelId="{EBB2F579-5DF5-4D56-940F-8A4E27844875}" type="presOf" srcId="{EF02E2A5-DEE2-43C1-83E3-79AF25154A29}" destId="{0B2DFCDF-5635-4F7B-B44A-1D8C8018E815}" srcOrd="0" destOrd="0" presId="urn:microsoft.com/office/officeart/2005/8/layout/process1"/>
    <dgm:cxn modelId="{791E97B8-B956-482C-96CE-94D4D21F97AE}" type="presOf" srcId="{6A17C0F0-4F9B-450B-8ABB-8D2452B265D7}" destId="{9F0B0A6B-2D73-4E00-BD2D-686FDFF6F0CD}" srcOrd="1" destOrd="0" presId="urn:microsoft.com/office/officeart/2005/8/layout/process1"/>
    <dgm:cxn modelId="{B3712BBA-2B89-479E-A7B1-C9CFE3591227}" srcId="{DE433F4D-7652-421E-BD7D-8E0B4237C95D}" destId="{8AA6AB6A-728F-4C8D-84DC-307AA839D581}" srcOrd="1" destOrd="0" parTransId="{61F8E96B-4838-4938-B21B-1FB116F28E70}" sibTransId="{6A17C0F0-4F9B-450B-8ABB-8D2452B265D7}"/>
    <dgm:cxn modelId="{519BA782-A9ED-41CF-BFDE-3087EEB40EF9}" type="presOf" srcId="{8AA6AB6A-728F-4C8D-84DC-307AA839D581}" destId="{4AD35359-6356-41DE-A670-0E4D8DB4CEE4}" srcOrd="0" destOrd="0" presId="urn:microsoft.com/office/officeart/2005/8/layout/process1"/>
    <dgm:cxn modelId="{16F4E41B-2372-4D08-A35E-FEA1F4DA2857}" type="presOf" srcId="{DE433F4D-7652-421E-BD7D-8E0B4237C95D}" destId="{7713EB31-40BF-4605-87F1-E65C69E9E4F2}" srcOrd="0" destOrd="0" presId="urn:microsoft.com/office/officeart/2005/8/layout/process1"/>
    <dgm:cxn modelId="{DFC3BF56-AA20-456E-B77A-2BB7DEB6AD6A}" srcId="{DE433F4D-7652-421E-BD7D-8E0B4237C95D}" destId="{B5847CA9-22A7-4AB1-A656-7861D0404F28}" srcOrd="2" destOrd="0" parTransId="{310B2909-9D5D-4D75-B077-B3BFDC167675}" sibTransId="{F34C9FFD-2D99-4FD7-9BCA-8A0FBFFB25D8}"/>
    <dgm:cxn modelId="{DC9ABD8B-E69D-4BE6-88E0-63EDD9D638BF}" srcId="{DE433F4D-7652-421E-BD7D-8E0B4237C95D}" destId="{FF6D77ED-BAEF-41A8-A476-34159F58AD02}" srcOrd="0" destOrd="0" parTransId="{E7B6F947-D49B-4AB4-A223-240566584FED}" sibTransId="{EF02E2A5-DEE2-43C1-83E3-79AF25154A29}"/>
    <dgm:cxn modelId="{8FCC76D7-1E36-46DA-A903-732F0420F09E}" type="presOf" srcId="{6A17C0F0-4F9B-450B-8ABB-8D2452B265D7}" destId="{CBCE344F-4551-49C5-BEB4-C0084C090770}" srcOrd="0" destOrd="0" presId="urn:microsoft.com/office/officeart/2005/8/layout/process1"/>
    <dgm:cxn modelId="{3A633757-CE28-44F2-840A-AC891D1CB294}" type="presOf" srcId="{EF02E2A5-DEE2-43C1-83E3-79AF25154A29}" destId="{560E4635-7CE6-457A-8369-D7884AF1160C}" srcOrd="1" destOrd="0" presId="urn:microsoft.com/office/officeart/2005/8/layout/process1"/>
    <dgm:cxn modelId="{CAFD9D0C-2E4A-4E45-9923-95F1D8FDB05C}" type="presOf" srcId="{FF6D77ED-BAEF-41A8-A476-34159F58AD02}" destId="{AABB31A0-AE05-489C-B43B-67672DEFCB03}" srcOrd="0" destOrd="0" presId="urn:microsoft.com/office/officeart/2005/8/layout/process1"/>
    <dgm:cxn modelId="{3F47B32C-F985-4BF9-A5C5-DA94B98A3343}" type="presParOf" srcId="{7713EB31-40BF-4605-87F1-E65C69E9E4F2}" destId="{AABB31A0-AE05-489C-B43B-67672DEFCB03}" srcOrd="0" destOrd="0" presId="urn:microsoft.com/office/officeart/2005/8/layout/process1"/>
    <dgm:cxn modelId="{D85017E4-F53C-44E9-8468-D8EE21BBFC69}" type="presParOf" srcId="{7713EB31-40BF-4605-87F1-E65C69E9E4F2}" destId="{0B2DFCDF-5635-4F7B-B44A-1D8C8018E815}" srcOrd="1" destOrd="0" presId="urn:microsoft.com/office/officeart/2005/8/layout/process1"/>
    <dgm:cxn modelId="{AB7F2A37-7427-4E9B-92A3-049B4F178C4C}" type="presParOf" srcId="{0B2DFCDF-5635-4F7B-B44A-1D8C8018E815}" destId="{560E4635-7CE6-457A-8369-D7884AF1160C}" srcOrd="0" destOrd="0" presId="urn:microsoft.com/office/officeart/2005/8/layout/process1"/>
    <dgm:cxn modelId="{F467D2F9-A8B5-41D6-8217-2750D5D44666}" type="presParOf" srcId="{7713EB31-40BF-4605-87F1-E65C69E9E4F2}" destId="{4AD35359-6356-41DE-A670-0E4D8DB4CEE4}" srcOrd="2" destOrd="0" presId="urn:microsoft.com/office/officeart/2005/8/layout/process1"/>
    <dgm:cxn modelId="{EBDE47FC-E900-4585-988A-FC3D0368ADBD}" type="presParOf" srcId="{7713EB31-40BF-4605-87F1-E65C69E9E4F2}" destId="{CBCE344F-4551-49C5-BEB4-C0084C090770}" srcOrd="3" destOrd="0" presId="urn:microsoft.com/office/officeart/2005/8/layout/process1"/>
    <dgm:cxn modelId="{A7DA55A3-3CAD-49E6-983F-90CC888C84D8}" type="presParOf" srcId="{CBCE344F-4551-49C5-BEB4-C0084C090770}" destId="{9F0B0A6B-2D73-4E00-BD2D-686FDFF6F0CD}" srcOrd="0" destOrd="0" presId="urn:microsoft.com/office/officeart/2005/8/layout/process1"/>
    <dgm:cxn modelId="{493D3C30-3771-4FB2-AF8F-FBE93C79CBD6}" type="presParOf" srcId="{7713EB31-40BF-4605-87F1-E65C69E9E4F2}" destId="{A8519D3E-46B0-480C-BDB3-1153987C93B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167EA-89F3-4BE5-B7B4-2C54AB6CA3A9}">
      <dsp:nvSpPr>
        <dsp:cNvPr id="0" name=""/>
        <dsp:cNvSpPr/>
      </dsp:nvSpPr>
      <dsp:spPr>
        <a:xfrm>
          <a:off x="328434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Teorie</a:t>
          </a:r>
          <a:endParaRPr lang="cs-CZ" sz="2400" b="1" kern="1200" dirty="0"/>
        </a:p>
      </dsp:txBody>
      <dsp:txXfrm>
        <a:off x="361028" y="33708"/>
        <a:ext cx="1789545" cy="1047652"/>
      </dsp:txXfrm>
    </dsp:sp>
    <dsp:sp modelId="{302AE572-9A0E-4BC8-A3D9-E0E618896BFF}">
      <dsp:nvSpPr>
        <dsp:cNvPr id="0" name=""/>
        <dsp:cNvSpPr/>
      </dsp:nvSpPr>
      <dsp:spPr>
        <a:xfrm>
          <a:off x="2346384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46384" y="419542"/>
        <a:ext cx="275242" cy="275983"/>
      </dsp:txXfrm>
    </dsp:sp>
    <dsp:sp modelId="{878233E8-DF07-4774-8578-64C7D6BDB662}">
      <dsp:nvSpPr>
        <dsp:cNvPr id="0" name=""/>
        <dsp:cNvSpPr/>
      </dsp:nvSpPr>
      <dsp:spPr>
        <a:xfrm>
          <a:off x="2925061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1361671"/>
            <a:satOff val="2786"/>
            <a:lumOff val="106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Hypotézy</a:t>
          </a:r>
          <a:endParaRPr lang="cs-CZ" sz="2400" b="1" kern="1200" dirty="0"/>
        </a:p>
      </dsp:txBody>
      <dsp:txXfrm>
        <a:off x="2957655" y="33708"/>
        <a:ext cx="1789545" cy="1047652"/>
      </dsp:txXfrm>
    </dsp:sp>
    <dsp:sp modelId="{D7EE8D37-C89C-4627-970A-4D48BCD678B6}">
      <dsp:nvSpPr>
        <dsp:cNvPr id="0" name=""/>
        <dsp:cNvSpPr/>
      </dsp:nvSpPr>
      <dsp:spPr>
        <a:xfrm>
          <a:off x="4943011" y="327547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88616"/>
            <a:satOff val="3250"/>
            <a:lumOff val="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943011" y="419542"/>
        <a:ext cx="275242" cy="275983"/>
      </dsp:txXfrm>
    </dsp:sp>
    <dsp:sp modelId="{BF5379E6-21E3-4CD7-8C8A-61F82F586DCD}">
      <dsp:nvSpPr>
        <dsp:cNvPr id="0" name=""/>
        <dsp:cNvSpPr/>
      </dsp:nvSpPr>
      <dsp:spPr>
        <a:xfrm>
          <a:off x="5521688" y="1114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2723342"/>
            <a:satOff val="5572"/>
            <a:lumOff val="212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Operacionalizace</a:t>
          </a:r>
          <a:endParaRPr lang="cs-CZ" sz="2400" b="1" kern="1200" dirty="0"/>
        </a:p>
      </dsp:txBody>
      <dsp:txXfrm>
        <a:off x="5554282" y="33708"/>
        <a:ext cx="1789545" cy="1047652"/>
      </dsp:txXfrm>
    </dsp:sp>
    <dsp:sp modelId="{74F6E37A-ABAF-4FE2-A0D7-0BEF74A27D85}">
      <dsp:nvSpPr>
        <dsp:cNvPr id="0" name=""/>
        <dsp:cNvSpPr/>
      </dsp:nvSpPr>
      <dsp:spPr>
        <a:xfrm rot="5400000">
          <a:off x="6252453" y="1243785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77232"/>
            <a:satOff val="6500"/>
            <a:lumOff val="2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-5400000">
        <a:off x="6311064" y="1277170"/>
        <a:ext cx="275983" cy="275242"/>
      </dsp:txXfrm>
    </dsp:sp>
    <dsp:sp modelId="{F17CFE73-787B-4F0F-BDCE-9DC7F7E1A980}">
      <dsp:nvSpPr>
        <dsp:cNvPr id="0" name=""/>
        <dsp:cNvSpPr/>
      </dsp:nvSpPr>
      <dsp:spPr>
        <a:xfrm>
          <a:off x="5521688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4085013"/>
            <a:satOff val="8358"/>
            <a:lumOff val="319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Vzorkování</a:t>
          </a:r>
          <a:endParaRPr lang="cs-CZ" sz="2400" b="1" kern="1200" dirty="0"/>
        </a:p>
      </dsp:txBody>
      <dsp:txXfrm>
        <a:off x="5554282" y="1888441"/>
        <a:ext cx="1789545" cy="1047652"/>
      </dsp:txXfrm>
    </dsp:sp>
    <dsp:sp modelId="{878BF68D-8532-4D4A-BF78-E784352D7E6A}">
      <dsp:nvSpPr>
        <dsp:cNvPr id="0" name=""/>
        <dsp:cNvSpPr/>
      </dsp:nvSpPr>
      <dsp:spPr>
        <a:xfrm rot="10800000">
          <a:off x="4965268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5083229" y="2274276"/>
        <a:ext cx="275242" cy="275983"/>
      </dsp:txXfrm>
    </dsp:sp>
    <dsp:sp modelId="{62868FEE-F09A-4BE1-8EBF-1113EF537EC5}">
      <dsp:nvSpPr>
        <dsp:cNvPr id="0" name=""/>
        <dsp:cNvSpPr/>
      </dsp:nvSpPr>
      <dsp:spPr>
        <a:xfrm>
          <a:off x="2925061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5446683"/>
            <a:satOff val="11143"/>
            <a:lumOff val="425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Sběr</a:t>
          </a:r>
          <a:endParaRPr lang="cs-CZ" sz="2400" b="1" kern="1200" dirty="0"/>
        </a:p>
      </dsp:txBody>
      <dsp:txXfrm>
        <a:off x="2957655" y="1888441"/>
        <a:ext cx="1789545" cy="1047652"/>
      </dsp:txXfrm>
    </dsp:sp>
    <dsp:sp modelId="{A8DECE79-891E-43FE-9ADF-4C9FF6524188}">
      <dsp:nvSpPr>
        <dsp:cNvPr id="0" name=""/>
        <dsp:cNvSpPr/>
      </dsp:nvSpPr>
      <dsp:spPr>
        <a:xfrm rot="10800000">
          <a:off x="2368641" y="2182281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354464"/>
            <a:satOff val="13001"/>
            <a:lumOff val="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2486602" y="2274276"/>
        <a:ext cx="275242" cy="275983"/>
      </dsp:txXfrm>
    </dsp:sp>
    <dsp:sp modelId="{426D6004-B422-460D-B2A0-E28F460693BA}">
      <dsp:nvSpPr>
        <dsp:cNvPr id="0" name=""/>
        <dsp:cNvSpPr/>
      </dsp:nvSpPr>
      <dsp:spPr>
        <a:xfrm>
          <a:off x="328434" y="1855847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6808354"/>
            <a:satOff val="13929"/>
            <a:lumOff val="532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</a:t>
          </a:r>
          <a:endParaRPr lang="cs-CZ" sz="2400" b="1" kern="1200" dirty="0"/>
        </a:p>
      </dsp:txBody>
      <dsp:txXfrm>
        <a:off x="361028" y="1888441"/>
        <a:ext cx="1789545" cy="1047652"/>
      </dsp:txXfrm>
    </dsp:sp>
    <dsp:sp modelId="{CB73F2FA-8295-4657-8434-856DCAB9BBC2}">
      <dsp:nvSpPr>
        <dsp:cNvPr id="0" name=""/>
        <dsp:cNvSpPr/>
      </dsp:nvSpPr>
      <dsp:spPr>
        <a:xfrm rot="5400000">
          <a:off x="1059199" y="3098519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943080"/>
            <a:satOff val="16251"/>
            <a:lumOff val="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-5400000">
        <a:off x="1117810" y="3131904"/>
        <a:ext cx="275983" cy="275242"/>
      </dsp:txXfrm>
    </dsp:sp>
    <dsp:sp modelId="{F5E67DF3-3B7C-46EB-9D92-E600D1CA3D27}">
      <dsp:nvSpPr>
        <dsp:cNvPr id="0" name=""/>
        <dsp:cNvSpPr/>
      </dsp:nvSpPr>
      <dsp:spPr>
        <a:xfrm>
          <a:off x="328434" y="3710581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8170025"/>
            <a:satOff val="16715"/>
            <a:lumOff val="638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Interpretace</a:t>
          </a:r>
          <a:endParaRPr lang="cs-CZ" sz="2400" b="1" kern="1200" dirty="0"/>
        </a:p>
      </dsp:txBody>
      <dsp:txXfrm>
        <a:off x="361028" y="3743175"/>
        <a:ext cx="1789545" cy="1047652"/>
      </dsp:txXfrm>
    </dsp:sp>
    <dsp:sp modelId="{32F949AD-2235-4B3B-8C7E-2BBEF3B27C0D}">
      <dsp:nvSpPr>
        <dsp:cNvPr id="0" name=""/>
        <dsp:cNvSpPr/>
      </dsp:nvSpPr>
      <dsp:spPr>
        <a:xfrm>
          <a:off x="2346384" y="4037014"/>
          <a:ext cx="393203" cy="459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346384" y="4129009"/>
        <a:ext cx="275242" cy="275983"/>
      </dsp:txXfrm>
    </dsp:sp>
    <dsp:sp modelId="{6FB8601C-4E16-489B-B6D8-7A42DADBE6CB}">
      <dsp:nvSpPr>
        <dsp:cNvPr id="0" name=""/>
        <dsp:cNvSpPr/>
      </dsp:nvSpPr>
      <dsp:spPr>
        <a:xfrm>
          <a:off x="2925061" y="3710581"/>
          <a:ext cx="1854733" cy="1112840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Validizace</a:t>
          </a:r>
          <a:endParaRPr lang="cs-CZ" sz="2400" b="1" kern="1200" dirty="0"/>
        </a:p>
      </dsp:txBody>
      <dsp:txXfrm>
        <a:off x="2957655" y="3743175"/>
        <a:ext cx="1789545" cy="1047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C669E-6894-4D87-BF21-ECADACCA521D}">
      <dsp:nvSpPr>
        <dsp:cNvPr id="0" name=""/>
        <dsp:cNvSpPr/>
      </dsp:nvSpPr>
      <dsp:spPr>
        <a:xfrm>
          <a:off x="3291839" y="0"/>
          <a:ext cx="4937760" cy="14456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věk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výše platu</a:t>
          </a:r>
          <a:endParaRPr lang="cs-CZ" sz="3400" kern="1200" dirty="0"/>
        </a:p>
      </dsp:txBody>
      <dsp:txXfrm>
        <a:off x="3291839" y="180702"/>
        <a:ext cx="4395654" cy="1084213"/>
      </dsp:txXfrm>
    </dsp:sp>
    <dsp:sp modelId="{09728D15-336A-420F-8E6D-6A342E546257}">
      <dsp:nvSpPr>
        <dsp:cNvPr id="0" name=""/>
        <dsp:cNvSpPr/>
      </dsp:nvSpPr>
      <dsp:spPr>
        <a:xfrm>
          <a:off x="0" y="0"/>
          <a:ext cx="3291840" cy="14456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Kardinální</a:t>
          </a:r>
          <a:endParaRPr lang="cs-CZ" sz="4700" kern="1200" dirty="0"/>
        </a:p>
      </dsp:txBody>
      <dsp:txXfrm>
        <a:off x="70569" y="70569"/>
        <a:ext cx="3150702" cy="1304479"/>
      </dsp:txXfrm>
    </dsp:sp>
    <dsp:sp modelId="{EF380AAF-3AC0-446C-8EA2-99EFAB47E8DE}">
      <dsp:nvSpPr>
        <dsp:cNvPr id="0" name=""/>
        <dsp:cNvSpPr/>
      </dsp:nvSpPr>
      <dsp:spPr>
        <a:xfrm>
          <a:off x="3291839" y="1590178"/>
          <a:ext cx="4937760" cy="14456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734308"/>
            <a:satOff val="11143"/>
            <a:lumOff val="1074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4734308"/>
              <a:satOff val="11143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Vzdělání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400" kern="1200" dirty="0"/>
        </a:p>
      </dsp:txBody>
      <dsp:txXfrm>
        <a:off x="3291839" y="1770880"/>
        <a:ext cx="4395654" cy="1084213"/>
      </dsp:txXfrm>
    </dsp:sp>
    <dsp:sp modelId="{D0EF58D4-9A48-4DCC-B5E3-22E5FE1506C4}">
      <dsp:nvSpPr>
        <dsp:cNvPr id="0" name=""/>
        <dsp:cNvSpPr/>
      </dsp:nvSpPr>
      <dsp:spPr>
        <a:xfrm>
          <a:off x="0" y="1590178"/>
          <a:ext cx="3291840" cy="1445617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Ordinální</a:t>
          </a:r>
        </a:p>
      </dsp:txBody>
      <dsp:txXfrm>
        <a:off x="70569" y="1660747"/>
        <a:ext cx="3150702" cy="1304479"/>
      </dsp:txXfrm>
    </dsp:sp>
    <dsp:sp modelId="{D09A4F96-E10A-4A0B-A273-165341D7B45A}">
      <dsp:nvSpPr>
        <dsp:cNvPr id="0" name=""/>
        <dsp:cNvSpPr/>
      </dsp:nvSpPr>
      <dsp:spPr>
        <a:xfrm>
          <a:off x="3291839" y="3180357"/>
          <a:ext cx="4937760" cy="14456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468616"/>
            <a:satOff val="22286"/>
            <a:lumOff val="2149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9468616"/>
              <a:satOff val="22286"/>
              <a:lumOff val="2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pohlaví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knihovna, kam chodím</a:t>
          </a:r>
          <a:endParaRPr lang="cs-CZ" sz="3400" kern="1200" dirty="0"/>
        </a:p>
      </dsp:txBody>
      <dsp:txXfrm>
        <a:off x="3291839" y="3361059"/>
        <a:ext cx="4395654" cy="1084213"/>
      </dsp:txXfrm>
    </dsp:sp>
    <dsp:sp modelId="{6821E0F6-E4BF-4D7D-BECA-1F06077640C2}">
      <dsp:nvSpPr>
        <dsp:cNvPr id="0" name=""/>
        <dsp:cNvSpPr/>
      </dsp:nvSpPr>
      <dsp:spPr>
        <a:xfrm>
          <a:off x="0" y="3180357"/>
          <a:ext cx="3291840" cy="1445617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Nominální</a:t>
          </a:r>
          <a:endParaRPr lang="cs-CZ" sz="4700" kern="1200" dirty="0"/>
        </a:p>
      </dsp:txBody>
      <dsp:txXfrm>
        <a:off x="70569" y="3250926"/>
        <a:ext cx="3150702" cy="1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37D63-CBE5-43E5-BF0E-31F7ED2C0EC1}">
      <dsp:nvSpPr>
        <dsp:cNvPr id="0" name=""/>
        <dsp:cNvSpPr/>
      </dsp:nvSpPr>
      <dsp:spPr>
        <a:xfrm>
          <a:off x="617219" y="0"/>
          <a:ext cx="6995160" cy="46259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A0C65-C6E4-41B4-B680-157E2519A929}">
      <dsp:nvSpPr>
        <dsp:cNvPr id="0" name=""/>
        <dsp:cNvSpPr/>
      </dsp:nvSpPr>
      <dsp:spPr>
        <a:xfrm>
          <a:off x="818740" y="1387792"/>
          <a:ext cx="3188970" cy="185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Nezávislá proměnná</a:t>
          </a:r>
          <a:endParaRPr lang="cs-CZ" sz="4700" kern="1200" dirty="0"/>
        </a:p>
      </dsp:txBody>
      <dsp:txXfrm>
        <a:off x="909069" y="1478121"/>
        <a:ext cx="3008312" cy="1669732"/>
      </dsp:txXfrm>
    </dsp:sp>
    <dsp:sp modelId="{ABC387B4-CEBB-432E-80D7-8F2953D8E7E2}">
      <dsp:nvSpPr>
        <dsp:cNvPr id="0" name=""/>
        <dsp:cNvSpPr/>
      </dsp:nvSpPr>
      <dsp:spPr>
        <a:xfrm>
          <a:off x="4221889" y="1387792"/>
          <a:ext cx="3188970" cy="185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Závislá proměnná</a:t>
          </a:r>
          <a:endParaRPr lang="cs-CZ" sz="4700" kern="1200" dirty="0"/>
        </a:p>
      </dsp:txBody>
      <dsp:txXfrm>
        <a:off x="4312218" y="1478121"/>
        <a:ext cx="3008312" cy="166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B31A0-AE05-489C-B43B-67672DEFCB03}">
      <dsp:nvSpPr>
        <dsp:cNvPr id="0" name=""/>
        <dsp:cNvSpPr/>
      </dsp:nvSpPr>
      <dsp:spPr>
        <a:xfrm>
          <a:off x="3164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X</a:t>
          </a:r>
          <a:endParaRPr lang="cs-CZ" sz="2400" kern="1200" dirty="0"/>
        </a:p>
      </dsp:txBody>
      <dsp:txXfrm>
        <a:off x="19785" y="545805"/>
        <a:ext cx="912546" cy="534231"/>
      </dsp:txXfrm>
    </dsp:sp>
    <dsp:sp modelId="{0B2DFCDF-5635-4F7B-B44A-1D8C8018E815}">
      <dsp:nvSpPr>
        <dsp:cNvPr id="0" name=""/>
        <dsp:cNvSpPr/>
      </dsp:nvSpPr>
      <dsp:spPr>
        <a:xfrm>
          <a:off x="1043531" y="695643"/>
          <a:ext cx="200507" cy="234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043531" y="742554"/>
        <a:ext cx="140355" cy="140733"/>
      </dsp:txXfrm>
    </dsp:sp>
    <dsp:sp modelId="{4AD35359-6356-41DE-A670-0E4D8DB4CEE4}">
      <dsp:nvSpPr>
        <dsp:cNvPr id="0" name=""/>
        <dsp:cNvSpPr/>
      </dsp:nvSpPr>
      <dsp:spPr>
        <a:xfrm>
          <a:off x="1327268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90540"/>
            <a:satOff val="-8903"/>
            <a:lumOff val="1726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</a:t>
          </a:r>
          <a:endParaRPr lang="cs-CZ" sz="2400" kern="1200" dirty="0"/>
        </a:p>
      </dsp:txBody>
      <dsp:txXfrm>
        <a:off x="1343889" y="545805"/>
        <a:ext cx="912546" cy="534231"/>
      </dsp:txXfrm>
    </dsp:sp>
    <dsp:sp modelId="{CBCE344F-4551-49C5-BEB4-C0084C090770}">
      <dsp:nvSpPr>
        <dsp:cNvPr id="0" name=""/>
        <dsp:cNvSpPr/>
      </dsp:nvSpPr>
      <dsp:spPr>
        <a:xfrm>
          <a:off x="2367636" y="695643"/>
          <a:ext cx="200507" cy="234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84206"/>
            <a:satOff val="-17806"/>
            <a:lumOff val="322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2367636" y="742554"/>
        <a:ext cx="140355" cy="140733"/>
      </dsp:txXfrm>
    </dsp:sp>
    <dsp:sp modelId="{A8519D3E-46B0-480C-BDB3-1153987C93BA}">
      <dsp:nvSpPr>
        <dsp:cNvPr id="0" name=""/>
        <dsp:cNvSpPr/>
      </dsp:nvSpPr>
      <dsp:spPr>
        <a:xfrm>
          <a:off x="2651372" y="529184"/>
          <a:ext cx="945788" cy="56747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581079"/>
            <a:satOff val="-17806"/>
            <a:lumOff val="3452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</a:t>
          </a:r>
          <a:endParaRPr lang="cs-CZ" sz="2400" kern="1200" dirty="0"/>
        </a:p>
      </dsp:txBody>
      <dsp:txXfrm>
        <a:off x="2667993" y="545805"/>
        <a:ext cx="912546" cy="53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A931B6-9D3D-4912-9BE9-ABC14A4AA472}" type="datetimeFigureOut">
              <a:rPr lang="cs-CZ" smtClean="0"/>
              <a:pPr/>
              <a:t>26. 2. 2015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6A5DF9-1E4E-47E1-B66C-96BB056F14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Metodologie pro ISK II.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Úvod do kurzu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24. února 2012, KISK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75856" y="6093296"/>
            <a:ext cx="3710568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1. Dekompozice tématu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076056" y="4725144"/>
            <a:ext cx="280615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2. Definice pojmů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3284984"/>
            <a:ext cx="4976427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. Hledání proměnných a vztahů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79712" y="1772816"/>
            <a:ext cx="3912289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514350" indent="-514350"/>
            <a:r>
              <a:rPr lang="cs-CZ" sz="2800" dirty="0" smtClean="0">
                <a:latin typeface="Calibri" pitchFamily="34" charset="0"/>
                <a:cs typeface="Calibri" pitchFamily="34" charset="0"/>
              </a:rPr>
              <a:t>4. Zkoumání měřitelnosti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Dekompozice</a:t>
            </a:r>
            <a:endParaRPr lang="cs-CZ" dirty="0"/>
          </a:p>
        </p:txBody>
      </p:sp>
      <p:pic>
        <p:nvPicPr>
          <p:cNvPr id="4" name="Zástupný symbol pro obsah 3" descr="indik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8585771" cy="38884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Empiricky evidentní projev zkoumané vlastnosti</a:t>
            </a:r>
          </a:p>
          <a:p>
            <a:endParaRPr lang="cs-CZ" dirty="0" smtClean="0"/>
          </a:p>
          <a:p>
            <a:r>
              <a:rPr lang="cs-CZ" dirty="0" smtClean="0"/>
              <a:t>Při výzkumu dochází k mnoha redukcím:</a:t>
            </a:r>
          </a:p>
          <a:p>
            <a:pPr lvl="1"/>
            <a:r>
              <a:rPr lang="cs-CZ" dirty="0" smtClean="0"/>
              <a:t>Redukce reality na </a:t>
            </a:r>
            <a:r>
              <a:rPr lang="cs-CZ" b="1" dirty="0" smtClean="0"/>
              <a:t>proměnné</a:t>
            </a:r>
          </a:p>
          <a:p>
            <a:pPr lvl="1"/>
            <a:r>
              <a:rPr lang="cs-CZ" dirty="0" smtClean="0"/>
              <a:t>Redukce </a:t>
            </a:r>
            <a:r>
              <a:rPr lang="cs-CZ" b="1" dirty="0" smtClean="0"/>
              <a:t>pozorovaných vztahů </a:t>
            </a:r>
            <a:r>
              <a:rPr lang="cs-CZ" dirty="0" smtClean="0"/>
              <a:t>mezi proměnnými</a:t>
            </a:r>
          </a:p>
          <a:p>
            <a:pPr lvl="1"/>
            <a:r>
              <a:rPr lang="cs-CZ" dirty="0" smtClean="0"/>
              <a:t>Redukce </a:t>
            </a:r>
            <a:r>
              <a:rPr lang="cs-CZ" b="1" dirty="0" smtClean="0"/>
              <a:t>časového kontinua </a:t>
            </a:r>
            <a:r>
              <a:rPr lang="cs-CZ" dirty="0" smtClean="0"/>
              <a:t>na jeden bod</a:t>
            </a:r>
          </a:p>
          <a:p>
            <a:pPr lvl="1"/>
            <a:r>
              <a:rPr lang="cs-CZ" dirty="0" smtClean="0"/>
              <a:t>Redukce populace na </a:t>
            </a:r>
            <a:r>
              <a:rPr lang="cs-CZ" b="1" dirty="0" smtClean="0"/>
              <a:t>vzorek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proměnnými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55650" y="1773238"/>
            <a:ext cx="3816350" cy="442753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Nepravá korelace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Vývojová sekvence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35038" y="2816225"/>
            <a:ext cx="828675" cy="576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55875" y="3257550"/>
            <a:ext cx="8286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55875" y="2393950"/>
            <a:ext cx="828675" cy="574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17" name="Šipka doprava 16"/>
          <p:cNvSpPr/>
          <p:nvPr/>
        </p:nvSpPr>
        <p:spPr>
          <a:xfrm rot="19967142">
            <a:off x="1981200" y="2673350"/>
            <a:ext cx="395288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706686">
            <a:off x="1981200" y="3333750"/>
            <a:ext cx="3952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9" name="Diagram 18"/>
          <p:cNvGraphicFramePr/>
          <p:nvPr/>
        </p:nvGraphicFramePr>
        <p:xfrm>
          <a:off x="755613" y="4574933"/>
          <a:ext cx="3600326" cy="162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4967288" y="1773238"/>
            <a:ext cx="381635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r>
              <a:rPr lang="cs-CZ" sz="2800" kern="0" dirty="0">
                <a:latin typeface="Calibri" pitchFamily="34" charset="0"/>
                <a:cs typeface="Calibri" pitchFamily="34" charset="0"/>
              </a:rPr>
              <a:t>Chybějící střední člen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endParaRPr lang="cs-CZ" sz="2800" kern="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ct val="20000"/>
              </a:spcBef>
              <a:buFontTx/>
              <a:buChar char="•"/>
              <a:defRPr/>
            </a:pPr>
            <a:r>
              <a:rPr lang="cs-CZ" sz="2800" kern="0" dirty="0">
                <a:latin typeface="Calibri" pitchFamily="34" charset="0"/>
                <a:cs typeface="Calibri" pitchFamily="34" charset="0"/>
              </a:rPr>
              <a:t>Nepravá příčina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345113" y="2968625"/>
            <a:ext cx="827087" cy="576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964363" y="3409950"/>
            <a:ext cx="8286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964363" y="2546350"/>
            <a:ext cx="828675" cy="574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4" name="Šipka doprava 23"/>
          <p:cNvSpPr/>
          <p:nvPr/>
        </p:nvSpPr>
        <p:spPr>
          <a:xfrm rot="9064398">
            <a:off x="6389688" y="2825750"/>
            <a:ext cx="3968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prava 24"/>
          <p:cNvSpPr/>
          <p:nvPr/>
        </p:nvSpPr>
        <p:spPr>
          <a:xfrm rot="1706686">
            <a:off x="6389688" y="3486150"/>
            <a:ext cx="395287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5345113" y="5319713"/>
            <a:ext cx="827087" cy="5762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964363" y="5761038"/>
            <a:ext cx="82867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6964363" y="4895850"/>
            <a:ext cx="828675" cy="576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9" name="Šipka doprava 28"/>
          <p:cNvSpPr/>
          <p:nvPr/>
        </p:nvSpPr>
        <p:spPr>
          <a:xfrm rot="9064398">
            <a:off x="6389688" y="5175250"/>
            <a:ext cx="39687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rot="13001821">
            <a:off x="6389688" y="5837238"/>
            <a:ext cx="39528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Lidé, kterým více záleží na kvalitě informací, upřednostňují knihovnu před internetem</a:t>
            </a:r>
          </a:p>
          <a:p>
            <a:pPr algn="r">
              <a:buNone/>
            </a:pPr>
            <a:r>
              <a:rPr lang="en-US" sz="1100" dirty="0" smtClean="0"/>
              <a:t>Kwon, N, &amp; Kim, K 2009, 'Who goes to a library for cancer information in the e</a:t>
            </a:r>
            <a:r>
              <a:rPr lang="cs-CZ" sz="1100" dirty="0" smtClean="0"/>
              <a:t>-</a:t>
            </a:r>
            <a:r>
              <a:rPr lang="en-US" sz="1100" dirty="0" smtClean="0"/>
              <a:t>health era?  secondary data analysis of the Health Information National Trends Survey (HINTS)',  Library &amp; Information Science Research (07408188), 31</a:t>
            </a:r>
            <a:endParaRPr lang="cs-CZ" sz="1100" dirty="0" smtClean="0"/>
          </a:p>
          <a:p>
            <a:pPr algn="r">
              <a:buNone/>
            </a:pPr>
            <a:endParaRPr lang="cs-CZ" sz="1100" dirty="0" smtClean="0"/>
          </a:p>
          <a:p>
            <a:pPr algn="r">
              <a:buNone/>
            </a:pPr>
            <a:endParaRPr lang="cs-CZ" sz="1100" dirty="0" smtClean="0"/>
          </a:p>
          <a:p>
            <a:r>
              <a:rPr lang="cs-CZ" dirty="0" smtClean="0"/>
              <a:t>Ve skupině IT pracovníků/pracovnic v knihovnách existuje souvislost mezi </a:t>
            </a:r>
            <a:r>
              <a:rPr lang="cs-CZ" dirty="0" err="1" smtClean="0"/>
              <a:t>genderem</a:t>
            </a:r>
            <a:r>
              <a:rPr lang="cs-CZ" dirty="0" smtClean="0"/>
              <a:t> a spokojeností v práci.</a:t>
            </a:r>
          </a:p>
          <a:p>
            <a:r>
              <a:rPr lang="cs-CZ" dirty="0" smtClean="0"/>
              <a:t>Ve skupině IT pracovníků/pracovnic v knihovnách existuje souvislost mezi výší platu a spokojeností v práci.</a:t>
            </a:r>
          </a:p>
          <a:p>
            <a:pPr algn="r" fontAlgn="base">
              <a:buNone/>
            </a:pPr>
            <a:r>
              <a:rPr lang="en-US" sz="1100" dirty="0" smtClean="0"/>
              <a:t>Lim S</a:t>
            </a:r>
            <a:r>
              <a:rPr lang="cs-CZ" sz="1100" dirty="0" smtClean="0"/>
              <a:t> </a:t>
            </a:r>
            <a:r>
              <a:rPr lang="en-US" sz="1100" dirty="0" smtClean="0"/>
              <a:t>(2008) Job satisfaction of information technology workers in academic libraries.</a:t>
            </a:r>
            <a:endParaRPr lang="cs-CZ" sz="1100" dirty="0" smtClean="0"/>
          </a:p>
          <a:p>
            <a:pPr algn="r" fontAlgn="base">
              <a:buNone/>
            </a:pPr>
            <a:r>
              <a:rPr lang="en-US" sz="1100" dirty="0" smtClean="0"/>
              <a:t>Library &amp; Information Science Research 30(2): 115–121.</a:t>
            </a:r>
            <a:endParaRPr lang="cs-CZ" sz="11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Lidé, kterým více </a:t>
            </a:r>
            <a:r>
              <a:rPr lang="cs-CZ" b="1" dirty="0" smtClean="0"/>
              <a:t>záleží na kvalitě informací</a:t>
            </a:r>
            <a:r>
              <a:rPr lang="cs-CZ" dirty="0" smtClean="0"/>
              <a:t>, upřednostňují </a:t>
            </a:r>
            <a:r>
              <a:rPr lang="cs-CZ" b="1" dirty="0" smtClean="0"/>
              <a:t>knihovnu před internetem</a:t>
            </a:r>
          </a:p>
          <a:p>
            <a:pPr algn="r">
              <a:buNone/>
            </a:pPr>
            <a:r>
              <a:rPr lang="en-US" sz="1100" dirty="0" smtClean="0"/>
              <a:t>Kwon, N, &amp; Kim, K 2009, 'Who goes to a library for cancer information in the e</a:t>
            </a:r>
            <a:r>
              <a:rPr lang="cs-CZ" sz="1100" dirty="0" smtClean="0"/>
              <a:t>-</a:t>
            </a:r>
            <a:r>
              <a:rPr lang="en-US" sz="1100" dirty="0" smtClean="0"/>
              <a:t>health era?  secondary data analysis of the Health Information National Trends Survey (HINTS)',  Library &amp; Information Science Research (07408188), 31</a:t>
            </a:r>
            <a:endParaRPr lang="cs-CZ" sz="1100" dirty="0" smtClean="0"/>
          </a:p>
          <a:p>
            <a:pPr algn="r">
              <a:buNone/>
            </a:pPr>
            <a:endParaRPr lang="cs-CZ" sz="1100" dirty="0" smtClean="0"/>
          </a:p>
          <a:p>
            <a:pPr algn="r">
              <a:buNone/>
            </a:pPr>
            <a:endParaRPr lang="cs-CZ" sz="1100" dirty="0" smtClean="0"/>
          </a:p>
          <a:p>
            <a:r>
              <a:rPr lang="cs-CZ" dirty="0" smtClean="0"/>
              <a:t>Ve skupině IT pracovníků/pracovnic v knihovnách existuje souvislost mezi </a:t>
            </a:r>
            <a:r>
              <a:rPr lang="cs-CZ" b="1" dirty="0" err="1" smtClean="0"/>
              <a:t>genderem</a:t>
            </a:r>
            <a:r>
              <a:rPr lang="cs-CZ" dirty="0" smtClean="0"/>
              <a:t> a </a:t>
            </a:r>
            <a:r>
              <a:rPr lang="cs-CZ" b="1" dirty="0" smtClean="0"/>
              <a:t>spokojeností v práci.</a:t>
            </a:r>
          </a:p>
          <a:p>
            <a:r>
              <a:rPr lang="cs-CZ" dirty="0" smtClean="0"/>
              <a:t>Ve skupině IT pracovníků/pracovnic v knihovnách existuje souvislost mezi </a:t>
            </a:r>
            <a:r>
              <a:rPr lang="cs-CZ" b="1" dirty="0" smtClean="0"/>
              <a:t>výší platu</a:t>
            </a:r>
            <a:r>
              <a:rPr lang="cs-CZ" dirty="0" smtClean="0"/>
              <a:t> a </a:t>
            </a:r>
            <a:r>
              <a:rPr lang="cs-CZ" b="1" dirty="0" smtClean="0"/>
              <a:t>spokojeností v práci.</a:t>
            </a:r>
          </a:p>
          <a:p>
            <a:pPr algn="r" fontAlgn="base">
              <a:buNone/>
            </a:pPr>
            <a:r>
              <a:rPr lang="en-US" sz="1100" dirty="0" smtClean="0"/>
              <a:t>Lim S</a:t>
            </a:r>
            <a:r>
              <a:rPr lang="cs-CZ" sz="1100" dirty="0" smtClean="0"/>
              <a:t> </a:t>
            </a:r>
            <a:r>
              <a:rPr lang="en-US" sz="1100" dirty="0" smtClean="0"/>
              <a:t>(2008) Job satisfaction of information technology workers in academic libraries.</a:t>
            </a:r>
            <a:endParaRPr lang="cs-CZ" sz="1100" dirty="0" smtClean="0"/>
          </a:p>
          <a:p>
            <a:pPr algn="r" fontAlgn="base">
              <a:buNone/>
            </a:pPr>
            <a:r>
              <a:rPr lang="en-US" sz="1100" dirty="0" smtClean="0"/>
              <a:t>Library &amp; Information Science Research 30(2): 115–121.</a:t>
            </a:r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89257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gender differences regarding Wikipedia use for</a:t>
            </a:r>
            <a:r>
              <a:rPr lang="cs-CZ" dirty="0" smtClean="0"/>
              <a:t> </a:t>
            </a:r>
            <a:r>
              <a:rPr lang="en-US" dirty="0" smtClean="0"/>
              <a:t>academic purpose</a:t>
            </a:r>
            <a:r>
              <a:rPr lang="cs-CZ" dirty="0" smtClean="0"/>
              <a:t>.</a:t>
            </a:r>
          </a:p>
          <a:p>
            <a:r>
              <a:rPr lang="en-US" dirty="0" smtClean="0"/>
              <a:t>There is a gender difference in emotions toward Wikipedia use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 algn="r">
              <a:buNone/>
            </a:pPr>
            <a:r>
              <a:rPr lang="en-US" sz="1100" dirty="0" smtClean="0"/>
              <a:t>Lim, S. and Kwon, N (Forthcoming). Gender differences in information behavior concerning </a:t>
            </a:r>
          </a:p>
          <a:p>
            <a:pPr algn="r">
              <a:buNone/>
            </a:pPr>
            <a:r>
              <a:rPr lang="en-US" sz="1100" dirty="0" err="1" smtClean="0"/>
              <a:t>Wikipedia,an</a:t>
            </a:r>
            <a:r>
              <a:rPr lang="en-US" sz="1100" dirty="0" smtClean="0"/>
              <a:t> unorthodox information source? Library and Information Science Research</a:t>
            </a:r>
            <a:r>
              <a:rPr lang="cs-CZ" sz="1100" dirty="0" smtClean="0"/>
              <a:t>.</a:t>
            </a:r>
          </a:p>
          <a:p>
            <a:pPr algn="r" fontAlgn="base">
              <a:buNone/>
            </a:pPr>
            <a:r>
              <a:rPr lang="en-US" sz="1100" dirty="0" smtClean="0"/>
              <a:t>Lim S</a:t>
            </a:r>
            <a:r>
              <a:rPr lang="cs-CZ" sz="1100" dirty="0" smtClean="0"/>
              <a:t> </a:t>
            </a:r>
            <a:r>
              <a:rPr lang="en-US" sz="1100" dirty="0" smtClean="0"/>
              <a:t>(2008) Job satisfaction of information technology workers in academic libraries.</a:t>
            </a:r>
            <a:endParaRPr lang="cs-CZ" sz="1100" dirty="0" smtClean="0"/>
          </a:p>
          <a:p>
            <a:pPr algn="r" fontAlgn="base">
              <a:buNone/>
            </a:pPr>
            <a:r>
              <a:rPr lang="en-US" sz="1100" dirty="0" smtClean="0"/>
              <a:t>Library &amp; Information Science Research 30(2): 115–121.</a:t>
            </a:r>
            <a:endParaRPr lang="cs-CZ" sz="1100" dirty="0" smtClean="0"/>
          </a:p>
          <a:p>
            <a:pPr algn="r" fontAlgn="base">
              <a:buNone/>
            </a:pPr>
            <a:endParaRPr lang="cs-CZ" sz="1100" dirty="0" smtClean="0"/>
          </a:p>
          <a:p>
            <a:pPr fontAlgn="base"/>
            <a:r>
              <a:rPr lang="en-US" dirty="0" smtClean="0"/>
              <a:t>The more extroverted librarians are, the more they use Web 2.0</a:t>
            </a:r>
            <a:r>
              <a:rPr lang="cs-CZ" dirty="0" smtClean="0"/>
              <a:t>.</a:t>
            </a:r>
          </a:p>
          <a:p>
            <a:pPr algn="r" fontAlgn="base">
              <a:buNone/>
            </a:pPr>
            <a:r>
              <a:rPr lang="en-US" sz="1100" dirty="0" err="1" smtClean="0"/>
              <a:t>Aharony</a:t>
            </a:r>
            <a:r>
              <a:rPr lang="en-US" sz="1100" dirty="0" smtClean="0"/>
              <a:t>, </a:t>
            </a:r>
            <a:r>
              <a:rPr lang="en-US" sz="1100" dirty="0" err="1" smtClean="0"/>
              <a:t>Noa</a:t>
            </a:r>
            <a:r>
              <a:rPr lang="en-US" sz="1100" dirty="0" smtClean="0"/>
              <a:t>. "Web 2.0 use by librarians." Library &amp; Information Science Research, January 2009, p. 29-37.</a:t>
            </a:r>
            <a:endParaRPr lang="cs-CZ" sz="1100" dirty="0" smtClean="0"/>
          </a:p>
          <a:p>
            <a:pPr algn="r" fontAlgn="base"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hypotéz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gender differences </a:t>
            </a:r>
            <a:r>
              <a:rPr lang="en-US" dirty="0" smtClean="0"/>
              <a:t>regarding </a:t>
            </a:r>
            <a:r>
              <a:rPr lang="en-US" b="1" dirty="0" smtClean="0"/>
              <a:t>Wikipedia use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academic purpose</a:t>
            </a:r>
            <a:r>
              <a:rPr lang="cs-CZ" dirty="0" smtClean="0"/>
              <a:t>.</a:t>
            </a:r>
          </a:p>
          <a:p>
            <a:r>
              <a:rPr lang="en-US" dirty="0" smtClean="0"/>
              <a:t>There is a </a:t>
            </a:r>
            <a:r>
              <a:rPr lang="en-US" b="1" dirty="0" smtClean="0"/>
              <a:t>gender</a:t>
            </a:r>
            <a:r>
              <a:rPr lang="en-US" dirty="0" smtClean="0"/>
              <a:t> difference in </a:t>
            </a:r>
            <a:r>
              <a:rPr lang="en-US" b="1" dirty="0" smtClean="0"/>
              <a:t>emotions toward Wikipedia use</a:t>
            </a:r>
            <a:r>
              <a:rPr lang="cs-CZ" b="1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pPr algn="r">
              <a:buNone/>
            </a:pPr>
            <a:r>
              <a:rPr lang="en-US" sz="1100" dirty="0" smtClean="0"/>
              <a:t>Lim, S. and Kwon, N (Forthcoming). Gender differences in information behavior concerning </a:t>
            </a:r>
          </a:p>
          <a:p>
            <a:pPr algn="r">
              <a:buNone/>
            </a:pPr>
            <a:r>
              <a:rPr lang="en-US" sz="1100" dirty="0" err="1" smtClean="0"/>
              <a:t>Wikipedia,an</a:t>
            </a:r>
            <a:r>
              <a:rPr lang="en-US" sz="1100" dirty="0" smtClean="0"/>
              <a:t> unorthodox information source? Library and Information Science Research</a:t>
            </a:r>
            <a:r>
              <a:rPr lang="cs-CZ" sz="1100" dirty="0" smtClean="0"/>
              <a:t>.</a:t>
            </a:r>
          </a:p>
          <a:p>
            <a:pPr algn="r" fontAlgn="base">
              <a:buNone/>
            </a:pPr>
            <a:r>
              <a:rPr lang="en-US" sz="1100" dirty="0" smtClean="0"/>
              <a:t>Lim S</a:t>
            </a:r>
            <a:r>
              <a:rPr lang="cs-CZ" sz="1100" dirty="0" smtClean="0"/>
              <a:t> </a:t>
            </a:r>
            <a:r>
              <a:rPr lang="en-US" sz="1100" dirty="0" smtClean="0"/>
              <a:t>(2008) Job satisfaction of information technology workers in academic libraries.</a:t>
            </a:r>
            <a:endParaRPr lang="cs-CZ" sz="1100" dirty="0" smtClean="0"/>
          </a:p>
          <a:p>
            <a:pPr algn="r" fontAlgn="base">
              <a:buNone/>
            </a:pPr>
            <a:r>
              <a:rPr lang="en-US" sz="1100" dirty="0" smtClean="0"/>
              <a:t>Library &amp; Information Science Research 30(2): 115–121.</a:t>
            </a:r>
            <a:endParaRPr lang="cs-CZ" sz="1100" dirty="0" smtClean="0"/>
          </a:p>
          <a:p>
            <a:pPr algn="r" fontAlgn="base">
              <a:buNone/>
            </a:pPr>
            <a:endParaRPr lang="cs-CZ" sz="1100" dirty="0" smtClean="0"/>
          </a:p>
          <a:p>
            <a:pPr fontAlgn="base"/>
            <a:r>
              <a:rPr lang="en-US" b="1" dirty="0" smtClean="0"/>
              <a:t>The more extroverted </a:t>
            </a:r>
            <a:r>
              <a:rPr lang="en-US" dirty="0" smtClean="0"/>
              <a:t>librarians are, the more they </a:t>
            </a:r>
            <a:r>
              <a:rPr lang="en-US" b="1" dirty="0" smtClean="0"/>
              <a:t>use Web 2.0</a:t>
            </a:r>
            <a:r>
              <a:rPr lang="cs-CZ" b="1" dirty="0" smtClean="0"/>
              <a:t>.</a:t>
            </a:r>
          </a:p>
          <a:p>
            <a:pPr algn="r" fontAlgn="base">
              <a:buNone/>
            </a:pPr>
            <a:r>
              <a:rPr lang="en-US" sz="1100" dirty="0" err="1" smtClean="0"/>
              <a:t>Aharony</a:t>
            </a:r>
            <a:r>
              <a:rPr lang="en-US" sz="1100" dirty="0" smtClean="0"/>
              <a:t>, </a:t>
            </a:r>
            <a:r>
              <a:rPr lang="en-US" sz="1100" dirty="0" err="1" smtClean="0"/>
              <a:t>Noa</a:t>
            </a:r>
            <a:r>
              <a:rPr lang="en-US" sz="1100" dirty="0" smtClean="0"/>
              <a:t>. "Web 2.0 use by librarians." Library &amp; Information Science Research, January 2009, p. 29-37.</a:t>
            </a:r>
            <a:endParaRPr lang="cs-CZ" sz="1100" dirty="0" smtClean="0"/>
          </a:p>
          <a:p>
            <a:pPr algn="r" fontAlgn="base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41512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kurz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 </a:t>
            </a:r>
            <a:r>
              <a:rPr lang="cs-CZ" b="1" dirty="0" smtClean="0"/>
              <a:t>kvantitativním</a:t>
            </a:r>
            <a:r>
              <a:rPr lang="cs-CZ" dirty="0" smtClean="0"/>
              <a:t> šetření</a:t>
            </a:r>
          </a:p>
          <a:p>
            <a:pPr lvl="1"/>
            <a:r>
              <a:rPr lang="cs-CZ" dirty="0" smtClean="0"/>
              <a:t>Dotazníkové </a:t>
            </a:r>
            <a:r>
              <a:rPr lang="cs-CZ" dirty="0" smtClean="0"/>
              <a:t>šetření</a:t>
            </a:r>
          </a:p>
          <a:p>
            <a:r>
              <a:rPr lang="cs-CZ" dirty="0" smtClean="0"/>
              <a:t>O tom, jak </a:t>
            </a:r>
            <a:r>
              <a:rPr lang="cs-CZ" b="1" dirty="0" smtClean="0"/>
              <a:t>vyhodnocovat a interpretovat</a:t>
            </a:r>
            <a:r>
              <a:rPr lang="cs-CZ" dirty="0" smtClean="0"/>
              <a:t> </a:t>
            </a:r>
            <a:r>
              <a:rPr lang="cs-CZ" dirty="0" smtClean="0"/>
              <a:t>data</a:t>
            </a:r>
          </a:p>
          <a:p>
            <a:pPr lvl="1"/>
            <a:r>
              <a:rPr lang="cs-CZ" dirty="0" smtClean="0"/>
              <a:t>Deskriptivní statistika</a:t>
            </a:r>
          </a:p>
          <a:p>
            <a:pPr lvl="1"/>
            <a:r>
              <a:rPr lang="cs-CZ" dirty="0" smtClean="0"/>
              <a:t>Induktivní statistika (úvod</a:t>
            </a:r>
            <a:r>
              <a:rPr lang="cs-CZ" dirty="0" smtClean="0"/>
              <a:t>)</a:t>
            </a:r>
          </a:p>
          <a:p>
            <a:r>
              <a:rPr lang="cs-CZ" dirty="0"/>
              <a:t>O </a:t>
            </a:r>
            <a:r>
              <a:rPr lang="cs-CZ" b="1" dirty="0" smtClean="0"/>
              <a:t>analýze kvalitativních dat</a:t>
            </a:r>
            <a:endParaRPr lang="cs-CZ" dirty="0"/>
          </a:p>
          <a:p>
            <a:pPr lvl="1"/>
            <a:r>
              <a:rPr lang="cs-CZ" dirty="0" smtClean="0"/>
              <a:t>Rozhovory</a:t>
            </a:r>
          </a:p>
          <a:p>
            <a:r>
              <a:rPr lang="cs-CZ" dirty="0" smtClean="0"/>
              <a:t>O tom, jak analyzovat a interpretovat kvalitativní data</a:t>
            </a:r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Proměnné </a:t>
            </a:r>
            <a:r>
              <a:rPr lang="cs-CZ" dirty="0" smtClean="0">
                <a:sym typeface="Wingdings" pitchFamily="2" charset="2"/>
              </a:rPr>
              <a:t> otázky (úkol)</a:t>
            </a:r>
            <a:endParaRPr lang="cs-CZ" dirty="0"/>
          </a:p>
        </p:txBody>
      </p:sp>
      <p:pic>
        <p:nvPicPr>
          <p:cNvPr id="21506" name="Picture 2" descr="http://farm3.staticflickr.com/2538/4195880838_4ed62e540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716016" cy="471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proměnných formou vícepoložkových škál - příklad</a:t>
            </a:r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6552728" cy="50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04248" y="5157192"/>
            <a:ext cx="1997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dirty="0" smtClean="0"/>
              <a:t>Hynek Jeřábek: Měření názorového vůdcovství v českých sociologických výzkumech. Sociologický časopis/</a:t>
            </a:r>
            <a:r>
              <a:rPr lang="cs-CZ" sz="1100" dirty="0" err="1" smtClean="0"/>
              <a:t>Czech</a:t>
            </a:r>
            <a:r>
              <a:rPr lang="cs-CZ" sz="1100" dirty="0" smtClean="0"/>
              <a:t> </a:t>
            </a:r>
            <a:r>
              <a:rPr lang="cs-CZ" sz="1100" dirty="0" err="1" smtClean="0"/>
              <a:t>Sociological</a:t>
            </a:r>
            <a:r>
              <a:rPr lang="cs-CZ" sz="1100" dirty="0" smtClean="0"/>
              <a:t> </a:t>
            </a:r>
            <a:r>
              <a:rPr lang="cs-CZ" sz="1100" dirty="0" err="1" smtClean="0"/>
              <a:t>Review</a:t>
            </a:r>
            <a:r>
              <a:rPr lang="cs-CZ" sz="1100" dirty="0" smtClean="0"/>
              <a:t>, 2003, Vol. 39, No. 5.</a:t>
            </a:r>
            <a:endParaRPr lang="cs-CZ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proměnných formou vícepoložkových škál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700" b="1" cap="all" dirty="0" err="1" smtClean="0"/>
              <a:t>Yamagishiho</a:t>
            </a:r>
            <a:r>
              <a:rPr lang="en-US" sz="3700" b="1" cap="all" dirty="0" smtClean="0"/>
              <a:t> </a:t>
            </a:r>
            <a:r>
              <a:rPr lang="en-US" sz="3700" b="1" cap="all" dirty="0" err="1" smtClean="0"/>
              <a:t>škála</a:t>
            </a:r>
            <a:r>
              <a:rPr lang="en-US" sz="3700" b="1" cap="all" dirty="0" smtClean="0"/>
              <a:t> </a:t>
            </a:r>
            <a:r>
              <a:rPr lang="en-US" sz="3700" b="1" cap="all" dirty="0" err="1" smtClean="0"/>
              <a:t>interpersonální</a:t>
            </a:r>
            <a:r>
              <a:rPr lang="en-US" sz="3700" b="1" cap="all" dirty="0" smtClean="0"/>
              <a:t> </a:t>
            </a:r>
            <a:r>
              <a:rPr lang="en-US" sz="3700" b="1" cap="all" dirty="0" err="1" smtClean="0"/>
              <a:t>důvěry</a:t>
            </a:r>
            <a:endParaRPr lang="cs-CZ" sz="3700" dirty="0" smtClean="0"/>
          </a:p>
          <a:p>
            <a:pPr lvl="0"/>
            <a:r>
              <a:rPr lang="cs-CZ" sz="3700" dirty="0" smtClean="0"/>
              <a:t>Při jednání s cizími lidmi je lépe být opatrný, dokud se neprokáže, že jsou důvěryhodní.</a:t>
            </a:r>
          </a:p>
          <a:p>
            <a:pPr lvl="0"/>
            <a:r>
              <a:rPr lang="cs-CZ" sz="3700" dirty="0" smtClean="0"/>
              <a:t>V dnešním konkurenčním prostředí musí být člověk ostražitý, jinak vás pravděpodobně někdo využije.</a:t>
            </a:r>
          </a:p>
          <a:p>
            <a:pPr lvl="0"/>
            <a:r>
              <a:rPr lang="cs-CZ" sz="3700" dirty="0" smtClean="0"/>
              <a:t>Pokud ochabne síla policie bojující s kriminalitou, společnost přestane fungovat. </a:t>
            </a:r>
          </a:p>
          <a:p>
            <a:pPr lvl="0"/>
            <a:r>
              <a:rPr lang="cs-CZ" sz="3700" dirty="0" smtClean="0"/>
              <a:t>Člověk by jiným neměl důvěřovat, dokud je řádně nepozná.</a:t>
            </a:r>
          </a:p>
          <a:p>
            <a:pPr lvl="0"/>
            <a:r>
              <a:rPr lang="cs-CZ" sz="3700" dirty="0" smtClean="0"/>
              <a:t>Většina lidí zalže, může-li z toho mít prospěch.</a:t>
            </a:r>
          </a:p>
          <a:p>
            <a:pPr lvl="0"/>
            <a:r>
              <a:rPr lang="cs-CZ" sz="3700" dirty="0" smtClean="0"/>
              <a:t>Když vám někdo složí poklonu, je to proto, že od vás chce něco získat.</a:t>
            </a:r>
          </a:p>
          <a:p>
            <a:pPr lvl="0"/>
            <a:r>
              <a:rPr lang="cs-CZ" sz="3700" dirty="0" smtClean="0"/>
              <a:t>Když s lidmi spolupracujete, využijí vás.</a:t>
            </a:r>
          </a:p>
          <a:p>
            <a:pPr lvl="0"/>
            <a:r>
              <a:rPr lang="cs-CZ" sz="3700" dirty="0" smtClean="0"/>
              <a:t>Lidé jednají nepoctivě, mají-li k tomu příležitost.</a:t>
            </a:r>
          </a:p>
          <a:p>
            <a:pPr>
              <a:buNone/>
            </a:pPr>
            <a:endParaRPr lang="cs-CZ" dirty="0" smtClean="0"/>
          </a:p>
          <a:p>
            <a:pPr algn="r">
              <a:buNone/>
            </a:pPr>
            <a:r>
              <a:rPr lang="cs-CZ" sz="1600" dirty="0" smtClean="0"/>
              <a:t>Měření </a:t>
            </a:r>
            <a:r>
              <a:rPr lang="cs-CZ" sz="1600" dirty="0" smtClean="0"/>
              <a:t>formou míry souhlasu s výrokem (</a:t>
            </a:r>
            <a:r>
              <a:rPr lang="cs-CZ" sz="1600" dirty="0" err="1" smtClean="0"/>
              <a:t>Likertova</a:t>
            </a:r>
            <a:r>
              <a:rPr lang="cs-CZ" sz="1600" dirty="0" smtClean="0"/>
              <a:t> </a:t>
            </a:r>
            <a:r>
              <a:rPr lang="cs-CZ" sz="1600" dirty="0" err="1" smtClean="0"/>
              <a:t>šlála</a:t>
            </a:r>
            <a:r>
              <a:rPr lang="cs-CZ" sz="1600" dirty="0" smtClean="0"/>
              <a:t>), </a:t>
            </a:r>
            <a:r>
              <a:rPr lang="cs-CZ" sz="1600" b="1" dirty="0" smtClean="0"/>
              <a:t>český překlad: Rabušic</a:t>
            </a:r>
            <a:r>
              <a:rPr lang="cs-CZ" sz="1600" dirty="0" smtClean="0"/>
              <a:t> (12. 12. 2003)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proměnných formou vícepoložkových škál </a:t>
            </a:r>
            <a:r>
              <a:rPr lang="cs-CZ" dirty="0" smtClean="0"/>
              <a:t>– příklad 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72816"/>
            <a:ext cx="6276975" cy="47529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692960" y="3140968"/>
            <a:ext cx="212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 smtClean="0"/>
              <a:t>Library</a:t>
            </a:r>
            <a:r>
              <a:rPr lang="cs-CZ" b="1" i="1" dirty="0" smtClean="0"/>
              <a:t> </a:t>
            </a:r>
            <a:r>
              <a:rPr lang="cs-CZ" b="1" i="1" dirty="0" err="1" smtClean="0"/>
              <a:t>Anxiety</a:t>
            </a:r>
            <a:r>
              <a:rPr lang="cs-CZ" b="1" i="1" dirty="0" smtClean="0"/>
              <a:t> </a:t>
            </a:r>
            <a:r>
              <a:rPr lang="cs-CZ" b="1" i="1" dirty="0" err="1" smtClean="0"/>
              <a:t>Scale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(dotazník a </a:t>
            </a:r>
            <a:r>
              <a:rPr lang="cs-CZ" dirty="0" err="1" smtClean="0"/>
              <a:t>dataset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06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otázek v dotazníku</a:t>
            </a:r>
            <a:endParaRPr lang="cs-CZ" dirty="0"/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9075"/>
            <a:ext cx="8518525" cy="43068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 2. </a:t>
            </a:r>
            <a:r>
              <a:rPr lang="cs-CZ" b="1" dirty="0" smtClean="0"/>
              <a:t>Považujete obor Informační studia a knihovnictví za perspektivní?</a:t>
            </a:r>
          </a:p>
          <a:p>
            <a:endParaRPr lang="cs-CZ" b="1" dirty="0" smtClean="0"/>
          </a:p>
          <a:p>
            <a:r>
              <a:rPr lang="cs-CZ" dirty="0" smtClean="0"/>
              <a:t>velmi perspektivní			1	</a:t>
            </a:r>
          </a:p>
          <a:p>
            <a:r>
              <a:rPr lang="cs-CZ" dirty="0" smtClean="0"/>
              <a:t>spíše perspektivní			2</a:t>
            </a:r>
          </a:p>
          <a:p>
            <a:r>
              <a:rPr lang="cs-CZ" dirty="0" smtClean="0"/>
              <a:t>spíše neperspektivní		3</a:t>
            </a:r>
          </a:p>
          <a:p>
            <a:r>
              <a:rPr lang="cs-CZ" dirty="0" smtClean="0"/>
              <a:t>zcela neperspektivní		4</a:t>
            </a:r>
          </a:p>
          <a:p>
            <a:r>
              <a:rPr lang="cs-CZ" dirty="0" smtClean="0"/>
              <a:t>nevím, nemohu odpovědět	-1</a:t>
            </a:r>
          </a:p>
          <a:p>
            <a:r>
              <a:rPr lang="cs-CZ" dirty="0" smtClean="0"/>
              <a:t>neodpověděl/a			-2</a:t>
            </a:r>
          </a:p>
        </p:txBody>
      </p:sp>
      <p:sp>
        <p:nvSpPr>
          <p:cNvPr id="17" name="Vývojový diagram: postup 16"/>
          <p:cNvSpPr/>
          <p:nvPr/>
        </p:nvSpPr>
        <p:spPr bwMode="auto">
          <a:xfrm>
            <a:off x="323528" y="4653136"/>
            <a:ext cx="5256584" cy="929264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" name="Oválný popisek 17"/>
          <p:cNvSpPr/>
          <p:nvPr/>
        </p:nvSpPr>
        <p:spPr bwMode="auto">
          <a:xfrm>
            <a:off x="2627784" y="5665378"/>
            <a:ext cx="3096344" cy="1003982"/>
          </a:xfrm>
          <a:prstGeom prst="wedgeEllipseCallout">
            <a:avLst>
              <a:gd name="adj1" fmla="val -9"/>
              <a:gd name="adj2" fmla="val -800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Chybějící hodnoty (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values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395536" y="2852936"/>
            <a:ext cx="5112568" cy="27363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Oválný popisek 19"/>
          <p:cNvSpPr/>
          <p:nvPr/>
        </p:nvSpPr>
        <p:spPr bwMode="auto">
          <a:xfrm>
            <a:off x="6715108" y="2420888"/>
            <a:ext cx="2428892" cy="1068150"/>
          </a:xfrm>
          <a:prstGeom prst="wedgeEllipseCallout">
            <a:avLst>
              <a:gd name="adj1" fmla="val -139139"/>
              <a:gd name="adj2" fmla="val 559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Hodnoty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b="1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proměnné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" name="Vývojový diagram: postup 20"/>
          <p:cNvSpPr/>
          <p:nvPr/>
        </p:nvSpPr>
        <p:spPr bwMode="auto">
          <a:xfrm>
            <a:off x="5724128" y="2852936"/>
            <a:ext cx="648072" cy="2808312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Oválný popisek 21"/>
          <p:cNvSpPr/>
          <p:nvPr/>
        </p:nvSpPr>
        <p:spPr bwMode="auto">
          <a:xfrm>
            <a:off x="6804248" y="4797152"/>
            <a:ext cx="2016224" cy="1584176"/>
          </a:xfrm>
          <a:prstGeom prst="wedgeEllipseCallout">
            <a:avLst>
              <a:gd name="adj1" fmla="val -69740"/>
              <a:gd name="adj2" fmla="val -7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Hodnoty proměnné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okódované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683568" y="1556792"/>
            <a:ext cx="504056" cy="5000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</a:t>
            </a:r>
            <a:endParaRPr lang="cs-CZ" dirty="0"/>
          </a:p>
        </p:txBody>
      </p:sp>
      <p:pic>
        <p:nvPicPr>
          <p:cNvPr id="5" name="Zástupný symbol pro obsah 4" descr="sp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2373312"/>
            <a:ext cx="3429000" cy="3429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Deskriptivní vs. induktivní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dirty="0" smtClean="0"/>
              <a:t>Deskriptivní: popis rozložení proměnných</a:t>
            </a:r>
          </a:p>
          <a:p>
            <a:r>
              <a:rPr lang="cs-CZ" dirty="0" smtClean="0"/>
              <a:t>Induktivní: hledání vztahů mezi proměnnými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dirty="0" err="1" smtClean="0"/>
              <a:t>Informativnější</a:t>
            </a:r>
            <a:endParaRPr lang="cs-CZ" b="1" dirty="0" smtClean="0"/>
          </a:p>
          <a:p>
            <a:r>
              <a:rPr lang="cs-CZ" dirty="0" smtClean="0"/>
              <a:t>Znalost vztahu mezi proměnnými umožňuje </a:t>
            </a:r>
            <a:r>
              <a:rPr lang="cs-CZ" b="1" dirty="0" smtClean="0"/>
              <a:t>predikci</a:t>
            </a:r>
          </a:p>
          <a:p>
            <a:r>
              <a:rPr lang="cs-CZ" dirty="0" smtClean="0"/>
              <a:t>Znalost vztahu mezi proměnnými umožňuje </a:t>
            </a:r>
            <a:r>
              <a:rPr lang="cs-CZ" b="1" dirty="0" smtClean="0"/>
              <a:t>explanaci</a:t>
            </a:r>
          </a:p>
          <a:p>
            <a:pPr algn="r">
              <a:buNone/>
            </a:pPr>
            <a:r>
              <a:rPr lang="cs-CZ" sz="1100" dirty="0" err="1" smtClean="0"/>
              <a:t>Keith</a:t>
            </a:r>
            <a:r>
              <a:rPr lang="cs-CZ" sz="1100" dirty="0" smtClean="0"/>
              <a:t> F. </a:t>
            </a:r>
            <a:r>
              <a:rPr lang="cs-CZ" sz="1100" b="1" dirty="0" err="1" smtClean="0"/>
              <a:t>Punch</a:t>
            </a:r>
            <a:r>
              <a:rPr lang="cs-CZ" sz="1100" dirty="0" smtClean="0"/>
              <a:t>:</a:t>
            </a:r>
            <a:r>
              <a:rPr lang="cs-CZ" sz="1100" b="1" dirty="0" smtClean="0"/>
              <a:t>Základy kvantitativního šetření</a:t>
            </a:r>
            <a:r>
              <a:rPr lang="cs-CZ" sz="1100" dirty="0" smtClean="0"/>
              <a:t>. Portál, Praha 2008, 151 s. </a:t>
            </a:r>
            <a:endParaRPr lang="cs-CZ" sz="1100" b="1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3563888" y="2924944"/>
            <a:ext cx="187220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026" name="Picture 2" descr="http://qph.is.quoracdn.net/main-qimg-28b58fe77cd279307ebd4f8f975cd901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485500" cy="2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7" name="Zástupný symbol pro obsah 6" descr="Dilbert-2012.02.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8109"/>
            <a:ext cx="8229600" cy="2559406"/>
          </a:xfrm>
        </p:spPr>
      </p:pic>
    </p:spTree>
    <p:extLst>
      <p:ext uri="{BB962C8B-B14F-4D97-AF65-F5344CB8AC3E}">
        <p14:creationId xmlns:p14="http://schemas.microsoft.com/office/powerpoint/2010/main" val="256183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3" descr="144270.strip.zoo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8109"/>
            <a:ext cx="8229600" cy="25594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farm3.staticflickr.com/2146/2121350978_e82cc172dd_b.jpg"/>
          <p:cNvPicPr>
            <a:picLocks noChangeAspect="1" noChangeArrowheads="1"/>
          </p:cNvPicPr>
          <p:nvPr/>
        </p:nvPicPr>
        <p:blipFill>
          <a:blip r:embed="rId2" cstate="print"/>
          <a:srcRect l="1845" r="2953"/>
          <a:stretch>
            <a:fillRect/>
          </a:stretch>
        </p:blipFill>
        <p:spPr bwMode="auto">
          <a:xfrm>
            <a:off x="-2992" y="-4091"/>
            <a:ext cx="9151059" cy="6862091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27584" y="5301208"/>
            <a:ext cx="3240360" cy="964696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Připravení?</a:t>
            </a:r>
            <a:endParaRPr kumimoji="0" lang="cs-CZ" sz="4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 začneme…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b="1" dirty="0" smtClean="0"/>
              <a:t>hypotéza</a:t>
            </a:r>
            <a:r>
              <a:rPr lang="cs-CZ" dirty="0" smtClean="0"/>
              <a:t>?</a:t>
            </a:r>
          </a:p>
          <a:p>
            <a:r>
              <a:rPr lang="cs-CZ" dirty="0" smtClean="0"/>
              <a:t>Co je to </a:t>
            </a:r>
            <a:r>
              <a:rPr lang="cs-CZ" b="1" dirty="0" smtClean="0"/>
              <a:t>operacionalizace</a:t>
            </a:r>
            <a:r>
              <a:rPr lang="cs-CZ" dirty="0" smtClean="0"/>
              <a:t>?</a:t>
            </a:r>
          </a:p>
          <a:p>
            <a:r>
              <a:rPr lang="cs-CZ" dirty="0" smtClean="0"/>
              <a:t>Co je to </a:t>
            </a:r>
            <a:r>
              <a:rPr lang="cs-CZ" b="1" dirty="0" smtClean="0"/>
              <a:t>proměnná</a:t>
            </a:r>
            <a:r>
              <a:rPr lang="cs-CZ" dirty="0" smtClean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kvanti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77281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1135</TotalTime>
  <Words>644</Words>
  <Application>Microsoft Office PowerPoint</Application>
  <PresentationFormat>Předvádění na obrazovce 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Calibri</vt:lpstr>
      <vt:lpstr>Corbel</vt:lpstr>
      <vt:lpstr>Lucida Sans Unicode</vt:lpstr>
      <vt:lpstr>Times New Roman</vt:lpstr>
      <vt:lpstr>Wingdings</vt:lpstr>
      <vt:lpstr>Wingdings 2</vt:lpstr>
      <vt:lpstr>Wingdings 3</vt:lpstr>
      <vt:lpstr>Modul</vt:lpstr>
      <vt:lpstr>Metodologie pro ISK II. Úvod do kurzu</vt:lpstr>
      <vt:lpstr>O čem kurz bude?</vt:lpstr>
      <vt:lpstr>Deskriptivní vs. induktivní statistika</vt:lpstr>
      <vt:lpstr>…</vt:lpstr>
      <vt:lpstr>…</vt:lpstr>
      <vt:lpstr>…</vt:lpstr>
      <vt:lpstr>Prezentace aplikace PowerPoint</vt:lpstr>
      <vt:lpstr>Než začneme…</vt:lpstr>
      <vt:lpstr>Model kvanti výzkumu</vt:lpstr>
      <vt:lpstr>Prezentace aplikace PowerPoint</vt:lpstr>
      <vt:lpstr>Dekompozice</vt:lpstr>
      <vt:lpstr>Proměnná</vt:lpstr>
      <vt:lpstr>Druhy proměnných</vt:lpstr>
      <vt:lpstr>Druhy proměnných</vt:lpstr>
      <vt:lpstr>Vztahy mezi proměnnými</vt:lpstr>
      <vt:lpstr>Příklady hypotéz</vt:lpstr>
      <vt:lpstr>Příklady hypotéz</vt:lpstr>
      <vt:lpstr>Příklady hypotéz</vt:lpstr>
      <vt:lpstr>Příklady hypotéz</vt:lpstr>
      <vt:lpstr>Proměnné  otázky (úkol)</vt:lpstr>
      <vt:lpstr>Měření proměnných formou vícepoložkových škál - příklad</vt:lpstr>
      <vt:lpstr>Měření proměnných formou vícepoložkových škál - příklad</vt:lpstr>
      <vt:lpstr>Měření proměnných formou vícepoložkových škál – příklad 2</vt:lpstr>
      <vt:lpstr>Kódování otázek v dotazníku</vt:lpstr>
      <vt:lpstr>SPSS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ISK II. Úvod do kurzu</dc:title>
  <dc:creator>Honza Zikuška</dc:creator>
  <cp:lastModifiedBy>Ladislava Z. Suchá</cp:lastModifiedBy>
  <cp:revision>11</cp:revision>
  <dcterms:created xsi:type="dcterms:W3CDTF">2012-02-22T22:51:53Z</dcterms:created>
  <dcterms:modified xsi:type="dcterms:W3CDTF">2015-02-26T19:52:13Z</dcterms:modified>
</cp:coreProperties>
</file>