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99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61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24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38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25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99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92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15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15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88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09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CA87C-F07A-48FA-B8F2-A70E73D4B2D4}" type="datetimeFigureOut">
              <a:rPr lang="cs-CZ" smtClean="0"/>
              <a:t>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C072E-F678-421C-8986-F699E67B1D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70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Zadání: první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Pozorujte vlastní informační chování a veďte si deník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Vyberte v průběhu příštích 14 dnů (dneškem počínaje) 10 situací, kdy vyhledáváte informace.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Každou situaci popište cca na 0,5 NS (volný text, odrážky, postup)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Vyberte si jednu nabízenou typologii (</a:t>
            </a:r>
            <a:r>
              <a:rPr lang="cs-CZ" dirty="0" err="1" smtClean="0"/>
              <a:t>Pejtersen</a:t>
            </a:r>
            <a:r>
              <a:rPr lang="cs-CZ" dirty="0" smtClean="0"/>
              <a:t>, </a:t>
            </a:r>
            <a:r>
              <a:rPr lang="cs-CZ" dirty="0" err="1" smtClean="0"/>
              <a:t>Hölstorm</a:t>
            </a:r>
            <a:r>
              <a:rPr lang="cs-CZ" dirty="0" smtClean="0"/>
              <a:t>, …), blíže se s ní seznamte a ke každému případu popsaného vyhledávání přiřaďte kategorii.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Nakonec zhodnoťte, zda kategorie vyhovuje většině případů a jak se vám s touto kategorizací pracovalo (1 NS). 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Termín: 12. března 2014, 23:59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445852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Zadání: první úkol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Zadání: první úkol</dc:title>
  <dc:creator>Ladislava Z. Suchá</dc:creator>
  <cp:lastModifiedBy>Ladislava Z. Suchá</cp:lastModifiedBy>
  <cp:revision>1</cp:revision>
  <dcterms:created xsi:type="dcterms:W3CDTF">2015-03-07T07:08:34Z</dcterms:created>
  <dcterms:modified xsi:type="dcterms:W3CDTF">2015-03-07T07:08:46Z</dcterms:modified>
</cp:coreProperties>
</file>