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custDataLst>
    <p:tags r:id="rId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731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26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49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429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64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58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80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6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40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69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89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4ACE268-2928-4A43-94C1-339EF4A9E5A2}" type="datetimeFigureOut">
              <a:rPr lang="cs-CZ" smtClean="0"/>
              <a:t>12.5.2015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79C5E2-DB29-4CC5-91B6-73E02366CC5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40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Digitální trendy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… nejen o </a:t>
            </a:r>
            <a:r>
              <a:rPr lang="cs-CZ" dirty="0" err="1" smtClean="0"/>
              <a:t>tabletech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80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Deloitte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CIO jako integrátor a manažer, ředitel inovací, integrací, ICT.</a:t>
            </a:r>
          </a:p>
          <a:p>
            <a:r>
              <a:rPr lang="cs-CZ" dirty="0" smtClean="0"/>
              <a:t>API ekonomika</a:t>
            </a:r>
          </a:p>
          <a:p>
            <a:r>
              <a:rPr lang="cs-CZ" dirty="0" smtClean="0"/>
              <a:t>Ambient </a:t>
            </a:r>
            <a:r>
              <a:rPr lang="cs-CZ" dirty="0" err="1" smtClean="0"/>
              <a:t>computing</a:t>
            </a:r>
            <a:r>
              <a:rPr lang="cs-CZ" dirty="0" smtClean="0"/>
              <a:t> – integrace ICT, </a:t>
            </a:r>
            <a:r>
              <a:rPr lang="cs-CZ" dirty="0" err="1" smtClean="0"/>
              <a:t>cloudu</a:t>
            </a:r>
            <a:r>
              <a:rPr lang="cs-CZ" dirty="0" smtClean="0"/>
              <a:t> a internetu věcí, senzorických sítí a moderních výpočetních nástrojů</a:t>
            </a:r>
          </a:p>
          <a:p>
            <a:r>
              <a:rPr lang="cs-CZ" dirty="0" smtClean="0"/>
              <a:t>Software definující vše – procesy, práci s daty, ekonomické příležitosti, vzdělávání, …</a:t>
            </a:r>
          </a:p>
          <a:p>
            <a:r>
              <a:rPr lang="cs-CZ" dirty="0" smtClean="0"/>
              <a:t>Rozvoj stávající infrastruktury – nové technologie musí navazovat a kooperovat se stávajícími</a:t>
            </a:r>
          </a:p>
          <a:p>
            <a:r>
              <a:rPr lang="cs-CZ" dirty="0" err="1"/>
              <a:t>Amplified</a:t>
            </a:r>
            <a:r>
              <a:rPr lang="cs-CZ" dirty="0"/>
              <a:t> </a:t>
            </a:r>
            <a:r>
              <a:rPr lang="cs-CZ" dirty="0" err="1" smtClean="0"/>
              <a:t>intelligence</a:t>
            </a:r>
            <a:r>
              <a:rPr lang="cs-CZ" dirty="0" smtClean="0"/>
              <a:t> – umělá inteligence a analytiky</a:t>
            </a:r>
          </a:p>
          <a:p>
            <a:r>
              <a:rPr lang="cs-CZ" dirty="0" smtClean="0"/>
              <a:t>Hledání IT pracovníka budoucnosti a nedostatek technického talentu</a:t>
            </a:r>
          </a:p>
          <a:p>
            <a:r>
              <a:rPr lang="cs-CZ" dirty="0" smtClean="0"/>
              <a:t>Exponenciální růst – budoucnost bude překvapením, nelze ji predikovat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5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</a:t>
            </a:r>
            <a:r>
              <a:rPr lang="cs-CZ" dirty="0" err="1" smtClean="0"/>
              <a:t>tbusinessedge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Internet všeho</a:t>
            </a:r>
          </a:p>
          <a:p>
            <a:r>
              <a:rPr lang="cs-CZ" dirty="0" smtClean="0"/>
              <a:t>Internet věcí</a:t>
            </a:r>
          </a:p>
          <a:p>
            <a:r>
              <a:rPr lang="cs-CZ" dirty="0" smtClean="0"/>
              <a:t>3D tisk</a:t>
            </a:r>
          </a:p>
          <a:p>
            <a:r>
              <a:rPr lang="cs-CZ" dirty="0" smtClean="0"/>
              <a:t>Rozvoj analytických nástrojů</a:t>
            </a:r>
          </a:p>
          <a:p>
            <a:r>
              <a:rPr lang="cs-CZ" dirty="0" err="1" smtClean="0"/>
              <a:t>Context-Rich</a:t>
            </a:r>
            <a:r>
              <a:rPr lang="cs-CZ" dirty="0" smtClean="0"/>
              <a:t> systémy</a:t>
            </a:r>
          </a:p>
          <a:p>
            <a:r>
              <a:rPr lang="cs-CZ" dirty="0" smtClean="0"/>
              <a:t>Chytré stroje</a:t>
            </a:r>
          </a:p>
          <a:p>
            <a:r>
              <a:rPr lang="cs-CZ" dirty="0" err="1" smtClean="0"/>
              <a:t>Cloud</a:t>
            </a:r>
            <a:r>
              <a:rPr lang="cs-CZ" dirty="0" smtClean="0"/>
              <a:t> / </a:t>
            </a:r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 err="1" smtClean="0"/>
              <a:t>computing</a:t>
            </a:r>
            <a:endParaRPr lang="cs-CZ" dirty="0" smtClean="0"/>
          </a:p>
          <a:p>
            <a:r>
              <a:rPr lang="cs-CZ" dirty="0" smtClean="0"/>
              <a:t>Softwarem definované aplikace a infrastruktura</a:t>
            </a:r>
          </a:p>
          <a:p>
            <a:r>
              <a:rPr lang="cs-CZ" dirty="0" smtClean="0"/>
              <a:t>Webová škála ICT / využití webové infrastruktury</a:t>
            </a:r>
          </a:p>
          <a:p>
            <a:r>
              <a:rPr lang="cs-CZ" dirty="0" smtClean="0"/>
              <a:t>Bezpečnostní politika a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6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</a:t>
            </a:r>
            <a:r>
              <a:rPr lang="cs-CZ" dirty="0" err="1" smtClean="0"/>
              <a:t>nformation</a:t>
            </a:r>
            <a:r>
              <a:rPr lang="cs-CZ" dirty="0" smtClean="0"/>
              <a:t>-management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Přizpůsobitelnost a tablety</a:t>
            </a:r>
          </a:p>
          <a:p>
            <a:r>
              <a:rPr lang="cs-CZ" dirty="0" smtClean="0"/>
              <a:t>Datová centra</a:t>
            </a:r>
          </a:p>
          <a:p>
            <a:r>
              <a:rPr lang="cs-CZ" dirty="0" smtClean="0"/>
              <a:t>Nový přístup k řízení zdrojů</a:t>
            </a:r>
          </a:p>
          <a:p>
            <a:r>
              <a:rPr lang="cs-CZ" dirty="0" smtClean="0"/>
              <a:t>Mobilita</a:t>
            </a:r>
          </a:p>
          <a:p>
            <a:r>
              <a:rPr lang="cs-CZ" dirty="0" smtClean="0"/>
              <a:t>Hybridní </a:t>
            </a:r>
            <a:r>
              <a:rPr lang="cs-CZ" dirty="0" err="1" smtClean="0"/>
              <a:t>cloudy</a:t>
            </a:r>
            <a:endParaRPr lang="cs-CZ" dirty="0" smtClean="0"/>
          </a:p>
          <a:p>
            <a:r>
              <a:rPr lang="cs-CZ" dirty="0" err="1" smtClean="0"/>
              <a:t>Fabric</a:t>
            </a:r>
            <a:r>
              <a:rPr lang="cs-CZ" dirty="0" smtClean="0"/>
              <a:t> Data </a:t>
            </a:r>
            <a:r>
              <a:rPr lang="cs-CZ" dirty="0" err="1" smtClean="0"/>
              <a:t>Centers</a:t>
            </a:r>
            <a:endParaRPr lang="cs-CZ" dirty="0" smtClean="0"/>
          </a:p>
          <a:p>
            <a:r>
              <a:rPr lang="cs-CZ" dirty="0" smtClean="0"/>
              <a:t>Komplexnost IT</a:t>
            </a:r>
          </a:p>
          <a:p>
            <a:r>
              <a:rPr lang="cs-CZ" dirty="0" smtClean="0"/>
              <a:t>Big data, big </a:t>
            </a:r>
            <a:r>
              <a:rPr lang="cs-CZ" dirty="0" err="1" smtClean="0"/>
              <a:t>problem</a:t>
            </a:r>
            <a:endParaRPr lang="cs-CZ" dirty="0" smtClean="0"/>
          </a:p>
          <a:p>
            <a:r>
              <a:rPr lang="cs-CZ" dirty="0" smtClean="0"/>
              <a:t>Konec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desk</a:t>
            </a:r>
            <a:endParaRPr lang="cs-CZ" dirty="0" smtClean="0"/>
          </a:p>
          <a:p>
            <a:r>
              <a:rPr lang="cs-CZ" dirty="0" smtClean="0"/>
              <a:t>Virtuální a softwarem definované sítě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90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Tablety a trendy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Hlasové ovládání</a:t>
            </a:r>
          </a:p>
          <a:p>
            <a:r>
              <a:rPr lang="cs-CZ" dirty="0" smtClean="0"/>
              <a:t>Bezpečnostní politika</a:t>
            </a:r>
          </a:p>
          <a:p>
            <a:r>
              <a:rPr lang="cs-CZ" dirty="0" smtClean="0"/>
              <a:t>Komunikace s externími zařízeními</a:t>
            </a:r>
          </a:p>
          <a:p>
            <a:r>
              <a:rPr lang="cs-CZ" dirty="0" smtClean="0"/>
              <a:t>NFC</a:t>
            </a:r>
          </a:p>
          <a:p>
            <a:r>
              <a:rPr lang="cs-CZ" dirty="0" err="1" smtClean="0"/>
              <a:t>iBacon</a:t>
            </a:r>
            <a:endParaRPr lang="cs-CZ" dirty="0" smtClean="0"/>
          </a:p>
          <a:p>
            <a:r>
              <a:rPr lang="cs-CZ" dirty="0" smtClean="0"/>
              <a:t>Sítě vyšších generací</a:t>
            </a:r>
          </a:p>
          <a:p>
            <a:r>
              <a:rPr lang="cs-CZ" dirty="0" smtClean="0"/>
              <a:t>Interoperabilita s dalšími zařízeními</a:t>
            </a:r>
          </a:p>
          <a:p>
            <a:r>
              <a:rPr lang="cs-CZ" dirty="0" smtClean="0"/>
              <a:t>Hry a herní průmysl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68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Tablety a </a:t>
            </a:r>
            <a:r>
              <a:rPr lang="cs-CZ" dirty="0" err="1" smtClean="0"/>
              <a:t>tredndy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HTLM5 aplikace, API, </a:t>
            </a:r>
            <a:r>
              <a:rPr lang="cs-CZ" dirty="0" err="1" smtClean="0"/>
              <a:t>Frameworky</a:t>
            </a:r>
            <a:r>
              <a:rPr lang="cs-CZ" dirty="0" smtClean="0"/>
              <a:t>,…</a:t>
            </a:r>
            <a:endParaRPr lang="cs-CZ" dirty="0" smtClean="0"/>
          </a:p>
          <a:p>
            <a:r>
              <a:rPr lang="cs-CZ" dirty="0" err="1" smtClean="0"/>
              <a:t>Cloud</a:t>
            </a:r>
            <a:endParaRPr lang="cs-CZ" dirty="0" smtClean="0"/>
          </a:p>
          <a:p>
            <a:r>
              <a:rPr lang="cs-CZ" dirty="0" smtClean="0"/>
              <a:t>Bezpečnost (šifrování dat na disku)</a:t>
            </a:r>
          </a:p>
          <a:p>
            <a:r>
              <a:rPr lang="cs-CZ" dirty="0" err="1" smtClean="0"/>
              <a:t>Asistivní</a:t>
            </a:r>
            <a:r>
              <a:rPr lang="cs-CZ" dirty="0" smtClean="0"/>
              <a:t> technologie</a:t>
            </a:r>
          </a:p>
          <a:p>
            <a:r>
              <a:rPr lang="cs-CZ" dirty="0" smtClean="0"/>
              <a:t>Počítačové zpracování hlasu, překlady</a:t>
            </a:r>
          </a:p>
          <a:p>
            <a:r>
              <a:rPr lang="cs-CZ" dirty="0" smtClean="0"/>
              <a:t>Rozšířená realita</a:t>
            </a:r>
          </a:p>
          <a:p>
            <a:r>
              <a:rPr lang="cs-CZ" dirty="0" smtClean="0"/>
              <a:t>BYOD</a:t>
            </a:r>
            <a:endParaRPr lang="cs-CZ" dirty="0" smtClean="0"/>
          </a:p>
          <a:p>
            <a:r>
              <a:rPr lang="cs-CZ" b="1" dirty="0" smtClean="0"/>
              <a:t>Přizpůsobitelnost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7224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7faa4dd4c54249c69197dfcd734f94d1289fd9"/>
</p:tagLst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</TotalTime>
  <Words>211</Words>
  <Application>Microsoft Office PowerPoint</Application>
  <PresentationFormat>Širokoúhlá obrazovka</PresentationFormat>
  <Paragraphs>51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Retrospektiva</vt:lpstr>
      <vt:lpstr>Digitální trendy</vt:lpstr>
      <vt:lpstr>Deloitte</vt:lpstr>
      <vt:lpstr>Itbusinessedge</vt:lpstr>
      <vt:lpstr>Information-management</vt:lpstr>
      <vt:lpstr>Tablety a trendy</vt:lpstr>
      <vt:lpstr>Tablety a tredndy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trendy</dc:title>
  <dc:creator>Michal Černý</dc:creator>
  <cp:lastModifiedBy>Michal Černý</cp:lastModifiedBy>
  <cp:revision>4</cp:revision>
  <dcterms:created xsi:type="dcterms:W3CDTF">2015-05-12T07:19:17Z</dcterms:created>
  <dcterms:modified xsi:type="dcterms:W3CDTF">2015-05-12T07:36:13Z</dcterms:modified>
</cp:coreProperties>
</file>