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12192000" cy="6858000"/>
  <p:notesSz cx="6858000" cy="9144000"/>
  <p:custDataLst>
    <p:tags r:id="rId2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41" d="100"/>
          <a:sy n="41" d="100"/>
        </p:scale>
        <p:origin x="71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83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04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84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124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1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355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510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96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18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47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37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31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85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65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46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35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0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4288444-5B8C-44C6-BF51-80630B307BE1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704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kipcr.cz/akce-a-projekty/dokumenty/akm-2011/Krizov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kercad.com/" TargetMode="External"/><Relationship Id="rId2" Type="http://schemas.openxmlformats.org/officeDocument/2006/relationships/hyperlink" Target="http://shapesmith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3D tisk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Michal Černý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potravin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5302148" cy="3124201"/>
          </a:xfrm>
        </p:spPr>
        <p:txBody>
          <a:bodyPr/>
          <a:lstStyle/>
          <a:p>
            <a:r>
              <a:rPr lang="cs-CZ" dirty="0" smtClean="0"/>
              <a:t>Typicky různé </a:t>
            </a:r>
            <a:r>
              <a:rPr lang="cs-CZ" dirty="0" err="1" smtClean="0"/>
              <a:t>cartridge</a:t>
            </a:r>
            <a:r>
              <a:rPr lang="cs-CZ" dirty="0" smtClean="0"/>
              <a:t> se surovinami</a:t>
            </a:r>
          </a:p>
          <a:p>
            <a:r>
              <a:rPr lang="cs-CZ" dirty="0" smtClean="0"/>
              <a:t>Nanáší se buď stejnou tryskou nebo má každá </a:t>
            </a:r>
            <a:r>
              <a:rPr lang="cs-CZ" dirty="0" err="1" smtClean="0"/>
              <a:t>cartridge</a:t>
            </a:r>
            <a:r>
              <a:rPr lang="cs-CZ" dirty="0" smtClean="0"/>
              <a:t> vlastní</a:t>
            </a:r>
          </a:p>
          <a:p>
            <a:r>
              <a:rPr lang="cs-CZ" dirty="0" smtClean="0"/>
              <a:t>Často se hodí různá velikost trysek na různé vzory</a:t>
            </a:r>
          </a:p>
          <a:p>
            <a:r>
              <a:rPr lang="cs-CZ" dirty="0" smtClean="0"/>
              <a:t>Je nutné vaření nebo smažení, ale pečení?</a:t>
            </a:r>
            <a:endParaRPr lang="cs-CZ" dirty="0"/>
          </a:p>
        </p:txBody>
      </p:sp>
      <p:pic>
        <p:nvPicPr>
          <p:cNvPr id="5122" name="Picture 2" descr="http://www.inside3dp.com/wp-content/uploads/2014/03/piz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61" y="322404"/>
            <a:ext cx="4032703" cy="226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designboom.com/wp-content/uploads/2013/05/3d-printing-food-nasa-designboom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91" y="2766466"/>
            <a:ext cx="3518727" cy="197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pectrum.ieee.org/ns/slideshows/06SS_PrintingFood1a/fullscreen/08.noodlef__cop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19" y="4438699"/>
            <a:ext cx="2817937" cy="22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v biologii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5765573" cy="3124201"/>
          </a:xfrm>
        </p:spPr>
        <p:txBody>
          <a:bodyPr/>
          <a:lstStyle/>
          <a:p>
            <a:r>
              <a:rPr lang="cs-CZ" dirty="0" smtClean="0"/>
              <a:t>3D tisk nemusí být jen tavení, ale také přesné nanášení struktury</a:t>
            </a:r>
          </a:p>
          <a:p>
            <a:r>
              <a:rPr lang="cs-CZ" dirty="0" smtClean="0"/>
              <a:t>Dají se takto osazovat kmenové buňky na jiného materiálu -&gt; tisk orgánů</a:t>
            </a:r>
          </a:p>
          <a:p>
            <a:r>
              <a:rPr lang="cs-CZ" dirty="0" smtClean="0"/>
              <a:t>Lze tisknout protetiku přímo na míru (třeba v kombinaci obou technik)</a:t>
            </a:r>
            <a:endParaRPr lang="cs-CZ" dirty="0"/>
          </a:p>
        </p:txBody>
      </p:sp>
      <p:pic>
        <p:nvPicPr>
          <p:cNvPr id="6148" name="Picture 4" descr="http://www.cgtrader.com/blog/wp-content/uploads/2013/08/rapid_prototyping_bi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7" y="930948"/>
            <a:ext cx="4397374" cy="30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o.aolcdn.com/hss/storage/midas/b839bcd75f8f7ea4d6e1838ac90fcec5/200305027/3dprintedear_prince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57" y="4294414"/>
            <a:ext cx="3733744" cy="23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skenování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dotykové</a:t>
            </a:r>
          </a:p>
          <a:p>
            <a:r>
              <a:rPr lang="cs-CZ" dirty="0"/>
              <a:t>optické</a:t>
            </a:r>
          </a:p>
          <a:p>
            <a:r>
              <a:rPr lang="cs-CZ" dirty="0"/>
              <a:t>laserové</a:t>
            </a:r>
          </a:p>
          <a:p>
            <a:r>
              <a:rPr lang="cs-CZ" dirty="0" smtClean="0"/>
              <a:t>rentgenové</a:t>
            </a:r>
            <a:endParaRPr lang="cs-CZ" dirty="0"/>
          </a:p>
          <a:p>
            <a:r>
              <a:rPr lang="cs-CZ" dirty="0"/>
              <a:t>ultrazvukové</a:t>
            </a:r>
          </a:p>
          <a:p>
            <a:endParaRPr lang="cs-CZ" dirty="0" smtClean="0"/>
          </a:p>
          <a:p>
            <a:r>
              <a:rPr lang="cs-CZ" dirty="0" smtClean="0"/>
              <a:t>Podle objektu volíme techniku</a:t>
            </a:r>
          </a:p>
          <a:p>
            <a:endParaRPr lang="cs-CZ" dirty="0"/>
          </a:p>
          <a:p>
            <a:r>
              <a:rPr lang="cs-CZ" dirty="0" smtClean="0"/>
              <a:t>Viz </a:t>
            </a:r>
            <a:r>
              <a:rPr lang="cs-CZ" dirty="0" smtClean="0">
                <a:hlinkClick r:id="rId2"/>
              </a:rPr>
              <a:t>http://www.skipcr.cz/akce-a-projekty/dokumenty/akm-2011/Krizova.pdf</a:t>
            </a:r>
            <a:endParaRPr lang="cs-CZ" dirty="0" smtClean="0"/>
          </a:p>
        </p:txBody>
      </p:sp>
      <p:pic>
        <p:nvPicPr>
          <p:cNvPr id="7172" name="Picture 4" descr="Dotykový skener Microscri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03" y="1825625"/>
            <a:ext cx="3448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3D skener Sen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14" y="1825624"/>
            <a:ext cx="4490357" cy="28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Up mini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5014458" cy="3995058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cs-CZ" dirty="0"/>
              <a:t>   </a:t>
            </a:r>
            <a:r>
              <a:rPr lang="cs-CZ" dirty="0" smtClean="0"/>
              <a:t> Plně </a:t>
            </a:r>
            <a:r>
              <a:rPr lang="cs-CZ" dirty="0"/>
              <a:t>uzavřená 3D tiskárna</a:t>
            </a:r>
          </a:p>
          <a:p>
            <a:pPr fontAlgn="base"/>
            <a:r>
              <a:rPr lang="cs-CZ" dirty="0"/>
              <a:t>    Tloušťka vrstvy od 0,2 mm</a:t>
            </a:r>
          </a:p>
          <a:p>
            <a:pPr fontAlgn="base"/>
            <a:r>
              <a:rPr lang="cs-CZ" dirty="0"/>
              <a:t>    Vyhřívaná platforma pro tisk ABS</a:t>
            </a:r>
          </a:p>
          <a:p>
            <a:pPr fontAlgn="base"/>
            <a:r>
              <a:rPr lang="cs-CZ" dirty="0"/>
              <a:t>    Tryska 0,4 mm</a:t>
            </a:r>
          </a:p>
          <a:p>
            <a:pPr fontAlgn="base"/>
            <a:r>
              <a:rPr lang="cs-CZ" dirty="0"/>
              <a:t>    Tiskový prostor 120 x 120 x 120 mm</a:t>
            </a:r>
          </a:p>
          <a:p>
            <a:pPr fontAlgn="base"/>
            <a:r>
              <a:rPr lang="cs-CZ" dirty="0"/>
              <a:t>    Automaticky generovaná podpora</a:t>
            </a:r>
          </a:p>
          <a:p>
            <a:pPr fontAlgn="base"/>
            <a:r>
              <a:rPr lang="cs-CZ" dirty="0"/>
              <a:t>    Ovládací software pro Windows a Mac</a:t>
            </a:r>
          </a:p>
          <a:p>
            <a:pPr fontAlgn="base"/>
            <a:r>
              <a:rPr lang="cs-CZ" dirty="0"/>
              <a:t>    Výška 355 mm</a:t>
            </a:r>
          </a:p>
          <a:p>
            <a:pPr fontAlgn="base"/>
            <a:r>
              <a:rPr lang="cs-CZ" dirty="0"/>
              <a:t>    Hloubka 340 mm</a:t>
            </a:r>
          </a:p>
          <a:p>
            <a:pPr fontAlgn="base"/>
            <a:r>
              <a:rPr lang="cs-CZ" dirty="0"/>
              <a:t>    Šířka 240 mm</a:t>
            </a:r>
          </a:p>
          <a:p>
            <a:pPr fontAlgn="base"/>
            <a:r>
              <a:rPr lang="cs-CZ" dirty="0"/>
              <a:t>    Váha 6 Kg</a:t>
            </a:r>
          </a:p>
          <a:p>
            <a:pPr fontAlgn="base"/>
            <a:r>
              <a:rPr lang="cs-CZ" dirty="0"/>
              <a:t>    Tisková plocha 120 x 120 x 120 mm</a:t>
            </a:r>
          </a:p>
          <a:p>
            <a:pPr fontAlgn="base"/>
            <a:r>
              <a:rPr lang="cs-CZ" dirty="0"/>
              <a:t>    Tloušťka vrstvy 0,20 - 0,40 mm</a:t>
            </a:r>
          </a:p>
          <a:p>
            <a:pPr fontAlgn="base"/>
            <a:r>
              <a:rPr lang="cs-CZ" dirty="0"/>
              <a:t>    Automatická kalibrace Ne</a:t>
            </a:r>
          </a:p>
          <a:p>
            <a:endParaRPr lang="cs-CZ" dirty="0"/>
          </a:p>
        </p:txBody>
      </p:sp>
      <p:pic>
        <p:nvPicPr>
          <p:cNvPr id="8194" name="Picture 2" descr="up-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88" y="1050656"/>
            <a:ext cx="4109812" cy="58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RepRap</a:t>
            </a:r>
            <a:endParaRPr lang="cs-CZ" dirty="0"/>
          </a:p>
        </p:txBody>
      </p:sp>
      <p:pic>
        <p:nvPicPr>
          <p:cNvPr id="1026" name="Picture 2" descr="http://www.prusa3d.cz/wp-content/uploads/2014/10/prusa-i3-3d-tiskarna-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6" y="2381675"/>
            <a:ext cx="38540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extdayreprap.co.uk/images/gallery/Prusa_Mendel_Kit/1200_900_Reprap_Prusa_Mendel_Kit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000" y="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0/06/RepRap_v2_Mend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50" y="3129413"/>
            <a:ext cx="5355350" cy="36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modelovat 3D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5251223" cy="3124201"/>
          </a:xfrm>
        </p:spPr>
        <p:txBody>
          <a:bodyPr/>
          <a:lstStyle/>
          <a:p>
            <a:r>
              <a:rPr lang="cs-CZ" dirty="0" smtClean="0"/>
              <a:t>Autodesk nově pro studenty zdarma: 3Ds Max, </a:t>
            </a:r>
            <a:r>
              <a:rPr lang="cs-CZ" dirty="0" err="1" smtClean="0"/>
              <a:t>Maya</a:t>
            </a:r>
            <a:r>
              <a:rPr lang="cs-CZ" dirty="0" smtClean="0"/>
              <a:t>, </a:t>
            </a:r>
            <a:r>
              <a:rPr lang="cs-CZ" dirty="0" err="1" smtClean="0"/>
              <a:t>AutoCAD</a:t>
            </a:r>
            <a:r>
              <a:rPr lang="cs-CZ" dirty="0" smtClean="0"/>
              <a:t>,…</a:t>
            </a:r>
          </a:p>
          <a:p>
            <a:r>
              <a:rPr lang="cs-CZ" dirty="0" err="1" smtClean="0"/>
              <a:t>SketchUp</a:t>
            </a:r>
            <a:endParaRPr lang="cs-CZ" dirty="0" smtClean="0"/>
          </a:p>
          <a:p>
            <a:r>
              <a:rPr lang="cs-CZ" dirty="0" smtClean="0"/>
              <a:t>Open Source </a:t>
            </a:r>
            <a:r>
              <a:rPr lang="cs-CZ" dirty="0" err="1" smtClean="0"/>
              <a:t>Blender</a:t>
            </a:r>
            <a:endParaRPr lang="cs-CZ" dirty="0" smtClean="0"/>
          </a:p>
          <a:p>
            <a:r>
              <a:rPr lang="cs-CZ" dirty="0" smtClean="0"/>
              <a:t>Vyzkoušejte si: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://shapesmith.net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r>
              <a:rPr lang="cs-CZ" dirty="0"/>
              <a:t>nebo </a:t>
            </a:r>
            <a:r>
              <a:rPr lang="cs-CZ" dirty="0">
                <a:hlinkClick r:id="rId3"/>
              </a:rPr>
              <a:t>https://tinkercad.com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6" name="Picture 8" descr="http://screenshots.en.sftcdn.net/en/scrn/18000/18960/blender-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69" y="1351055"/>
            <a:ext cx="3820431" cy="305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estwinsoft.com/images/jdownloads/screenshots/bws_sketchup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17" y="3383325"/>
            <a:ext cx="4038703" cy="342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eek.com/wp-content/uploads/2011/02/blen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35" y="60241"/>
            <a:ext cx="3591832" cy="25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3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807213"/>
            <a:ext cx="9905998" cy="498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Vize, možnosti, výzvy?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0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8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tisk podle </a:t>
            </a:r>
            <a:r>
              <a:rPr lang="cs-CZ" dirty="0" err="1" smtClean="0"/>
              <a:t>Garner</a:t>
            </a:r>
            <a:endParaRPr lang="cs-CZ" dirty="0"/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57" y="1814925"/>
            <a:ext cx="7453993" cy="4941987"/>
          </a:xfrm>
        </p:spPr>
      </p:pic>
    </p:spTree>
    <p:extLst>
      <p:ext uri="{BB962C8B-B14F-4D97-AF65-F5344CB8AC3E}">
        <p14:creationId xmlns:p14="http://schemas.microsoft.com/office/powerpoint/2010/main" val="19512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 je to dobré?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3985758" cy="406037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Modely téměř čehokoli</a:t>
            </a:r>
          </a:p>
          <a:p>
            <a:r>
              <a:rPr lang="cs-CZ" dirty="0" smtClean="0"/>
              <a:t>Součástky na míru</a:t>
            </a:r>
          </a:p>
          <a:p>
            <a:r>
              <a:rPr lang="cs-CZ" dirty="0" smtClean="0"/>
              <a:t>Personalizované výrobky</a:t>
            </a:r>
          </a:p>
          <a:p>
            <a:r>
              <a:rPr lang="cs-CZ" dirty="0" smtClean="0"/>
              <a:t>Atypické součástky</a:t>
            </a:r>
          </a:p>
          <a:p>
            <a:r>
              <a:rPr lang="cs-CZ" dirty="0" smtClean="0"/>
              <a:t>Šperky na míru</a:t>
            </a:r>
          </a:p>
          <a:p>
            <a:r>
              <a:rPr lang="cs-CZ" dirty="0" smtClean="0"/>
              <a:t>Propagační předměty</a:t>
            </a:r>
          </a:p>
          <a:p>
            <a:endParaRPr lang="cs-CZ" dirty="0"/>
          </a:p>
          <a:p>
            <a:r>
              <a:rPr lang="cs-CZ" dirty="0" smtClean="0"/>
              <a:t>Jídlo</a:t>
            </a:r>
          </a:p>
          <a:p>
            <a:r>
              <a:rPr lang="cs-CZ" dirty="0" smtClean="0"/>
              <a:t>Zuby</a:t>
            </a:r>
          </a:p>
          <a:p>
            <a:r>
              <a:rPr lang="cs-CZ" dirty="0" smtClean="0"/>
              <a:t>Orgány</a:t>
            </a:r>
          </a:p>
          <a:p>
            <a:r>
              <a:rPr lang="cs-CZ" dirty="0" smtClean="0"/>
              <a:t>Zbraně</a:t>
            </a:r>
          </a:p>
          <a:p>
            <a:r>
              <a:rPr lang="cs-CZ" dirty="0" smtClean="0"/>
              <a:t>…</a:t>
            </a:r>
          </a:p>
        </p:txBody>
      </p:sp>
      <p:pic>
        <p:nvPicPr>
          <p:cNvPr id="1026" name="Picture 2" descr="Klíny pod dveře s číslem míst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82" y="2666999"/>
            <a:ext cx="42481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Autorská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Stará písnička: když někdo okopíruje, oskenuje, …</a:t>
            </a:r>
          </a:p>
          <a:p>
            <a:r>
              <a:rPr lang="cs-CZ" dirty="0" smtClean="0"/>
              <a:t>Ale nové možnosti: od 2D k trojrozměrným objektům.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5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Principiálně cokoli, co lze roztavit a může to opět ztuhnout.</a:t>
            </a:r>
          </a:p>
          <a:p>
            <a:r>
              <a:rPr lang="cs-CZ" dirty="0" smtClean="0"/>
              <a:t>V praxi se používá ABS a PLA (á 637 Kč za 1kg):</a:t>
            </a:r>
          </a:p>
          <a:p>
            <a:pPr lvl="1"/>
            <a:r>
              <a:rPr lang="cs-CZ" dirty="0" smtClean="0"/>
              <a:t>ABS </a:t>
            </a:r>
            <a:r>
              <a:rPr lang="cs-CZ" dirty="0" smtClean="0"/>
              <a:t>– </a:t>
            </a:r>
            <a:r>
              <a:rPr lang="cs-CZ" dirty="0" err="1" smtClean="0"/>
              <a:t>Akrylonitrilbutadienstyren</a:t>
            </a:r>
            <a:r>
              <a:rPr lang="cs-CZ" dirty="0" smtClean="0"/>
              <a:t>, hustota je 1 045 kg/m3 a smrštění 0,3-0,7 %. Tepelná odolnost výrobků je do 105 °C. Je odolný vůči kyselinám, hydroxidům, uhlovodíkům, olejům, tukům.</a:t>
            </a:r>
          </a:p>
          <a:p>
            <a:pPr lvl="1"/>
            <a:r>
              <a:rPr lang="cs-CZ" dirty="0" smtClean="0"/>
              <a:t>PLA - </a:t>
            </a:r>
            <a:r>
              <a:rPr lang="en-US" dirty="0" smtClean="0"/>
              <a:t>Poly(lactic acid) </a:t>
            </a:r>
            <a:r>
              <a:rPr lang="cs-CZ" dirty="0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polylactide</a:t>
            </a:r>
            <a:r>
              <a:rPr lang="en-US" dirty="0" smtClean="0"/>
              <a:t> </a:t>
            </a:r>
            <a:r>
              <a:rPr lang="cs-CZ" dirty="0" smtClean="0"/>
              <a:t>(C3H4O2)n, hustota 1210 – 1430 kg/m3, odolnost do 150 °C. Je založený </a:t>
            </a:r>
            <a:r>
              <a:rPr lang="cs-CZ" smtClean="0"/>
              <a:t>na bázi </a:t>
            </a:r>
            <a:r>
              <a:rPr lang="cs-CZ" dirty="0" smtClean="0"/>
              <a:t>kukuřičného škrobu, tedy biologicky odbouratelný.</a:t>
            </a:r>
          </a:p>
          <a:p>
            <a:r>
              <a:rPr lang="cs-CZ" dirty="0" smtClean="0"/>
              <a:t>Požadavky</a:t>
            </a:r>
            <a:r>
              <a:rPr lang="cs-CZ" dirty="0" smtClean="0"/>
              <a:t>: homogenní struna, dobré tavení v hlavě tiskárny, nesmí ucpávat hlavu, měnit vlastnosti atp. Problémem by byla i velká teplotní roztažnost.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 x ABS</a:t>
            </a:r>
            <a:endParaRPr lang="cs-CZ" dirty="0"/>
          </a:p>
        </p:txBody>
      </p:sp>
      <p:pic>
        <p:nvPicPr>
          <p:cNvPr id="2054" name="Picture 6" descr="3D Factories ABS PrintPlus Green 1.75mm 1k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310" y="2468561"/>
            <a:ext cx="3451906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3D Factories PLA PrintPlus Green 1.75mm 1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10" y="2468562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3D Factories ABS PrintPlus Black 1.75mm 1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1747096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barvy (stejná cena)</a:t>
            </a:r>
            <a:endParaRPr lang="cs-CZ" dirty="0"/>
          </a:p>
        </p:txBody>
      </p:sp>
      <p:pic>
        <p:nvPicPr>
          <p:cNvPr id="3074" name="Picture 2" descr="3D Factories PLA PrintPlus Blue 1.75mm 1k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08" y="190301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3D Factories PLA PrintPlus Green 1.75mm 1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24" y="508635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3D Factories ABS PrintPlus Red 1.75mm 1k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582" y="50863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3D Factories ABS PrintPlus Yellow 1.75mm 1k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27" y="4939731"/>
            <a:ext cx="1894913" cy="189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D Factories PLA PrintPlus Šedá 1.75mm 5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20" y="1903016"/>
            <a:ext cx="2971005" cy="297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5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barevný 3D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6222773" cy="3124201"/>
          </a:xfrm>
        </p:spPr>
        <p:txBody>
          <a:bodyPr/>
          <a:lstStyle/>
          <a:p>
            <a:r>
              <a:rPr lang="cs-CZ" dirty="0" smtClean="0"/>
              <a:t>Střídání strun – umíme, je to levné, ale…</a:t>
            </a:r>
          </a:p>
          <a:p>
            <a:r>
              <a:rPr lang="cs-CZ" dirty="0" smtClean="0"/>
              <a:t>Aditivní způsob – budoucnost? (průhledná PLA struna a přidáváme barvu)</a:t>
            </a:r>
          </a:p>
          <a:p>
            <a:r>
              <a:rPr lang="cs-CZ" dirty="0" smtClean="0"/>
              <a:t>Různé barvy jako u inkoustové</a:t>
            </a:r>
            <a:br>
              <a:rPr lang="cs-CZ" dirty="0" smtClean="0"/>
            </a:br>
            <a:r>
              <a:rPr lang="cs-CZ" dirty="0" smtClean="0"/>
              <a:t>tiskárny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914" y="3237809"/>
            <a:ext cx="4741624" cy="33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tisku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Objekt nanášíme rastrově. Tryska se pohybuje ve dvou osách (tvoří vodorovnou rovinu)</a:t>
            </a:r>
          </a:p>
          <a:p>
            <a:r>
              <a:rPr lang="cs-CZ" dirty="0" smtClean="0"/>
              <a:t>Podložka pro tisk se pohybuje v ose třetí (vertikální)</a:t>
            </a:r>
          </a:p>
          <a:p>
            <a:r>
              <a:rPr lang="cs-CZ" dirty="0" smtClean="0"/>
              <a:t>Většinou se netiskne přímo na podložku ale na „3D koláč“</a:t>
            </a:r>
          </a:p>
          <a:p>
            <a:r>
              <a:rPr lang="cs-CZ" dirty="0" smtClean="0"/>
              <a:t>Je potřeba spočítat opory a výplně</a:t>
            </a:r>
          </a:p>
          <a:p>
            <a:r>
              <a:rPr lang="cs-CZ" dirty="0" smtClean="0"/>
              <a:t>Jak tisknout rozšiřující se objekty?</a:t>
            </a:r>
          </a:p>
          <a:p>
            <a:r>
              <a:rPr lang="cs-CZ" dirty="0" smtClean="0"/>
              <a:t>Řada praktických technických problémů</a:t>
            </a:r>
          </a:p>
          <a:p>
            <a:endParaRPr lang="cs-CZ" dirty="0" smtClean="0"/>
          </a:p>
          <a:p>
            <a:r>
              <a:rPr lang="cs-CZ" dirty="0" smtClean="0"/>
              <a:t>Jak tisknout ve vesmíru? NASA to umí…</a:t>
            </a:r>
            <a:endParaRPr lang="cs-CZ" dirty="0"/>
          </a:p>
        </p:txBody>
      </p:sp>
      <p:pic>
        <p:nvPicPr>
          <p:cNvPr id="3076" name="Picture 4" descr="madeinspac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71" y="3131359"/>
            <a:ext cx="3750129" cy="37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fc718afab5a2ccc2292553fd66d71cae3966a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Síť</Template>
  <TotalTime>209</TotalTime>
  <Words>421</Words>
  <Application>Microsoft Office PowerPoint</Application>
  <PresentationFormat>Širokoúhlá obrazovka</PresentationFormat>
  <Paragraphs>82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Síť</vt:lpstr>
      <vt:lpstr>3D tisk</vt:lpstr>
      <vt:lpstr>3D tisk podle Garner</vt:lpstr>
      <vt:lpstr>K čemu je to dobré?</vt:lpstr>
      <vt:lpstr>Autorská práva</vt:lpstr>
      <vt:lpstr>Materiál</vt:lpstr>
      <vt:lpstr>PLA x ABS</vt:lpstr>
      <vt:lpstr>Různé barvy (stejná cena)</vt:lpstr>
      <vt:lpstr>Jak na barevný 3D tisk</vt:lpstr>
      <vt:lpstr>Princip tisku</vt:lpstr>
      <vt:lpstr>Tisk potravin</vt:lpstr>
      <vt:lpstr>Tisk v biologii</vt:lpstr>
      <vt:lpstr>3D skenování</vt:lpstr>
      <vt:lpstr>3D Up mini</vt:lpstr>
      <vt:lpstr>RepRap</vt:lpstr>
      <vt:lpstr>Jak modelovat 3D</vt:lpstr>
      <vt:lpstr>Prezentace aplikace PowerPoint</vt:lpstr>
      <vt:lpstr>Vize, možnosti, výzvy?</vt:lpstr>
      <vt:lpstr>Děkuji za pozornost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tisk</dc:title>
  <dc:creator>Michal Černý</dc:creator>
  <cp:lastModifiedBy>Michal Černý</cp:lastModifiedBy>
  <cp:revision>24</cp:revision>
  <dcterms:created xsi:type="dcterms:W3CDTF">2014-12-04T09:27:15Z</dcterms:created>
  <dcterms:modified xsi:type="dcterms:W3CDTF">2015-03-18T09:44:37Z</dcterms:modified>
</cp:coreProperties>
</file>