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custDataLst>
    <p:tags r:id="rId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94" d="100"/>
          <a:sy n="94" d="100"/>
        </p:scale>
        <p:origin x="26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60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62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504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3358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241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3835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43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32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330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084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57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23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39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620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93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50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FBE2-1536-4605-A330-D2FC4824D62E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47ED3-F882-4071-852B-1D6C7D85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9682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1jWhwh68HvmAbTXuA1M4T9_w2OsXiTRNIUVXdYuQGsgk/viewfor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Projekt závěrečné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Michal Černý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024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Vypracování projektu závěrečné práce – vychází z některého probíraného tématu.</a:t>
            </a:r>
          </a:p>
          <a:p>
            <a:r>
              <a:rPr lang="cs-CZ" dirty="0" smtClean="0"/>
              <a:t>Formálně:</a:t>
            </a:r>
            <a:endParaRPr lang="cs-CZ" dirty="0" smtClean="0"/>
          </a:p>
          <a:p>
            <a:pPr lvl="1"/>
            <a:r>
              <a:rPr lang="cs-CZ" dirty="0" smtClean="0"/>
              <a:t>Minimálně 30 000 znaků včetně mezer</a:t>
            </a:r>
          </a:p>
          <a:p>
            <a:pPr lvl="1"/>
            <a:r>
              <a:rPr lang="cs-CZ" dirty="0" smtClean="0"/>
              <a:t>Měla by obsahovat výzkum nebo s výzkumnými daty nějak pracovat</a:t>
            </a:r>
          </a:p>
          <a:p>
            <a:pPr lvl="1"/>
            <a:r>
              <a:rPr lang="cs-CZ" dirty="0" smtClean="0"/>
              <a:t>S literaturou se pracuje podle normy ČSN – ISO 690</a:t>
            </a:r>
          </a:p>
          <a:p>
            <a:pPr lvl="1"/>
            <a:r>
              <a:rPr lang="cs-CZ" dirty="0" smtClean="0"/>
              <a:t>Je třeba využívat i zahraničních zdrojů</a:t>
            </a:r>
          </a:p>
          <a:p>
            <a:r>
              <a:rPr lang="cs-CZ" dirty="0" smtClean="0"/>
              <a:t>Celé by to mělo být podobné diplomovým pracím.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43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struktury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Výzkum efektivity implementace Google </a:t>
            </a:r>
            <a:r>
              <a:rPr lang="cs-CZ" dirty="0" err="1" smtClean="0"/>
              <a:t>Clasroom</a:t>
            </a:r>
            <a:r>
              <a:rPr lang="cs-CZ" dirty="0" smtClean="0"/>
              <a:t> do třídy 3.C.</a:t>
            </a:r>
          </a:p>
          <a:p>
            <a:pPr lvl="1"/>
            <a:r>
              <a:rPr lang="cs-CZ" dirty="0" smtClean="0"/>
              <a:t>Úvod</a:t>
            </a:r>
          </a:p>
          <a:p>
            <a:pPr lvl="1"/>
            <a:r>
              <a:rPr lang="cs-CZ" dirty="0" smtClean="0"/>
              <a:t>Představení základních pojmů – BL, e-</a:t>
            </a:r>
            <a:r>
              <a:rPr lang="cs-CZ" dirty="0" err="1" smtClean="0"/>
              <a:t>learning</a:t>
            </a:r>
            <a:r>
              <a:rPr lang="cs-CZ" dirty="0" smtClean="0"/>
              <a:t>, …</a:t>
            </a:r>
          </a:p>
          <a:p>
            <a:pPr lvl="1"/>
            <a:r>
              <a:rPr lang="cs-CZ" dirty="0" smtClean="0"/>
              <a:t>Vystavění kontextu – převrácená třída, GC, …</a:t>
            </a:r>
          </a:p>
          <a:p>
            <a:pPr lvl="1"/>
            <a:r>
              <a:rPr lang="cs-CZ" dirty="0" smtClean="0"/>
              <a:t>Popis výzkumu – o jakou třídu jde, jaká jsou o ní data, jak probíhalo dotazování (třeba prostřednictvím Google Formuláře - </a:t>
            </a:r>
            <a:r>
              <a:rPr lang="cs-CZ" dirty="0" smtClean="0">
                <a:hlinkClick r:id="rId2"/>
              </a:rPr>
              <a:t>https://docs.google.com/</a:t>
            </a:r>
            <a:r>
              <a:rPr lang="cs-CZ" dirty="0" err="1" smtClean="0">
                <a:hlinkClick r:id="rId2"/>
              </a:rPr>
              <a:t>forms</a:t>
            </a:r>
            <a:r>
              <a:rPr lang="cs-CZ" dirty="0" smtClean="0">
                <a:hlinkClick r:id="rId2"/>
              </a:rPr>
              <a:t>/d/1jWhwh68HvmAbTXuA1M4T9_w2OsXiTRNIUVXdYuQGsgk/</a:t>
            </a:r>
            <a:r>
              <a:rPr lang="cs-CZ" dirty="0" err="1" smtClean="0">
                <a:hlinkClick r:id="rId2"/>
              </a:rPr>
              <a:t>viewform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Zpracování výzkumu, porovnání s teorií (dělal na totéž téma výzkum již někdo jiný?)</a:t>
            </a:r>
          </a:p>
          <a:p>
            <a:pPr lvl="1"/>
            <a:r>
              <a:rPr lang="cs-CZ" dirty="0" smtClean="0"/>
              <a:t>Závěr</a:t>
            </a:r>
          </a:p>
          <a:p>
            <a:pPr lvl="1"/>
            <a:r>
              <a:rPr lang="cs-CZ" dirty="0" smtClean="0"/>
              <a:t>Použitá literatura, zkratky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40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témat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Výzkum efektivity implementace Google </a:t>
            </a:r>
            <a:r>
              <a:rPr lang="cs-CZ" dirty="0" err="1" smtClean="0"/>
              <a:t>Clasroom</a:t>
            </a:r>
            <a:r>
              <a:rPr lang="cs-CZ" dirty="0" smtClean="0"/>
              <a:t> do třídy 3. C</a:t>
            </a:r>
          </a:p>
          <a:p>
            <a:r>
              <a:rPr lang="cs-CZ" dirty="0" smtClean="0"/>
              <a:t>Implementace interaktivních tabulí do výuky na prvním stupni ZŠ – </a:t>
            </a:r>
            <a:r>
              <a:rPr lang="cs-CZ" dirty="0" err="1" smtClean="0"/>
              <a:t>metaanalýza</a:t>
            </a:r>
            <a:endParaRPr lang="cs-CZ" dirty="0" smtClean="0"/>
          </a:p>
          <a:p>
            <a:r>
              <a:rPr lang="cs-CZ" dirty="0" smtClean="0"/>
              <a:t>3D tisk v českém školním prostředí</a:t>
            </a:r>
          </a:p>
          <a:p>
            <a:r>
              <a:rPr lang="cs-CZ" dirty="0" smtClean="0"/>
              <a:t>Měření implementace ICT do života školy ZŠ Nová pomocí profilu Škola</a:t>
            </a:r>
            <a:r>
              <a:rPr lang="cs-CZ" baseline="30000" dirty="0" smtClean="0"/>
              <a:t>21</a:t>
            </a:r>
            <a:r>
              <a:rPr lang="cs-CZ" dirty="0" smtClean="0"/>
              <a:t> v letech 2005 – 2015.</a:t>
            </a:r>
          </a:p>
          <a:p>
            <a:r>
              <a:rPr lang="cs-CZ" dirty="0" smtClean="0"/>
              <a:t>Digitální kurátorství jako forma podpůrného vzdělávání na příkladu 4. 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3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závěrečné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Obsahuje:</a:t>
            </a:r>
          </a:p>
          <a:p>
            <a:pPr lvl="1"/>
            <a:r>
              <a:rPr lang="cs-CZ" dirty="0" smtClean="0"/>
              <a:t>Název tématu</a:t>
            </a:r>
          </a:p>
          <a:p>
            <a:pPr lvl="1"/>
            <a:r>
              <a:rPr lang="cs-CZ" dirty="0" smtClean="0"/>
              <a:t>Anotaci</a:t>
            </a:r>
          </a:p>
          <a:p>
            <a:pPr lvl="1"/>
            <a:r>
              <a:rPr lang="cs-CZ" dirty="0" smtClean="0"/>
              <a:t>Popis výzkumné metody – stačí stručně a jednoduše – a vzorku</a:t>
            </a:r>
          </a:p>
          <a:p>
            <a:pPr lvl="1"/>
            <a:r>
              <a:rPr lang="cs-CZ" dirty="0" smtClean="0"/>
              <a:t>Přehled literatury, kterou považujete k tématu za základní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17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be3ef37a1cb37cda136fe8380e643f1837dd57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Obvod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bvod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vo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Obvod</Template>
  <TotalTime>12</TotalTime>
  <Words>225</Words>
  <Application>Microsoft Office PowerPoint</Application>
  <PresentationFormat>Širokoúhlá obrazovka</PresentationFormat>
  <Paragraphs>31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Tw Cen MT</vt:lpstr>
      <vt:lpstr>Obvod</vt:lpstr>
      <vt:lpstr>Projekt závěrečné práce</vt:lpstr>
      <vt:lpstr>Závěrečná práce</vt:lpstr>
      <vt:lpstr>Příklad struktury práce</vt:lpstr>
      <vt:lpstr>Příklady témat</vt:lpstr>
      <vt:lpstr>Projekt závěrečné práce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závěrečné práce</dc:title>
  <dc:creator>Michal Černý</dc:creator>
  <cp:lastModifiedBy>Michal Černý</cp:lastModifiedBy>
  <cp:revision>4</cp:revision>
  <dcterms:created xsi:type="dcterms:W3CDTF">2015-03-26T08:58:00Z</dcterms:created>
  <dcterms:modified xsi:type="dcterms:W3CDTF">2015-03-26T09:10:16Z</dcterms:modified>
</cp:coreProperties>
</file>