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673EE-4041-492F-BA0E-2F18D990949A}" type="datetimeFigureOut">
              <a:rPr lang="fi-FI" smtClean="0"/>
              <a:pPr/>
              <a:t>7.4.2016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A2528-BFCE-4DA1-8CA6-E7CCE78C7A79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Torstai 10.3.2016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Reetta Minkkinen</a:t>
            </a: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Tänään…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i-FI" dirty="0" smtClean="0"/>
              <a:t>		</a:t>
            </a:r>
            <a:r>
              <a:rPr lang="fi-FI" b="1" dirty="0" smtClean="0"/>
              <a:t>Harjoittelen</a:t>
            </a:r>
            <a:r>
              <a:rPr lang="fi-FI" dirty="0" smtClean="0"/>
              <a:t> monta tuntia kitaran soittoa. 	</a:t>
            </a:r>
            <a:r>
              <a:rPr lang="fi-FI" b="1" dirty="0" smtClean="0"/>
              <a:t>Soitan</a:t>
            </a:r>
            <a:r>
              <a:rPr lang="fi-FI" dirty="0" smtClean="0"/>
              <a:t> paljon uusia kappaleita ja klassista 	musiikkia. </a:t>
            </a:r>
          </a:p>
          <a:p>
            <a:pPr>
              <a:buNone/>
            </a:pPr>
            <a:r>
              <a:rPr lang="fi-FI" dirty="0" smtClean="0"/>
              <a:t>	</a:t>
            </a:r>
          </a:p>
          <a:p>
            <a:pPr>
              <a:buNone/>
            </a:pPr>
            <a:r>
              <a:rPr lang="fi-FI" dirty="0" smtClean="0"/>
              <a:t>		Iltapäivällä </a:t>
            </a:r>
            <a:r>
              <a:rPr lang="fi-FI" b="1" dirty="0" smtClean="0"/>
              <a:t>juoksen</a:t>
            </a:r>
            <a:r>
              <a:rPr lang="fi-FI" dirty="0" smtClean="0"/>
              <a:t> aika pitkän lenkin, 	melkein 15 kilometriä. Harjoittelen kesällä 	paljon. </a:t>
            </a:r>
          </a:p>
          <a:p>
            <a:pPr>
              <a:buNone/>
            </a:pPr>
            <a:r>
              <a:rPr lang="fi-FI" dirty="0" smtClean="0"/>
              <a:t>	</a:t>
            </a:r>
          </a:p>
          <a:p>
            <a:pPr>
              <a:buNone/>
            </a:pPr>
            <a:r>
              <a:rPr lang="fi-FI" dirty="0" smtClean="0"/>
              <a:t>		Illalla </a:t>
            </a:r>
            <a:r>
              <a:rPr lang="fi-FI" b="1" dirty="0" smtClean="0"/>
              <a:t>menemme</a:t>
            </a:r>
            <a:r>
              <a:rPr lang="fi-FI" dirty="0" smtClean="0"/>
              <a:t> vielä tyttöjen kanssa 	</a:t>
            </a:r>
            <a:r>
              <a:rPr lang="fi-FI" b="1" dirty="0" smtClean="0"/>
              <a:t>elokuviin. </a:t>
            </a:r>
            <a:r>
              <a:rPr lang="fi-FI" dirty="0" smtClean="0"/>
              <a:t>Katsomme uuden Bond-elokuvan. 	</a:t>
            </a:r>
            <a:r>
              <a:rPr lang="fi-FI" smtClean="0"/>
              <a:t>Se </a:t>
            </a:r>
            <a:r>
              <a:rPr lang="fi-FI" dirty="0" smtClean="0"/>
              <a:t>on </a:t>
            </a:r>
            <a:r>
              <a:rPr lang="fi-FI" smtClean="0"/>
              <a:t>aika hauska</a:t>
            </a:r>
            <a:r>
              <a:rPr lang="fi-FI" dirty="0" smtClean="0"/>
              <a:t>.</a:t>
            </a:r>
          </a:p>
          <a:p>
            <a:pPr>
              <a:buNone/>
            </a:pPr>
            <a:endParaRPr lang="fi-FI" dirty="0"/>
          </a:p>
        </p:txBody>
      </p:sp>
      <p:pic>
        <p:nvPicPr>
          <p:cNvPr id="4" name="Kuva 3" descr="kita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00808"/>
            <a:ext cx="1328396" cy="884712"/>
          </a:xfrm>
          <a:prstGeom prst="rect">
            <a:avLst/>
          </a:prstGeom>
        </p:spPr>
      </p:pic>
      <p:pic>
        <p:nvPicPr>
          <p:cNvPr id="5" name="Kuva 4" descr="juoks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6992"/>
            <a:ext cx="1331640" cy="888204"/>
          </a:xfrm>
          <a:prstGeom prst="rect">
            <a:avLst/>
          </a:prstGeom>
        </p:spPr>
      </p:pic>
      <p:pic>
        <p:nvPicPr>
          <p:cNvPr id="6" name="Kuva 5" descr="leff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" y="4941168"/>
            <a:ext cx="1297442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20953" t="21388" r="16342" b="11743"/>
          <a:stretch/>
        </p:blipFill>
        <p:spPr bwMode="auto">
          <a:xfrm>
            <a:off x="323528" y="620688"/>
            <a:ext cx="8532440" cy="56166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/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Mikä verbi?</a:t>
            </a:r>
            <a:endParaRPr lang="fi-FI" dirty="0"/>
          </a:p>
        </p:txBody>
      </p:sp>
      <p:pic>
        <p:nvPicPr>
          <p:cNvPr id="4" name="Sisällön paikkamerkki 3" descr="mikäverb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70506"/>
            <a:ext cx="8229600" cy="318535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Milloin?</a:t>
            </a:r>
            <a:endParaRPr lang="fi-FI" dirty="0"/>
          </a:p>
        </p:txBody>
      </p:sp>
      <p:pic>
        <p:nvPicPr>
          <p:cNvPr id="4" name="Obrázek 9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l="16701" t="13707" r="21650" b="60484"/>
          <a:stretch/>
        </p:blipFill>
        <p:spPr bwMode="auto">
          <a:xfrm rot="21351121">
            <a:off x="769417" y="1183300"/>
            <a:ext cx="7760375" cy="46457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/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11</Words>
  <Application>Microsoft Office PowerPoint</Application>
  <PresentationFormat>Näytössä katseltava diaesitys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Torstai 10.3.2016</vt:lpstr>
      <vt:lpstr>Tänään… </vt:lpstr>
      <vt:lpstr>Dia 3</vt:lpstr>
      <vt:lpstr>Mikä verbi?</vt:lpstr>
      <vt:lpstr>Milloin?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Torstai 10.3.2016</dc:title>
  <dc:creator>reetta</dc:creator>
  <cp:lastModifiedBy>Reetta</cp:lastModifiedBy>
  <cp:revision>13</cp:revision>
  <dcterms:created xsi:type="dcterms:W3CDTF">2016-03-09T13:35:46Z</dcterms:created>
  <dcterms:modified xsi:type="dcterms:W3CDTF">2016-04-07T10:11:42Z</dcterms:modified>
</cp:coreProperties>
</file>