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72" r:id="rId8"/>
    <p:sldId id="273" r:id="rId9"/>
    <p:sldId id="271" r:id="rId10"/>
    <p:sldId id="263" r:id="rId11"/>
    <p:sldId id="265" r:id="rId12"/>
    <p:sldId id="262" r:id="rId13"/>
    <p:sldId id="266" r:id="rId14"/>
    <p:sldId id="268" r:id="rId15"/>
    <p:sldId id="270" r:id="rId16"/>
    <p:sldId id="264" r:id="rId17"/>
    <p:sldId id="267" r:id="rId18"/>
    <p:sldId id="269" r:id="rId1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75" d="100"/>
          <a:sy n="75" d="100"/>
        </p:scale>
        <p:origin x="10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73EE-4041-492F-BA0E-2F18D990949A}" type="datetimeFigureOut">
              <a:rPr lang="fi-FI" smtClean="0"/>
              <a:pPr/>
              <a:t>13.5.2016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2528-BFCE-4DA1-8CA6-E7CCE78C7A7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Torstai 12.5.2016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Reetta Minkkinen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Mennä ja käydä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Menin </a:t>
            </a:r>
            <a:r>
              <a:rPr lang="fi-FI" b="1" dirty="0" smtClean="0"/>
              <a:t>yliopistolle</a:t>
            </a:r>
            <a:r>
              <a:rPr lang="fi-FI" dirty="0" smtClean="0"/>
              <a:t>/yliopistoon.</a:t>
            </a:r>
          </a:p>
          <a:p>
            <a:r>
              <a:rPr lang="fi-FI" dirty="0" smtClean="0"/>
              <a:t>Kävin yliopistolla, yliopisto</a:t>
            </a:r>
            <a:r>
              <a:rPr lang="cs-CZ" dirty="0" smtClean="0"/>
              <a:t>a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+ Tiistaina </a:t>
            </a:r>
            <a:r>
              <a:rPr lang="fi-FI" b="1" dirty="0" smtClean="0"/>
              <a:t>olin </a:t>
            </a:r>
            <a:r>
              <a:rPr lang="fi-FI" dirty="0" smtClean="0"/>
              <a:t>yliopistolla, koska minulla oli suomen kieltä. 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err="1" smtClean="0"/>
              <a:t>Huom</a:t>
            </a:r>
            <a:r>
              <a:rPr lang="fi-FI" dirty="0" smtClean="0"/>
              <a:t>! Käydä </a:t>
            </a:r>
            <a:r>
              <a:rPr lang="fi-FI" dirty="0" smtClean="0">
                <a:solidFill>
                  <a:srgbClr val="FF0000"/>
                </a:solidFill>
              </a:rPr>
              <a:t>-/- </a:t>
            </a:r>
            <a:r>
              <a:rPr lang="fi-FI" dirty="0" err="1" smtClean="0">
                <a:solidFill>
                  <a:srgbClr val="FF0000"/>
                </a:solidFill>
              </a:rPr>
              <a:t>Visit</a:t>
            </a:r>
            <a:r>
              <a:rPr lang="fi-FI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fi-FI" dirty="0" smtClean="0"/>
              <a:t>I </a:t>
            </a:r>
            <a:r>
              <a:rPr lang="fi-FI" dirty="0" err="1" smtClean="0"/>
              <a:t>visited</a:t>
            </a:r>
            <a:r>
              <a:rPr lang="fi-FI" dirty="0" smtClean="0"/>
              <a:t> my </a:t>
            </a:r>
            <a:r>
              <a:rPr lang="fi-FI" dirty="0" err="1" smtClean="0"/>
              <a:t>grandparents</a:t>
            </a:r>
            <a:r>
              <a:rPr lang="fi-FI" dirty="0" smtClean="0"/>
              <a:t>. </a:t>
            </a:r>
          </a:p>
          <a:p>
            <a:pPr>
              <a:buNone/>
            </a:pPr>
            <a:r>
              <a:rPr lang="fi-FI" dirty="0" smtClean="0">
                <a:solidFill>
                  <a:srgbClr val="FF0000"/>
                </a:solidFill>
              </a:rPr>
              <a:t>-&gt; Suomeksi </a:t>
            </a:r>
            <a:r>
              <a:rPr lang="fi-FI" dirty="0" smtClean="0"/>
              <a:t>Kävin isovanhempieni luona!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Niin -&gt; joten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Se kesti koko viikonlopun, </a:t>
            </a:r>
            <a:r>
              <a:rPr lang="fi-FI" u="sng" dirty="0" smtClean="0"/>
              <a:t>niin</a:t>
            </a:r>
            <a:r>
              <a:rPr lang="fi-FI" dirty="0" smtClean="0"/>
              <a:t> tulin…</a:t>
            </a:r>
          </a:p>
          <a:p>
            <a:pPr>
              <a:buNone/>
            </a:pPr>
            <a:r>
              <a:rPr lang="fi-FI" dirty="0" smtClean="0"/>
              <a:t>-&gt; </a:t>
            </a:r>
            <a:r>
              <a:rPr lang="fi-FI" u="sng" dirty="0" smtClean="0"/>
              <a:t>joten</a:t>
            </a:r>
            <a:r>
              <a:rPr lang="fi-FI" dirty="0" smtClean="0"/>
              <a:t> tulin!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Ajanilmaukset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Viime viikkoni oli kiva. Mutta</a:t>
            </a:r>
            <a:r>
              <a:rPr lang="cs-CZ" dirty="0" smtClean="0"/>
              <a:t>:</a:t>
            </a:r>
            <a:r>
              <a:rPr lang="fi-FI" dirty="0" smtClean="0"/>
              <a:t> </a:t>
            </a:r>
            <a:r>
              <a:rPr lang="cs-CZ" b="1" dirty="0"/>
              <a:t>V</a:t>
            </a:r>
            <a:r>
              <a:rPr lang="fi-FI" b="1" dirty="0" smtClean="0"/>
              <a:t>iime viikolla</a:t>
            </a:r>
            <a:endParaRPr lang="cs-CZ" b="1" dirty="0" smtClean="0"/>
          </a:p>
          <a:p>
            <a:pPr>
              <a:buNone/>
            </a:pPr>
            <a:r>
              <a:rPr lang="fi-FI" dirty="0" smtClean="0"/>
              <a:t>tein</a:t>
            </a:r>
            <a:r>
              <a:rPr lang="cs-CZ" dirty="0" smtClean="0"/>
              <a:t> </a:t>
            </a:r>
            <a:r>
              <a:rPr lang="fi-FI" dirty="0" smtClean="0"/>
              <a:t>monia asioita. 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cs-CZ" dirty="0" err="1" smtClean="0"/>
              <a:t>Mutta</a:t>
            </a:r>
            <a:r>
              <a:rPr lang="cs-CZ" dirty="0" smtClean="0"/>
              <a:t>:</a:t>
            </a:r>
            <a:r>
              <a:rPr lang="fi-FI" dirty="0" smtClean="0"/>
              <a:t> viime viikonloppuna, viime</a:t>
            </a:r>
            <a:endParaRPr lang="cs-CZ" dirty="0" smtClean="0"/>
          </a:p>
          <a:p>
            <a:pPr>
              <a:buNone/>
            </a:pPr>
            <a:r>
              <a:rPr lang="fi-FI" dirty="0" smtClean="0"/>
              <a:t>maanantaina…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 smtClean="0"/>
              <a:t>Perjantaina</a:t>
            </a:r>
            <a:r>
              <a:rPr lang="cs-CZ" dirty="0" smtClean="0"/>
              <a:t> </a:t>
            </a:r>
            <a:r>
              <a:rPr lang="cs-CZ" dirty="0" err="1" smtClean="0"/>
              <a:t>aamulla</a:t>
            </a:r>
            <a:r>
              <a:rPr lang="cs-CZ" dirty="0"/>
              <a:t> </a:t>
            </a:r>
            <a:r>
              <a:rPr lang="cs-CZ" dirty="0" err="1" smtClean="0"/>
              <a:t>tai</a:t>
            </a:r>
            <a:r>
              <a:rPr lang="cs-CZ" dirty="0" smtClean="0"/>
              <a:t> </a:t>
            </a:r>
            <a:r>
              <a:rPr lang="cs-CZ" u="sng" dirty="0" err="1" smtClean="0"/>
              <a:t>perjantai-aamuna</a:t>
            </a:r>
            <a:r>
              <a:rPr lang="cs-CZ" u="sng" dirty="0" smtClean="0"/>
              <a:t>. </a:t>
            </a:r>
            <a:endParaRPr lang="fi-FI" u="sng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Aikaisin</a:t>
            </a:r>
            <a:r>
              <a:rPr lang="cs-CZ" dirty="0" smtClean="0"/>
              <a:t>,</a:t>
            </a:r>
            <a:r>
              <a:rPr lang="fi-FI" dirty="0" smtClean="0"/>
              <a:t> pian</a:t>
            </a:r>
            <a:r>
              <a:rPr lang="cs-CZ" dirty="0" smtClean="0"/>
              <a:t>, </a:t>
            </a:r>
            <a:r>
              <a:rPr lang="cs-CZ" dirty="0" err="1" smtClean="0"/>
              <a:t>kauan</a:t>
            </a:r>
            <a:r>
              <a:rPr lang="cs-CZ" dirty="0" smtClean="0"/>
              <a:t>, </a:t>
            </a:r>
            <a:r>
              <a:rPr lang="cs-CZ" dirty="0" err="1" smtClean="0"/>
              <a:t>paljon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Heräsin aikaisin (=</a:t>
            </a:r>
            <a:r>
              <a:rPr lang="fi-FI" dirty="0" err="1" smtClean="0"/>
              <a:t>early</a:t>
            </a:r>
            <a:r>
              <a:rPr lang="fi-FI" dirty="0" smtClean="0"/>
              <a:t>). </a:t>
            </a:r>
            <a:r>
              <a:rPr lang="fi-FI" dirty="0" smtClean="0">
                <a:solidFill>
                  <a:srgbClr val="FF0000"/>
                </a:solidFill>
              </a:rPr>
              <a:t>Heräsin pian (=soon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  <a:r>
              <a:rPr lang="fi-FI" dirty="0" smtClean="0">
                <a:solidFill>
                  <a:srgbClr val="FF0000"/>
                </a:solidFill>
              </a:rPr>
              <a:t>).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Myöhästymme, jos emme lähde pian. </a:t>
            </a:r>
          </a:p>
          <a:p>
            <a:pPr>
              <a:buNone/>
            </a:pPr>
            <a:r>
              <a:rPr lang="fi-FI" dirty="0" smtClean="0"/>
              <a:t>(= We will be late, if we don´t leave soon.)</a:t>
            </a:r>
            <a:endParaRPr lang="cs-CZ" dirty="0" smtClean="0"/>
          </a:p>
          <a:p>
            <a:r>
              <a:rPr lang="cs-CZ" dirty="0" err="1" smtClean="0"/>
              <a:t>Aamulla</a:t>
            </a:r>
            <a:r>
              <a:rPr lang="cs-CZ" dirty="0" smtClean="0"/>
              <a:t> </a:t>
            </a:r>
            <a:r>
              <a:rPr lang="cs-CZ" dirty="0" err="1" smtClean="0"/>
              <a:t>nukuin</a:t>
            </a:r>
            <a:r>
              <a:rPr lang="cs-CZ" dirty="0" smtClean="0"/>
              <a:t> </a:t>
            </a:r>
            <a:r>
              <a:rPr lang="cs-CZ" b="1" dirty="0" err="1" smtClean="0"/>
              <a:t>pitkään</a:t>
            </a:r>
            <a:r>
              <a:rPr lang="cs-CZ" dirty="0"/>
              <a:t>, </a:t>
            </a:r>
            <a:r>
              <a:rPr lang="cs-CZ" dirty="0" err="1"/>
              <a:t>kauan</a:t>
            </a:r>
            <a:r>
              <a:rPr lang="cs-CZ" dirty="0"/>
              <a:t>, </a:t>
            </a:r>
            <a:r>
              <a:rPr lang="cs-CZ" dirty="0" err="1" smtClean="0"/>
              <a:t>paljon</a:t>
            </a:r>
            <a:endParaRPr lang="cs-CZ" dirty="0" smtClean="0"/>
          </a:p>
          <a:p>
            <a:r>
              <a:rPr lang="cs-CZ" dirty="0" err="1" smtClean="0"/>
              <a:t>Tiistaina</a:t>
            </a:r>
            <a:r>
              <a:rPr lang="cs-CZ" dirty="0" smtClean="0"/>
              <a:t> </a:t>
            </a:r>
            <a:r>
              <a:rPr lang="cs-CZ" dirty="0" err="1" smtClean="0"/>
              <a:t>nukuin</a:t>
            </a:r>
            <a:r>
              <a:rPr lang="cs-CZ" dirty="0" smtClean="0"/>
              <a:t> </a:t>
            </a:r>
            <a:r>
              <a:rPr lang="cs-CZ" dirty="0" err="1" smtClean="0"/>
              <a:t>paljon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Heräsin</a:t>
            </a:r>
            <a:r>
              <a:rPr lang="cs-CZ" dirty="0" smtClean="0"/>
              <a:t> </a:t>
            </a:r>
            <a:r>
              <a:rPr lang="cs-CZ" dirty="0" err="1" smtClean="0"/>
              <a:t>kauan</a:t>
            </a:r>
            <a:r>
              <a:rPr lang="cs-CZ" dirty="0" smtClean="0"/>
              <a:t> </a:t>
            </a:r>
            <a:r>
              <a:rPr lang="cs-CZ" dirty="0" err="1" smtClean="0"/>
              <a:t>sitten</a:t>
            </a:r>
            <a:r>
              <a:rPr lang="cs-CZ" dirty="0" smtClean="0"/>
              <a:t>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 smtClean="0"/>
              <a:t>Ystäväni kanssa, ystävieni kanssa. </a:t>
            </a:r>
            <a:r>
              <a:rPr lang="cs-CZ" dirty="0" err="1" smtClean="0"/>
              <a:t>Kaverin</a:t>
            </a:r>
            <a:r>
              <a:rPr lang="cs-CZ" dirty="0"/>
              <a:t> </a:t>
            </a:r>
            <a:r>
              <a:rPr lang="cs-CZ" dirty="0" err="1" smtClean="0"/>
              <a:t>kanssa</a:t>
            </a:r>
            <a:r>
              <a:rPr lang="cs-CZ" dirty="0" smtClean="0"/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kavereiden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/>
              <a:t>kanssa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fi-FI" dirty="0" smtClean="0"/>
              <a:t>Menin ystävän</a:t>
            </a:r>
            <a:r>
              <a:rPr lang="cs-CZ" dirty="0" smtClean="0"/>
              <a:t> </a:t>
            </a:r>
            <a:r>
              <a:rPr lang="fi-FI" dirty="0" smtClean="0"/>
              <a:t>kanssa elokuviin. </a:t>
            </a:r>
          </a:p>
          <a:p>
            <a:endParaRPr lang="fi-FI" dirty="0" smtClean="0"/>
          </a:p>
          <a:p>
            <a:pPr>
              <a:buNone/>
            </a:pPr>
            <a:r>
              <a:rPr lang="fi-FI" dirty="0" err="1" smtClean="0"/>
              <a:t>Huom</a:t>
            </a:r>
            <a:r>
              <a:rPr lang="fi-FI" dirty="0" smtClean="0"/>
              <a:t>! Äidin kanssa tai (</a:t>
            </a:r>
            <a:r>
              <a:rPr lang="cs-CZ" dirty="0" err="1" smtClean="0"/>
              <a:t>minun</a:t>
            </a:r>
            <a:r>
              <a:rPr lang="cs-CZ" dirty="0" smtClean="0"/>
              <a:t>) </a:t>
            </a:r>
            <a:r>
              <a:rPr lang="fi-FI" dirty="0" smtClean="0"/>
              <a:t>äitini kanssa.</a:t>
            </a:r>
          </a:p>
          <a:p>
            <a:pPr>
              <a:buNone/>
            </a:pPr>
            <a:r>
              <a:rPr lang="fi-FI" dirty="0" smtClean="0"/>
              <a:t>Isän tai isäni kanssa.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Muita</a:t>
            </a:r>
            <a:r>
              <a:rPr lang="cs-CZ" dirty="0" smtClean="0"/>
              <a:t> </a:t>
            </a:r>
            <a:r>
              <a:rPr lang="cs-CZ" dirty="0" err="1" smtClean="0"/>
              <a:t>huomioita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Koko </a:t>
            </a:r>
            <a:r>
              <a:rPr lang="cs-CZ" dirty="0" err="1" smtClean="0"/>
              <a:t>päivä</a:t>
            </a:r>
            <a:r>
              <a:rPr lang="cs-CZ" b="1" dirty="0" err="1" smtClean="0"/>
              <a:t>n</a:t>
            </a:r>
            <a:r>
              <a:rPr lang="cs-CZ" dirty="0" smtClean="0"/>
              <a:t> –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endParaRPr lang="cs-CZ" dirty="0" smtClean="0"/>
          </a:p>
          <a:p>
            <a:r>
              <a:rPr lang="cs-CZ" dirty="0" err="1" smtClean="0"/>
              <a:t>Joka</a:t>
            </a:r>
            <a:r>
              <a:rPr lang="cs-CZ" dirty="0" smtClean="0"/>
              <a:t> </a:t>
            </a:r>
            <a:r>
              <a:rPr lang="cs-CZ" dirty="0" err="1" smtClean="0"/>
              <a:t>kesäkuu</a:t>
            </a:r>
            <a:r>
              <a:rPr lang="cs-CZ" dirty="0" smtClean="0"/>
              <a:t>, </a:t>
            </a:r>
            <a:r>
              <a:rPr lang="cs-CZ" dirty="0" err="1" smtClean="0"/>
              <a:t>joka</a:t>
            </a:r>
            <a:r>
              <a:rPr lang="cs-CZ" dirty="0" smtClean="0"/>
              <a:t> </a:t>
            </a:r>
            <a:r>
              <a:rPr lang="cs-CZ" dirty="0" err="1" smtClean="0"/>
              <a:t>päivä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u="sng" dirty="0" err="1" smtClean="0"/>
              <a:t>Missä</a:t>
            </a:r>
            <a:r>
              <a:rPr lang="cs-CZ" dirty="0" smtClean="0"/>
              <a:t> -&gt; </a:t>
            </a:r>
            <a:r>
              <a:rPr lang="cs-CZ" dirty="0" err="1" smtClean="0"/>
              <a:t>jossa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Brnoon</a:t>
            </a:r>
            <a:r>
              <a:rPr lang="cs-CZ" dirty="0" smtClean="0"/>
              <a:t>, </a:t>
            </a:r>
            <a:r>
              <a:rPr lang="cs-CZ" dirty="0" err="1" smtClean="0"/>
              <a:t>Brnoseen</a:t>
            </a:r>
            <a:r>
              <a:rPr lang="cs-CZ" dirty="0" smtClean="0"/>
              <a:t>, </a:t>
            </a:r>
            <a:r>
              <a:rPr lang="cs-CZ" dirty="0" err="1" smtClean="0"/>
              <a:t>Brnohon</a:t>
            </a:r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5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Työhön vai töihin, työssä vai töissä?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26" t="12728" r="13325" b="12495"/>
          <a:stretch>
            <a:fillRect/>
          </a:stretch>
        </p:blipFill>
        <p:spPr bwMode="auto">
          <a:xfrm>
            <a:off x="395536" y="1484784"/>
            <a:ext cx="8244408" cy="472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Huomenna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i-FI" dirty="0" smtClean="0"/>
              <a:t>Perjantai 13.5.2016 kello 10.50-12.30</a:t>
            </a:r>
          </a:p>
          <a:p>
            <a:pPr algn="ctr">
              <a:buNone/>
            </a:pPr>
            <a:r>
              <a:rPr lang="fi-FI" dirty="0" smtClean="0"/>
              <a:t>Huoneessa D11</a:t>
            </a:r>
          </a:p>
          <a:p>
            <a:pPr algn="ctr">
              <a:buNone/>
            </a:pPr>
            <a:endParaRPr lang="fi-FI" dirty="0" smtClean="0"/>
          </a:p>
          <a:p>
            <a:pPr algn="ctr">
              <a:buNone/>
            </a:pPr>
            <a:r>
              <a:rPr lang="fi-FI" dirty="0" smtClean="0"/>
              <a:t>Jos sinulla on kysymyksiä, olen täällä auttamassa </a:t>
            </a:r>
            <a:r>
              <a:rPr lang="fi-FI" dirty="0" smtClean="0">
                <a:sym typeface="Wingdings" pitchFamily="2" charset="2"/>
              </a:rPr>
              <a:t>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 descr="per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2457450" cy="1857375"/>
          </a:xfrm>
        </p:spPr>
      </p:pic>
      <p:sp>
        <p:nvSpPr>
          <p:cNvPr id="1026" name="AutoShape 2" descr="Kuvahaun tulos haulle luo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8" name="AutoShape 4" descr="Kuvahaun tulos haulle luo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8" name="Kuva 7" descr="luo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836712"/>
            <a:ext cx="2466975" cy="18478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331087" cy="17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Zástupný symbol pro obsah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40663" r="10777" b="14971"/>
          <a:stretch/>
        </p:blipFill>
        <p:spPr>
          <a:xfrm>
            <a:off x="3779912" y="2924944"/>
            <a:ext cx="4248472" cy="3691364"/>
          </a:xfrm>
          <a:prstGeom prst="rect">
            <a:avLst/>
          </a:prstGeom>
        </p:spPr>
      </p:pic>
      <p:pic>
        <p:nvPicPr>
          <p:cNvPr id="12" name="Kuva 11" descr="kita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4869160"/>
            <a:ext cx="2193357" cy="1460776"/>
          </a:xfrm>
          <a:prstGeom prst="rect">
            <a:avLst/>
          </a:prstGeom>
        </p:spPr>
      </p:pic>
      <p:pic>
        <p:nvPicPr>
          <p:cNvPr id="13" name="Kuva 12" descr="leff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980728"/>
            <a:ext cx="2160240" cy="1438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= Henkilö, joka ei koskaan tehnyt virhettä, ei koskaan yrittänyt mitään uutta </a:t>
            </a:r>
            <a:r>
              <a:rPr lang="fi-FI" dirty="0" smtClean="0">
                <a:sym typeface="Wingdings" pitchFamily="2" charset="2"/>
              </a:rPr>
              <a:t></a:t>
            </a:r>
            <a:endParaRPr lang="fi-FI" dirty="0"/>
          </a:p>
        </p:txBody>
      </p:sp>
      <p:pic>
        <p:nvPicPr>
          <p:cNvPr id="11" name="Picture 6" descr="C:\Users\Reetta\AppData\Local\Microsoft\Windows\INetCache\IE\JZU1KPK2\Try_Black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949899" cy="3949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Kommentteja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Jos tekstissä on </a:t>
            </a:r>
            <a:r>
              <a:rPr lang="fi-FI" u="sng" dirty="0" smtClean="0"/>
              <a:t>alleviivaus</a:t>
            </a:r>
            <a:r>
              <a:rPr lang="fi-FI" dirty="0" smtClean="0"/>
              <a:t>, se ei ole virhe, mutta ei parasta mahdollista suomea. </a:t>
            </a:r>
            <a:r>
              <a:rPr lang="cs-CZ" dirty="0" smtClean="0"/>
              <a:t>TAI</a:t>
            </a:r>
            <a:endParaRPr lang="fi-FI" dirty="0" smtClean="0"/>
          </a:p>
          <a:p>
            <a:r>
              <a:rPr lang="fi-FI" strike="sngStrike" dirty="0" smtClean="0"/>
              <a:t>Yliviivattu</a:t>
            </a:r>
            <a:r>
              <a:rPr lang="fi-FI" dirty="0" smtClean="0"/>
              <a:t> on virhe. </a:t>
            </a:r>
          </a:p>
          <a:p>
            <a:r>
              <a:rPr lang="fi-FI" dirty="0" smtClean="0"/>
              <a:t>Nuolet (-&gt;) kertovat sanajärjestyksestä (</a:t>
            </a:r>
            <a:r>
              <a:rPr lang="fi-FI" dirty="0" err="1" smtClean="0"/>
              <a:t>word</a:t>
            </a:r>
            <a:r>
              <a:rPr lang="fi-FI" dirty="0" smtClean="0"/>
              <a:t> </a:t>
            </a:r>
            <a:r>
              <a:rPr lang="fi-FI" dirty="0" err="1" smtClean="0"/>
              <a:t>order</a:t>
            </a:r>
            <a:r>
              <a:rPr lang="fi-FI" dirty="0" smtClean="0"/>
              <a:t>)</a:t>
            </a:r>
          </a:p>
          <a:p>
            <a:r>
              <a:rPr lang="fi-FI" dirty="0" smtClean="0"/>
              <a:t>Olen lisännyt paljon possessiivisuffikseja </a:t>
            </a:r>
            <a:r>
              <a:rPr lang="fi-FI" dirty="0" smtClean="0">
                <a:sym typeface="Wingdings" pitchFamily="2" charset="2"/>
              </a:rPr>
              <a:t>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Vokaaliharmonia/sointu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A, o ja u eivät voi olla samassa sanassa kuin ä, ö ja y. </a:t>
            </a:r>
            <a:r>
              <a:rPr lang="fi-FI" dirty="0" err="1" smtClean="0">
                <a:solidFill>
                  <a:srgbClr val="FF0000"/>
                </a:solidFill>
              </a:rPr>
              <a:t>huonettä</a:t>
            </a:r>
            <a:r>
              <a:rPr lang="fi-FI" dirty="0" smtClean="0"/>
              <a:t>, </a:t>
            </a:r>
            <a:r>
              <a:rPr lang="fi-FI" dirty="0" err="1" smtClean="0">
                <a:solidFill>
                  <a:srgbClr val="FF0000"/>
                </a:solidFill>
              </a:rPr>
              <a:t>hallissä</a:t>
            </a:r>
            <a:r>
              <a:rPr lang="fi-FI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fi-FI" dirty="0" smtClean="0"/>
              <a:t>E ja I voivat olla muiden kirjaimien kanssa.</a:t>
            </a:r>
          </a:p>
          <a:p>
            <a:pPr marL="0" indent="0">
              <a:buNone/>
            </a:pPr>
            <a:r>
              <a:rPr lang="cs-CZ" i="1" dirty="0" smtClean="0"/>
              <a:t>-&gt; </a:t>
            </a:r>
            <a:r>
              <a:rPr lang="cs-CZ" i="1" dirty="0" err="1" smtClean="0"/>
              <a:t>jos</a:t>
            </a:r>
            <a:r>
              <a:rPr lang="cs-CZ" i="1" dirty="0" smtClean="0"/>
              <a:t> </a:t>
            </a:r>
            <a:r>
              <a:rPr lang="cs-CZ" i="1" dirty="0" err="1" smtClean="0"/>
              <a:t>vartalossa</a:t>
            </a:r>
            <a:r>
              <a:rPr lang="cs-CZ" i="1" dirty="0" smtClean="0"/>
              <a:t> on </a:t>
            </a:r>
            <a:r>
              <a:rPr lang="cs-CZ" i="1" dirty="0" err="1" smtClean="0"/>
              <a:t>vokaali</a:t>
            </a:r>
            <a:r>
              <a:rPr lang="cs-CZ" i="1" dirty="0" smtClean="0"/>
              <a:t> a, o </a:t>
            </a:r>
            <a:r>
              <a:rPr lang="cs-CZ" i="1" dirty="0" err="1" smtClean="0"/>
              <a:t>tai</a:t>
            </a:r>
            <a:r>
              <a:rPr lang="cs-CZ" i="1" dirty="0" smtClean="0"/>
              <a:t> u on </a:t>
            </a:r>
            <a:r>
              <a:rPr lang="cs-CZ" i="1" dirty="0" err="1" smtClean="0"/>
              <a:t>päätteessäkin</a:t>
            </a:r>
            <a:r>
              <a:rPr lang="cs-CZ" i="1" dirty="0" smtClean="0"/>
              <a:t> a, o </a:t>
            </a:r>
            <a:r>
              <a:rPr lang="cs-CZ" i="1" dirty="0" err="1" smtClean="0"/>
              <a:t>tai</a:t>
            </a:r>
            <a:r>
              <a:rPr lang="cs-CZ" i="1" dirty="0" smtClean="0"/>
              <a:t> u. </a:t>
            </a:r>
          </a:p>
          <a:p>
            <a:pPr marL="0" indent="0">
              <a:buNone/>
            </a:pPr>
            <a:r>
              <a:rPr lang="cs-CZ" i="1" dirty="0" smtClean="0"/>
              <a:t>-&gt; </a:t>
            </a:r>
            <a:r>
              <a:rPr lang="cs-CZ" i="1" dirty="0" err="1" smtClean="0"/>
              <a:t>yhdyssanassa</a:t>
            </a:r>
            <a:r>
              <a:rPr lang="cs-CZ" i="1" dirty="0" smtClean="0"/>
              <a:t> </a:t>
            </a:r>
            <a:r>
              <a:rPr lang="cs-CZ" i="1" dirty="0" err="1" smtClean="0"/>
              <a:t>päätteen</a:t>
            </a:r>
            <a:r>
              <a:rPr lang="cs-CZ" i="1" dirty="0" smtClean="0"/>
              <a:t> </a:t>
            </a:r>
            <a:r>
              <a:rPr lang="cs-CZ" i="1" dirty="0" err="1" smtClean="0"/>
              <a:t>vokaali</a:t>
            </a:r>
            <a:r>
              <a:rPr lang="cs-CZ" i="1" dirty="0" smtClean="0"/>
              <a:t> </a:t>
            </a:r>
            <a:r>
              <a:rPr lang="cs-CZ" i="1" dirty="0" err="1" smtClean="0"/>
              <a:t>määräytyy</a:t>
            </a:r>
            <a:r>
              <a:rPr lang="cs-CZ" i="1" dirty="0" smtClean="0"/>
              <a:t> </a:t>
            </a:r>
            <a:r>
              <a:rPr lang="cs-CZ" i="1" dirty="0" err="1" smtClean="0"/>
              <a:t>viimeisen</a:t>
            </a:r>
            <a:r>
              <a:rPr lang="cs-CZ" i="1" dirty="0" smtClean="0"/>
              <a:t> </a:t>
            </a:r>
            <a:r>
              <a:rPr lang="cs-CZ" i="1" dirty="0" err="1" smtClean="0"/>
              <a:t>sanan</a:t>
            </a:r>
            <a:r>
              <a:rPr lang="cs-CZ" i="1" dirty="0" smtClean="0"/>
              <a:t> </a:t>
            </a:r>
            <a:r>
              <a:rPr lang="cs-CZ" i="1" dirty="0" err="1" smtClean="0"/>
              <a:t>vokaalien</a:t>
            </a:r>
            <a:r>
              <a:rPr lang="cs-CZ" i="1" dirty="0" smtClean="0"/>
              <a:t> </a:t>
            </a:r>
            <a:r>
              <a:rPr lang="cs-CZ" i="1" dirty="0" err="1" smtClean="0"/>
              <a:t>mukaan</a:t>
            </a:r>
            <a:r>
              <a:rPr lang="cs-CZ" i="1" dirty="0" smtClean="0"/>
              <a:t>: </a:t>
            </a:r>
            <a:r>
              <a:rPr lang="cs-CZ" b="1" i="1" dirty="0" err="1" smtClean="0"/>
              <a:t>kirjahyllyssä</a:t>
            </a:r>
            <a:endParaRPr lang="fi-FI" b="1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dirty="0" smtClean="0"/>
              <a:t>”Jos sanan alussa on pisteet, myös sanan lopussa on pisteet.”</a:t>
            </a:r>
          </a:p>
          <a:p>
            <a:pPr lvl="2"/>
            <a:r>
              <a:rPr lang="fi-FI" dirty="0" smtClean="0"/>
              <a:t>Esim. pyöreä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Minulla</a:t>
            </a:r>
            <a:r>
              <a:rPr lang="cs-CZ" dirty="0" smtClean="0"/>
              <a:t> on…</a:t>
            </a:r>
            <a:r>
              <a:rPr lang="cs-CZ" dirty="0" err="1" smtClean="0"/>
              <a:t>omistuslause</a:t>
            </a:r>
            <a:r>
              <a:rPr lang="cs-CZ" dirty="0" smtClean="0"/>
              <a:t> </a:t>
            </a:r>
            <a:r>
              <a:rPr lang="cs-CZ" dirty="0" err="1" smtClean="0"/>
              <a:t>epämääräinen</a:t>
            </a:r>
            <a:r>
              <a:rPr lang="cs-CZ" dirty="0" smtClean="0"/>
              <a:t> </a:t>
            </a:r>
            <a:r>
              <a:rPr lang="cs-CZ" dirty="0" err="1" smtClean="0"/>
              <a:t>määrä</a:t>
            </a:r>
            <a:r>
              <a:rPr lang="cs-CZ" dirty="0" smtClean="0"/>
              <a:t>, </a:t>
            </a:r>
            <a:r>
              <a:rPr lang="cs-CZ" dirty="0" err="1" smtClean="0"/>
              <a:t>negatiivinen</a:t>
            </a:r>
            <a:r>
              <a:rPr lang="cs-CZ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Minulla on tänään suomen tunti. </a:t>
            </a:r>
            <a:r>
              <a:rPr lang="cs-CZ" dirty="0" smtClean="0"/>
              <a:t>Vrt. </a:t>
            </a:r>
            <a:r>
              <a:rPr lang="fi-FI" dirty="0" smtClean="0"/>
              <a:t>Minulla on tänään suome</a:t>
            </a:r>
            <a:r>
              <a:rPr lang="fi-FI" b="1" dirty="0" smtClean="0"/>
              <a:t>a</a:t>
            </a:r>
            <a:r>
              <a:rPr lang="fi-FI" dirty="0" smtClean="0"/>
              <a:t>.</a:t>
            </a:r>
            <a:endParaRPr lang="cs-CZ" dirty="0" smtClean="0"/>
          </a:p>
          <a:p>
            <a:r>
              <a:rPr lang="cs-CZ" dirty="0" err="1" smtClean="0"/>
              <a:t>Minulla</a:t>
            </a:r>
            <a:r>
              <a:rPr lang="cs-CZ" dirty="0" smtClean="0"/>
              <a:t> on </a:t>
            </a:r>
            <a:r>
              <a:rPr lang="cs-CZ" dirty="0" err="1" smtClean="0"/>
              <a:t>tänään</a:t>
            </a:r>
            <a:r>
              <a:rPr lang="cs-CZ" dirty="0" smtClean="0"/>
              <a:t> </a:t>
            </a:r>
            <a:r>
              <a:rPr lang="cs-CZ" dirty="0" err="1" smtClean="0"/>
              <a:t>liikunnan</a:t>
            </a:r>
            <a:r>
              <a:rPr lang="cs-CZ" dirty="0" smtClean="0"/>
              <a:t> </a:t>
            </a:r>
            <a:r>
              <a:rPr lang="cs-CZ" dirty="0" err="1" smtClean="0"/>
              <a:t>tunti</a:t>
            </a:r>
            <a:r>
              <a:rPr lang="cs-CZ" dirty="0" smtClean="0"/>
              <a:t> </a:t>
            </a:r>
            <a:r>
              <a:rPr lang="cs-CZ" dirty="0" err="1" smtClean="0"/>
              <a:t>tai</a:t>
            </a:r>
            <a:r>
              <a:rPr lang="cs-CZ" dirty="0" smtClean="0"/>
              <a:t> </a:t>
            </a:r>
            <a:r>
              <a:rPr lang="cs-CZ" dirty="0" err="1" smtClean="0"/>
              <a:t>liikunta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dirty="0" err="1" smtClean="0"/>
              <a:t>Minulla</a:t>
            </a:r>
            <a:r>
              <a:rPr lang="cs-CZ" dirty="0" smtClean="0"/>
              <a:t> </a:t>
            </a:r>
            <a:r>
              <a:rPr lang="cs-CZ" b="1" dirty="0" err="1" smtClean="0"/>
              <a:t>ei</a:t>
            </a:r>
            <a:r>
              <a:rPr lang="cs-CZ" b="1" dirty="0" smtClean="0"/>
              <a:t> </a:t>
            </a:r>
            <a:r>
              <a:rPr lang="cs-CZ" b="1" dirty="0" err="1" smtClean="0"/>
              <a:t>ole</a:t>
            </a:r>
            <a:r>
              <a:rPr lang="cs-CZ" b="1" dirty="0" smtClean="0"/>
              <a:t> </a:t>
            </a:r>
            <a:r>
              <a:rPr lang="cs-CZ" dirty="0" err="1" smtClean="0"/>
              <a:t>suomen</a:t>
            </a:r>
            <a:r>
              <a:rPr lang="cs-CZ" dirty="0" smtClean="0"/>
              <a:t> </a:t>
            </a:r>
            <a:r>
              <a:rPr lang="cs-CZ" dirty="0" err="1" smtClean="0"/>
              <a:t>tunti</a:t>
            </a:r>
            <a:r>
              <a:rPr lang="cs-CZ" b="1" dirty="0" err="1" smtClean="0"/>
              <a:t>a</a:t>
            </a:r>
            <a:r>
              <a:rPr lang="cs-CZ" b="1" dirty="0" smtClean="0"/>
              <a:t> </a:t>
            </a:r>
            <a:r>
              <a:rPr lang="cs-CZ" dirty="0" err="1" smtClean="0"/>
              <a:t>perjantaisin</a:t>
            </a:r>
            <a:r>
              <a:rPr lang="cs-CZ" dirty="0" smtClean="0"/>
              <a:t>. </a:t>
            </a:r>
            <a:r>
              <a:rPr lang="cs-CZ" dirty="0" err="1" smtClean="0"/>
              <a:t>Minulla</a:t>
            </a:r>
            <a:r>
              <a:rPr lang="cs-CZ" dirty="0" smtClean="0"/>
              <a:t> </a:t>
            </a:r>
            <a:r>
              <a:rPr lang="cs-CZ" b="1" dirty="0" err="1" smtClean="0"/>
              <a:t>ei</a:t>
            </a:r>
            <a:r>
              <a:rPr lang="cs-CZ" b="1" dirty="0" smtClean="0"/>
              <a:t> </a:t>
            </a:r>
            <a:r>
              <a:rPr lang="cs-CZ" b="1" dirty="0" err="1" smtClean="0"/>
              <a:t>ole</a:t>
            </a:r>
            <a:r>
              <a:rPr lang="cs-CZ" b="1" dirty="0" smtClean="0"/>
              <a:t> </a:t>
            </a:r>
            <a:r>
              <a:rPr lang="cs-CZ" dirty="0" err="1" smtClean="0"/>
              <a:t>suomen</a:t>
            </a:r>
            <a:r>
              <a:rPr lang="cs-CZ" dirty="0" smtClean="0"/>
              <a:t> </a:t>
            </a:r>
            <a:r>
              <a:rPr lang="cs-CZ" dirty="0" err="1" smtClean="0"/>
              <a:t>kiel</a:t>
            </a:r>
            <a:r>
              <a:rPr lang="cs-CZ" b="1" dirty="0" err="1" smtClean="0"/>
              <a:t>tä</a:t>
            </a:r>
            <a:r>
              <a:rPr lang="cs-CZ" dirty="0" smtClean="0"/>
              <a:t> </a:t>
            </a:r>
            <a:r>
              <a:rPr lang="cs-CZ" dirty="0" err="1" smtClean="0"/>
              <a:t>perjantaisin</a:t>
            </a:r>
            <a:r>
              <a:rPr lang="cs-CZ" dirty="0" smtClean="0"/>
              <a:t>.  </a:t>
            </a:r>
          </a:p>
          <a:p>
            <a:r>
              <a:rPr lang="cs-CZ" dirty="0" smtClean="0"/>
              <a:t>HUOM: </a:t>
            </a:r>
            <a:r>
              <a:rPr lang="cs-CZ" dirty="0" err="1" smtClean="0"/>
              <a:t>meillä</a:t>
            </a:r>
            <a:r>
              <a:rPr lang="cs-CZ" dirty="0" smtClean="0"/>
              <a:t> </a:t>
            </a:r>
            <a:r>
              <a:rPr lang="cs-CZ" b="1" dirty="0" smtClean="0"/>
              <a:t>on</a:t>
            </a:r>
            <a:r>
              <a:rPr lang="cs-CZ" dirty="0" smtClean="0"/>
              <a:t> </a:t>
            </a:r>
            <a:r>
              <a:rPr lang="cs-CZ" dirty="0" err="1" smtClean="0"/>
              <a:t>suomea</a:t>
            </a:r>
            <a:r>
              <a:rPr lang="cs-CZ" dirty="0" smtClean="0"/>
              <a:t>.  </a:t>
            </a:r>
          </a:p>
          <a:p>
            <a:endParaRPr lang="cs-CZ" dirty="0"/>
          </a:p>
          <a:p>
            <a:r>
              <a:rPr lang="cs-CZ" dirty="0" err="1"/>
              <a:t>Opiskelen</a:t>
            </a:r>
            <a:r>
              <a:rPr lang="cs-CZ" dirty="0"/>
              <a:t> </a:t>
            </a:r>
            <a:r>
              <a:rPr lang="cs-CZ" dirty="0" err="1"/>
              <a:t>suome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/>
              <a:t>/</a:t>
            </a:r>
            <a:r>
              <a:rPr lang="cs-CZ" dirty="0" err="1"/>
              <a:t>suomen</a:t>
            </a:r>
            <a:r>
              <a:rPr lang="cs-CZ" dirty="0"/>
              <a:t> </a:t>
            </a:r>
            <a:r>
              <a:rPr lang="cs-CZ" dirty="0" err="1"/>
              <a:t>kiel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-&gt; </a:t>
            </a:r>
            <a:r>
              <a:rPr lang="cs-CZ" dirty="0" err="1" smtClean="0"/>
              <a:t>opin</a:t>
            </a:r>
            <a:r>
              <a:rPr lang="cs-CZ" dirty="0" smtClean="0"/>
              <a:t> </a:t>
            </a:r>
            <a:r>
              <a:rPr lang="cs-CZ" dirty="0" err="1" smtClean="0"/>
              <a:t>suomea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 smtClean="0"/>
          </a:p>
          <a:p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Partitiivi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Partitiivin</a:t>
            </a:r>
            <a:r>
              <a:rPr lang="cs-CZ" dirty="0" smtClean="0"/>
              <a:t> </a:t>
            </a:r>
            <a:r>
              <a:rPr lang="cs-CZ" dirty="0" err="1" smtClean="0"/>
              <a:t>perusmerkitys</a:t>
            </a:r>
            <a:r>
              <a:rPr lang="cs-CZ" dirty="0" smtClean="0"/>
              <a:t> on osa </a:t>
            </a:r>
            <a:r>
              <a:rPr lang="cs-CZ" dirty="0" err="1" smtClean="0"/>
              <a:t>jotakin</a:t>
            </a:r>
            <a:r>
              <a:rPr lang="cs-CZ" dirty="0" smtClean="0"/>
              <a:t>, </a:t>
            </a:r>
            <a:r>
              <a:rPr lang="cs-CZ" dirty="0" err="1" smtClean="0"/>
              <a:t>epämääräinen</a:t>
            </a:r>
            <a:r>
              <a:rPr lang="cs-CZ" dirty="0"/>
              <a:t> </a:t>
            </a:r>
            <a:r>
              <a:rPr lang="cs-CZ" dirty="0" err="1" smtClean="0"/>
              <a:t>määrä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err="1"/>
              <a:t>Myyn</a:t>
            </a:r>
            <a:r>
              <a:rPr lang="cs-CZ" dirty="0"/>
              <a:t> </a:t>
            </a:r>
            <a:r>
              <a:rPr lang="cs-CZ" dirty="0" err="1"/>
              <a:t>kirjoja</a:t>
            </a:r>
            <a:r>
              <a:rPr lang="cs-CZ" dirty="0"/>
              <a:t>. </a:t>
            </a:r>
            <a:r>
              <a:rPr lang="cs-CZ" dirty="0" err="1">
                <a:solidFill>
                  <a:srgbClr val="FF0000"/>
                </a:solidFill>
              </a:rPr>
              <a:t>Myyn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kirjat</a:t>
            </a:r>
            <a:r>
              <a:rPr lang="cs-CZ" dirty="0">
                <a:solidFill>
                  <a:srgbClr val="FF0000"/>
                </a:solidFill>
              </a:rPr>
              <a:t>. </a:t>
            </a:r>
            <a:r>
              <a:rPr lang="cs-CZ" dirty="0" err="1"/>
              <a:t>Mutta</a:t>
            </a:r>
            <a:r>
              <a:rPr lang="cs-CZ" dirty="0"/>
              <a:t>: </a:t>
            </a:r>
            <a:r>
              <a:rPr lang="cs-CZ" dirty="0" err="1"/>
              <a:t>myyn</a:t>
            </a:r>
            <a:r>
              <a:rPr lang="cs-CZ" dirty="0"/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kaikki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kirjani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OBJ</a:t>
            </a:r>
            <a:endParaRPr lang="cs-CZ" dirty="0" smtClean="0"/>
          </a:p>
          <a:p>
            <a:r>
              <a:rPr lang="cs-CZ" dirty="0" err="1"/>
              <a:t>M</a:t>
            </a:r>
            <a:r>
              <a:rPr lang="cs-CZ" dirty="0" err="1" smtClean="0"/>
              <a:t>äärää</a:t>
            </a:r>
            <a:r>
              <a:rPr lang="cs-CZ" dirty="0" smtClean="0"/>
              <a:t> </a:t>
            </a:r>
            <a:r>
              <a:rPr lang="cs-CZ" dirty="0" err="1" smtClean="0"/>
              <a:t>ilmaisevien</a:t>
            </a:r>
            <a:r>
              <a:rPr lang="cs-CZ" dirty="0" smtClean="0"/>
              <a:t> </a:t>
            </a:r>
            <a:r>
              <a:rPr lang="cs-CZ" dirty="0" err="1" smtClean="0"/>
              <a:t>sanojen</a:t>
            </a:r>
            <a:r>
              <a:rPr lang="cs-CZ" dirty="0" smtClean="0"/>
              <a:t> </a:t>
            </a:r>
            <a:r>
              <a:rPr lang="cs-CZ" dirty="0" err="1" smtClean="0"/>
              <a:t>yhteydessä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kaksi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tyttöä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paljon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polkuja</a:t>
            </a:r>
            <a:endParaRPr lang="fi-F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cs-CZ" dirty="0" err="1" smtClean="0"/>
              <a:t>Talossamme</a:t>
            </a:r>
            <a:r>
              <a:rPr lang="cs-CZ" dirty="0" smtClean="0"/>
              <a:t> on </a:t>
            </a:r>
            <a:r>
              <a:rPr lang="cs-CZ" b="1" dirty="0" err="1" smtClean="0"/>
              <a:t>kolme</a:t>
            </a:r>
            <a:r>
              <a:rPr lang="cs-CZ" b="1" dirty="0" smtClean="0"/>
              <a:t> </a:t>
            </a:r>
            <a:r>
              <a:rPr lang="cs-CZ" b="1" dirty="0" err="1" smtClean="0"/>
              <a:t>huonetta</a:t>
            </a:r>
            <a:r>
              <a:rPr lang="cs-CZ" b="1" dirty="0" smtClean="0"/>
              <a:t> </a:t>
            </a:r>
            <a:r>
              <a:rPr lang="cs-CZ" dirty="0" err="1" smtClean="0"/>
              <a:t>ja</a:t>
            </a:r>
            <a:r>
              <a:rPr lang="cs-CZ" dirty="0" smtClean="0"/>
              <a:t> </a:t>
            </a:r>
            <a:r>
              <a:rPr lang="cs-CZ" dirty="0" err="1" smtClean="0"/>
              <a:t>yksi</a:t>
            </a:r>
            <a:r>
              <a:rPr lang="cs-CZ" dirty="0" smtClean="0"/>
              <a:t> </a:t>
            </a:r>
            <a:r>
              <a:rPr lang="cs-CZ" dirty="0" err="1" smtClean="0"/>
              <a:t>kylpyhuone</a:t>
            </a:r>
            <a:r>
              <a:rPr lang="cs-CZ" dirty="0" smtClean="0"/>
              <a:t>. 					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</a:t>
            </a:r>
            <a:r>
              <a:rPr lang="cs-CZ" dirty="0" smtClean="0"/>
              <a:t>	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Partitiivi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Predikatiivi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cs-CZ" dirty="0" err="1" smtClean="0"/>
              <a:t>Jos</a:t>
            </a:r>
            <a:r>
              <a:rPr lang="cs-CZ" dirty="0" smtClean="0"/>
              <a:t> </a:t>
            </a:r>
            <a:r>
              <a:rPr lang="cs-CZ" dirty="0" err="1"/>
              <a:t>subjektina</a:t>
            </a:r>
            <a:r>
              <a:rPr lang="cs-CZ" dirty="0"/>
              <a:t> on </a:t>
            </a:r>
            <a:r>
              <a:rPr lang="cs-CZ" dirty="0" err="1"/>
              <a:t>ainesana</a:t>
            </a:r>
            <a:r>
              <a:rPr lang="cs-CZ" dirty="0"/>
              <a:t> </a:t>
            </a:r>
            <a:r>
              <a:rPr lang="cs-CZ" dirty="0" err="1"/>
              <a:t>tai</a:t>
            </a:r>
            <a:r>
              <a:rPr lang="cs-CZ" dirty="0"/>
              <a:t> </a:t>
            </a:r>
            <a:r>
              <a:rPr lang="cs-CZ" dirty="0" err="1" smtClean="0"/>
              <a:t>abstraktisana</a:t>
            </a:r>
            <a:r>
              <a:rPr lang="cs-CZ" dirty="0"/>
              <a:t> </a:t>
            </a:r>
            <a:r>
              <a:rPr lang="cs-CZ" dirty="0" err="1" smtClean="0"/>
              <a:t>tai</a:t>
            </a:r>
            <a:r>
              <a:rPr lang="cs-CZ" dirty="0" smtClean="0"/>
              <a:t> </a:t>
            </a:r>
            <a:r>
              <a:rPr lang="cs-CZ" dirty="0" err="1" smtClean="0"/>
              <a:t>subjektia</a:t>
            </a:r>
            <a:r>
              <a:rPr lang="cs-CZ" dirty="0" smtClean="0"/>
              <a:t> </a:t>
            </a:r>
            <a:r>
              <a:rPr lang="cs-CZ" dirty="0" err="1" smtClean="0"/>
              <a:t>ei</a:t>
            </a:r>
            <a:r>
              <a:rPr lang="cs-CZ" dirty="0" smtClean="0"/>
              <a:t> </a:t>
            </a:r>
            <a:r>
              <a:rPr lang="cs-CZ" dirty="0" err="1" smtClean="0"/>
              <a:t>ole</a:t>
            </a:r>
            <a:r>
              <a:rPr lang="cs-CZ" dirty="0" smtClean="0"/>
              <a:t>: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Musiikki</a:t>
            </a:r>
            <a:r>
              <a:rPr lang="cs-CZ" dirty="0"/>
              <a:t> </a:t>
            </a:r>
            <a:r>
              <a:rPr lang="cs-CZ" dirty="0" err="1"/>
              <a:t>oli</a:t>
            </a:r>
            <a:r>
              <a:rPr lang="cs-CZ" dirty="0"/>
              <a:t> </a:t>
            </a:r>
            <a:r>
              <a:rPr lang="cs-CZ" dirty="0" err="1" smtClean="0"/>
              <a:t>upea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smtClean="0"/>
              <a:t> vrt. </a:t>
            </a:r>
            <a:r>
              <a:rPr lang="cs-CZ" dirty="0" err="1" smtClean="0"/>
              <a:t>Bändi</a:t>
            </a:r>
            <a:r>
              <a:rPr lang="cs-CZ" dirty="0" smtClean="0"/>
              <a:t> </a:t>
            </a:r>
            <a:r>
              <a:rPr lang="cs-CZ" dirty="0" err="1" smtClean="0"/>
              <a:t>oli</a:t>
            </a:r>
            <a:r>
              <a:rPr lang="cs-CZ" dirty="0" smtClean="0"/>
              <a:t> </a:t>
            </a:r>
            <a:r>
              <a:rPr lang="cs-CZ" dirty="0" err="1" smtClean="0"/>
              <a:t>upea</a:t>
            </a:r>
            <a:r>
              <a:rPr lang="cs-CZ" dirty="0" smtClean="0"/>
              <a:t>.  </a:t>
            </a:r>
            <a:r>
              <a:rPr lang="cs-CZ" dirty="0" err="1" smtClean="0"/>
              <a:t>Viikonloppuna</a:t>
            </a:r>
            <a:r>
              <a:rPr lang="cs-CZ" dirty="0" smtClean="0"/>
              <a:t> </a:t>
            </a:r>
            <a:r>
              <a:rPr lang="cs-CZ" dirty="0" err="1" smtClean="0"/>
              <a:t>oli</a:t>
            </a:r>
            <a:r>
              <a:rPr lang="cs-CZ" dirty="0" smtClean="0"/>
              <a:t> </a:t>
            </a:r>
            <a:r>
              <a:rPr lang="cs-CZ" dirty="0" err="1" smtClean="0"/>
              <a:t>kiva</a:t>
            </a:r>
            <a:r>
              <a:rPr lang="cs-CZ" b="1" dirty="0" err="1" smtClean="0"/>
              <a:t>a</a:t>
            </a:r>
            <a:r>
              <a:rPr lang="cs-CZ" b="1" dirty="0" smtClean="0"/>
              <a:t> </a:t>
            </a:r>
            <a:r>
              <a:rPr lang="cs-CZ" dirty="0" smtClean="0"/>
              <a:t>vrt. </a:t>
            </a:r>
            <a:r>
              <a:rPr lang="cs-CZ" dirty="0" err="1" smtClean="0"/>
              <a:t>Viikonloppu</a:t>
            </a:r>
            <a:r>
              <a:rPr lang="cs-CZ" dirty="0" smtClean="0"/>
              <a:t> </a:t>
            </a:r>
            <a:r>
              <a:rPr lang="cs-CZ" dirty="0" err="1" smtClean="0"/>
              <a:t>oli</a:t>
            </a:r>
            <a:r>
              <a:rPr lang="cs-CZ" dirty="0" smtClean="0"/>
              <a:t> kiva.</a:t>
            </a:r>
          </a:p>
          <a:p>
            <a:pPr marL="0" indent="0">
              <a:buNone/>
            </a:pPr>
            <a:r>
              <a:rPr lang="cs-CZ" dirty="0" err="1" smtClean="0"/>
              <a:t>Kaikkialla</a:t>
            </a:r>
            <a:r>
              <a:rPr lang="cs-CZ" dirty="0" smtClean="0"/>
              <a:t> on </a:t>
            </a:r>
            <a:r>
              <a:rPr lang="cs-CZ" dirty="0" err="1" smtClean="0"/>
              <a:t>ilois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cs-CZ" dirty="0" smtClean="0"/>
              <a:t> </a:t>
            </a:r>
            <a:r>
              <a:rPr lang="cs-CZ" dirty="0" err="1" smtClean="0"/>
              <a:t>ihmis</a:t>
            </a:r>
            <a:r>
              <a:rPr lang="cs-CZ" b="1" dirty="0" err="1" smtClean="0"/>
              <a:t>i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ä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Jos</a:t>
            </a:r>
            <a:r>
              <a:rPr lang="cs-CZ" dirty="0" smtClean="0"/>
              <a:t> </a:t>
            </a:r>
            <a:r>
              <a:rPr lang="cs-CZ" dirty="0" err="1" smtClean="0"/>
              <a:t>subjekti</a:t>
            </a:r>
            <a:r>
              <a:rPr lang="cs-CZ" dirty="0" smtClean="0"/>
              <a:t> on </a:t>
            </a:r>
            <a:r>
              <a:rPr lang="cs-CZ" dirty="0" err="1" smtClean="0"/>
              <a:t>monikossa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err="1" smtClean="0"/>
              <a:t>Miehet</a:t>
            </a:r>
            <a:r>
              <a:rPr lang="cs-CZ" dirty="0" smtClean="0"/>
              <a:t> </a:t>
            </a:r>
            <a:r>
              <a:rPr lang="cs-CZ" dirty="0" err="1" smtClean="0"/>
              <a:t>olivat</a:t>
            </a:r>
            <a:r>
              <a:rPr lang="cs-CZ" dirty="0" smtClean="0"/>
              <a:t> </a:t>
            </a:r>
            <a:r>
              <a:rPr lang="cs-CZ" dirty="0" err="1" smtClean="0"/>
              <a:t>kaunii</a:t>
            </a:r>
            <a:r>
              <a:rPr lang="cs-CZ" b="1" dirty="0" err="1" smtClean="0"/>
              <a:t>ta</a:t>
            </a:r>
            <a:r>
              <a:rPr lang="cs-CZ" dirty="0" smtClean="0"/>
              <a:t>. 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9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Subjekti</a:t>
            </a:r>
            <a:r>
              <a:rPr lang="cs-CZ" dirty="0" smtClean="0"/>
              <a:t>, </a:t>
            </a:r>
            <a:r>
              <a:rPr lang="cs-CZ" dirty="0" err="1" smtClean="0"/>
              <a:t>objekti</a:t>
            </a:r>
            <a:r>
              <a:rPr lang="cs-CZ" dirty="0" smtClean="0"/>
              <a:t>, </a:t>
            </a:r>
            <a:r>
              <a:rPr lang="cs-CZ" dirty="0" err="1" smtClean="0"/>
              <a:t>predikatiivi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Subjekti</a:t>
            </a:r>
            <a:r>
              <a:rPr lang="cs-CZ" dirty="0" smtClean="0"/>
              <a:t>: </a:t>
            </a:r>
            <a:r>
              <a:rPr lang="cs-CZ" sz="2000" dirty="0" err="1" smtClean="0"/>
              <a:t>Omistuslauseessa</a:t>
            </a:r>
            <a:r>
              <a:rPr lang="cs-CZ" sz="2000" dirty="0" smtClean="0"/>
              <a:t>, </a:t>
            </a:r>
            <a:r>
              <a:rPr lang="cs-CZ" sz="2000" dirty="0" err="1" smtClean="0"/>
              <a:t>eksistentiaalilauseessa</a:t>
            </a:r>
            <a:endParaRPr lang="cs-CZ" sz="2000" dirty="0" smtClean="0"/>
          </a:p>
          <a:p>
            <a:pPr marL="0" indent="0">
              <a:buNone/>
            </a:pPr>
            <a:r>
              <a:rPr lang="cs-CZ" dirty="0" err="1" smtClean="0"/>
              <a:t>Minulla</a:t>
            </a:r>
            <a:r>
              <a:rPr lang="cs-CZ" dirty="0" smtClean="0"/>
              <a:t> on </a:t>
            </a:r>
            <a:r>
              <a:rPr lang="cs-CZ" dirty="0" err="1" smtClean="0"/>
              <a:t>suomen</a:t>
            </a:r>
            <a:r>
              <a:rPr lang="cs-CZ" dirty="0" smtClean="0"/>
              <a:t> </a:t>
            </a:r>
            <a:r>
              <a:rPr lang="cs-CZ" dirty="0" err="1" smtClean="0"/>
              <a:t>kiel</a:t>
            </a:r>
            <a:r>
              <a:rPr lang="cs-CZ" b="1" dirty="0" err="1" smtClean="0"/>
              <a:t>tä</a:t>
            </a:r>
            <a:r>
              <a:rPr lang="cs-CZ" dirty="0" smtClean="0"/>
              <a:t>.  </a:t>
            </a:r>
            <a:r>
              <a:rPr lang="cs-CZ" dirty="0" err="1" smtClean="0"/>
              <a:t>Ulkona</a:t>
            </a:r>
            <a:r>
              <a:rPr lang="cs-CZ" dirty="0" smtClean="0"/>
              <a:t> on </a:t>
            </a:r>
            <a:r>
              <a:rPr lang="cs-CZ" dirty="0" err="1" smtClean="0"/>
              <a:t>lämmin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tä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 smtClean="0"/>
              <a:t>Objekti</a:t>
            </a:r>
            <a:r>
              <a:rPr lang="cs-CZ" dirty="0" smtClean="0"/>
              <a:t>: </a:t>
            </a:r>
          </a:p>
          <a:p>
            <a:pPr marL="0" indent="0">
              <a:buNone/>
            </a:pPr>
            <a:r>
              <a:rPr lang="cs-CZ" dirty="0" err="1" smtClean="0"/>
              <a:t>Myyn</a:t>
            </a:r>
            <a:r>
              <a:rPr lang="cs-CZ" dirty="0" smtClean="0"/>
              <a:t> </a:t>
            </a:r>
            <a:r>
              <a:rPr lang="cs-CZ" dirty="0" err="1" smtClean="0"/>
              <a:t>kirjo</a:t>
            </a:r>
            <a:r>
              <a:rPr lang="cs-CZ" b="1" dirty="0" err="1" smtClean="0"/>
              <a:t>ja</a:t>
            </a:r>
            <a:r>
              <a:rPr lang="cs-CZ" dirty="0" smtClean="0"/>
              <a:t>. </a:t>
            </a:r>
            <a:r>
              <a:rPr lang="cs-CZ" dirty="0" err="1" smtClean="0"/>
              <a:t>Katsoin</a:t>
            </a:r>
            <a:r>
              <a:rPr lang="cs-CZ" dirty="0" smtClean="0"/>
              <a:t> </a:t>
            </a:r>
            <a:r>
              <a:rPr lang="cs-CZ" dirty="0" err="1" smtClean="0"/>
              <a:t>elokuv</a:t>
            </a:r>
            <a:r>
              <a:rPr lang="cs-CZ" b="1" dirty="0" err="1" smtClean="0"/>
              <a:t>ia</a:t>
            </a:r>
            <a:r>
              <a:rPr lang="cs-CZ" b="1" dirty="0" smtClean="0"/>
              <a:t>. </a:t>
            </a:r>
          </a:p>
          <a:p>
            <a:r>
              <a:rPr lang="cs-CZ" dirty="0" err="1" smtClean="0"/>
              <a:t>Predikatiivi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Se </a:t>
            </a:r>
            <a:r>
              <a:rPr lang="cs-CZ" dirty="0" err="1" smtClean="0"/>
              <a:t>oli</a:t>
            </a:r>
            <a:r>
              <a:rPr lang="cs-CZ" dirty="0" smtClean="0"/>
              <a:t> </a:t>
            </a:r>
            <a:r>
              <a:rPr lang="cs-CZ" dirty="0" err="1" smtClean="0"/>
              <a:t>haastava</a:t>
            </a:r>
            <a:r>
              <a:rPr lang="cs-CZ" b="1" dirty="0" err="1" smtClean="0"/>
              <a:t>a</a:t>
            </a:r>
            <a:r>
              <a:rPr lang="cs-CZ" dirty="0" smtClean="0"/>
              <a:t>, </a:t>
            </a:r>
            <a:r>
              <a:rPr lang="cs-CZ" dirty="0" err="1" smtClean="0"/>
              <a:t>mutta</a:t>
            </a:r>
            <a:r>
              <a:rPr lang="cs-CZ" dirty="0" smtClean="0"/>
              <a:t> </a:t>
            </a:r>
            <a:r>
              <a:rPr lang="cs-CZ" dirty="0" err="1" smtClean="0"/>
              <a:t>upea</a:t>
            </a:r>
            <a:r>
              <a:rPr lang="cs-CZ" b="1" dirty="0" err="1" smtClean="0"/>
              <a:t>a</a:t>
            </a:r>
            <a:r>
              <a:rPr 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0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Kongruenssi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Lapsi</a:t>
            </a:r>
            <a:r>
              <a:rPr lang="cs-CZ" dirty="0" smtClean="0"/>
              <a:t> </a:t>
            </a:r>
            <a:r>
              <a:rPr lang="cs-CZ" dirty="0" err="1" smtClean="0"/>
              <a:t>juoksee</a:t>
            </a:r>
            <a:r>
              <a:rPr lang="cs-CZ" dirty="0" smtClean="0"/>
              <a:t>, </a:t>
            </a:r>
            <a:r>
              <a:rPr lang="cs-CZ" dirty="0" err="1" smtClean="0"/>
              <a:t>lapset</a:t>
            </a:r>
            <a:r>
              <a:rPr lang="cs-CZ" dirty="0" smtClean="0"/>
              <a:t> </a:t>
            </a:r>
            <a:r>
              <a:rPr lang="cs-CZ" dirty="0" err="1" smtClean="0"/>
              <a:t>juoksevat</a:t>
            </a:r>
            <a:endParaRPr lang="cs-CZ" dirty="0" smtClean="0"/>
          </a:p>
          <a:p>
            <a:r>
              <a:rPr lang="cs-CZ" dirty="0" err="1" smtClean="0"/>
              <a:t>Mutta</a:t>
            </a:r>
            <a:r>
              <a:rPr lang="cs-CZ" dirty="0" smtClean="0"/>
              <a:t>: </a:t>
            </a:r>
            <a:r>
              <a:rPr lang="cs-CZ" dirty="0" err="1" smtClean="0"/>
              <a:t>Kolme</a:t>
            </a:r>
            <a:r>
              <a:rPr lang="cs-CZ" dirty="0" smtClean="0"/>
              <a:t> - 3 - </a:t>
            </a:r>
            <a:r>
              <a:rPr lang="cs-CZ" dirty="0" err="1" smtClean="0"/>
              <a:t>lasta</a:t>
            </a:r>
            <a:r>
              <a:rPr lang="cs-CZ" dirty="0" smtClean="0"/>
              <a:t> </a:t>
            </a:r>
            <a:r>
              <a:rPr lang="cs-CZ" dirty="0" err="1" smtClean="0"/>
              <a:t>juoksee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err="1" smtClean="0"/>
              <a:t>Perheeni</a:t>
            </a:r>
            <a:r>
              <a:rPr lang="cs-CZ" dirty="0" smtClean="0"/>
              <a:t> </a:t>
            </a:r>
            <a:r>
              <a:rPr lang="cs-CZ" dirty="0" err="1" smtClean="0"/>
              <a:t>asuu</a:t>
            </a:r>
            <a:r>
              <a:rPr lang="cs-CZ" dirty="0" smtClean="0"/>
              <a:t> </a:t>
            </a:r>
            <a:r>
              <a:rPr lang="cs-CZ" dirty="0" err="1" smtClean="0"/>
              <a:t>suuressa</a:t>
            </a:r>
            <a:r>
              <a:rPr lang="cs-CZ" dirty="0" smtClean="0"/>
              <a:t> </a:t>
            </a:r>
            <a:r>
              <a:rPr lang="cs-CZ" dirty="0" err="1" smtClean="0"/>
              <a:t>talossa</a:t>
            </a:r>
            <a:r>
              <a:rPr lang="cs-CZ" dirty="0" smtClean="0"/>
              <a:t>. </a:t>
            </a:r>
            <a:r>
              <a:rPr lang="cs-CZ" dirty="0" err="1" smtClean="0">
                <a:solidFill>
                  <a:srgbClr val="FF0000"/>
                </a:solidFill>
              </a:rPr>
              <a:t>Asuvat</a:t>
            </a:r>
            <a:r>
              <a:rPr lang="cs-CZ" dirty="0" smtClean="0">
                <a:solidFill>
                  <a:srgbClr val="FF0000"/>
                </a:solidFill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525</Words>
  <Application>Microsoft Office PowerPoint</Application>
  <PresentationFormat>Předvádění na obrazovce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Office-teema</vt:lpstr>
      <vt:lpstr>Torstai 12.5.2016</vt:lpstr>
      <vt:lpstr>= Henkilö, joka ei koskaan tehnyt virhettä, ei koskaan yrittänyt mitään uutta </vt:lpstr>
      <vt:lpstr>Kommentteja</vt:lpstr>
      <vt:lpstr>Vokaaliharmonia/sointu</vt:lpstr>
      <vt:lpstr>Minulla on…omistuslause epämääräinen määrä, negatiivinen </vt:lpstr>
      <vt:lpstr>Partitiivi</vt:lpstr>
      <vt:lpstr>Partitiivi II</vt:lpstr>
      <vt:lpstr>Subjekti, objekti, predikatiivi</vt:lpstr>
      <vt:lpstr>Kongruenssi</vt:lpstr>
      <vt:lpstr>Mennä ja käydä</vt:lpstr>
      <vt:lpstr>Niin -&gt; joten</vt:lpstr>
      <vt:lpstr>Ajanilmaukset</vt:lpstr>
      <vt:lpstr>Aikaisin, pian, kauan, paljon </vt:lpstr>
      <vt:lpstr>Kanssa</vt:lpstr>
      <vt:lpstr>Muita huomioita</vt:lpstr>
      <vt:lpstr>Työhön vai töihin, työssä vai töissä?</vt:lpstr>
      <vt:lpstr>Huomenna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Torstai 12.5.2016</dc:title>
  <dc:creator>reetta</dc:creator>
  <cp:lastModifiedBy>Reetta Minkkinen</cp:lastModifiedBy>
  <cp:revision>53</cp:revision>
  <dcterms:created xsi:type="dcterms:W3CDTF">2016-05-11T15:00:30Z</dcterms:created>
  <dcterms:modified xsi:type="dcterms:W3CDTF">2016-05-13T09:11:11Z</dcterms:modified>
</cp:coreProperties>
</file>