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0" r:id="rId6"/>
    <p:sldId id="261" r:id="rId7"/>
    <p:sldId id="264" r:id="rId8"/>
    <p:sldId id="265" r:id="rId9"/>
    <p:sldId id="269" r:id="rId10"/>
    <p:sldId id="270" r:id="rId11"/>
    <p:sldId id="268" r:id="rId12"/>
    <p:sldId id="263"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20.4.2016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B9673EE-4041-492F-BA0E-2F18D990949A}" type="datetimeFigureOut">
              <a:rPr lang="fi-FI" smtClean="0"/>
              <a:pPr/>
              <a:t>20.4.2016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B9673EE-4041-492F-BA0E-2F18D990949A}" type="datetimeFigureOut">
              <a:rPr lang="fi-FI" smtClean="0"/>
              <a:pPr/>
              <a:t>20.4.2016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B9673EE-4041-492F-BA0E-2F18D990949A}" type="datetimeFigureOut">
              <a:rPr lang="fi-FI" smtClean="0"/>
              <a:pPr/>
              <a:t>20.4.2016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20.4.2016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20.4.2016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673EE-4041-492F-BA0E-2F18D990949A}" type="datetimeFigureOut">
              <a:rPr lang="fi-FI" smtClean="0"/>
              <a:pPr/>
              <a:t>20.4.2016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2528-BFCE-4DA1-8CA6-E7CCE78C7A7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wmf"/><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Torstai 14.4.2016</a:t>
            </a:r>
            <a:endParaRPr lang="fi-FI" dirty="0"/>
          </a:p>
        </p:txBody>
      </p:sp>
      <p:sp>
        <p:nvSpPr>
          <p:cNvPr id="3" name="Alaotsikko 2"/>
          <p:cNvSpPr>
            <a:spLocks noGrp="1"/>
          </p:cNvSpPr>
          <p:nvPr>
            <p:ph type="subTitle" idx="1"/>
          </p:nvPr>
        </p:nvSpPr>
        <p:spPr/>
        <p:txBody>
          <a:bodyPr/>
          <a:lstStyle/>
          <a:p>
            <a:r>
              <a:rPr lang="fi-FI" dirty="0" smtClean="0"/>
              <a:t>Reetta Minkkinen</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548680"/>
            <a:ext cx="8229600" cy="5577483"/>
          </a:xfrm>
        </p:spPr>
        <p:txBody>
          <a:bodyPr>
            <a:normAutofit fontScale="62500" lnSpcReduction="20000"/>
          </a:bodyPr>
          <a:lstStyle/>
          <a:p>
            <a:pPr lvl="1">
              <a:buNone/>
            </a:pPr>
            <a:r>
              <a:rPr lang="fi-FI" sz="3200" u="sng" dirty="0" smtClean="0"/>
              <a:t>In the </a:t>
            </a:r>
            <a:r>
              <a:rPr lang="fi-FI" sz="3200" u="sng" dirty="0" err="1" smtClean="0"/>
              <a:t>Theater</a:t>
            </a:r>
            <a:endParaRPr lang="fi-FI" sz="3200" u="sng" dirty="0" smtClean="0"/>
          </a:p>
          <a:p>
            <a:pPr>
              <a:buNone/>
            </a:pPr>
            <a:endParaRPr lang="fi-FI" dirty="0" smtClean="0"/>
          </a:p>
          <a:p>
            <a:pPr>
              <a:buNone/>
            </a:pPr>
            <a:r>
              <a:rPr lang="fi-FI" dirty="0" smtClean="0"/>
              <a:t>Liisa </a:t>
            </a:r>
            <a:r>
              <a:rPr lang="fi-FI" dirty="0" err="1" smtClean="0"/>
              <a:t>went</a:t>
            </a:r>
            <a:r>
              <a:rPr lang="fi-FI" dirty="0" smtClean="0"/>
              <a:t> to </a:t>
            </a:r>
            <a:r>
              <a:rPr lang="fi-FI" dirty="0" err="1" smtClean="0"/>
              <a:t>theater</a:t>
            </a:r>
            <a:r>
              <a:rPr lang="fi-FI" dirty="0" smtClean="0"/>
              <a:t> </a:t>
            </a:r>
            <a:r>
              <a:rPr lang="fi-FI" dirty="0" err="1" smtClean="0"/>
              <a:t>yesterday</a:t>
            </a:r>
            <a:r>
              <a:rPr lang="fi-FI" dirty="0" smtClean="0"/>
              <a:t>. </a:t>
            </a:r>
            <a:r>
              <a:rPr lang="fi-FI" dirty="0" err="1" smtClean="0"/>
              <a:t>Before</a:t>
            </a:r>
            <a:r>
              <a:rPr lang="fi-FI" dirty="0" smtClean="0"/>
              <a:t> the show Liisa </a:t>
            </a:r>
            <a:r>
              <a:rPr lang="fi-FI" dirty="0" err="1" smtClean="0"/>
              <a:t>went</a:t>
            </a:r>
            <a:r>
              <a:rPr lang="fi-FI" dirty="0" smtClean="0"/>
              <a:t> to</a:t>
            </a:r>
          </a:p>
          <a:p>
            <a:pPr>
              <a:buNone/>
            </a:pPr>
            <a:r>
              <a:rPr lang="fi-FI" dirty="0" smtClean="0"/>
              <a:t>Pekka, </a:t>
            </a:r>
            <a:r>
              <a:rPr lang="fi-FI" dirty="0" err="1" smtClean="0"/>
              <a:t>because</a:t>
            </a:r>
            <a:r>
              <a:rPr lang="fi-FI" dirty="0" smtClean="0"/>
              <a:t> Pekka </a:t>
            </a:r>
            <a:r>
              <a:rPr lang="fi-FI" dirty="0" err="1" smtClean="0"/>
              <a:t>had</a:t>
            </a:r>
            <a:r>
              <a:rPr lang="fi-FI" dirty="0" smtClean="0"/>
              <a:t> </a:t>
            </a:r>
            <a:r>
              <a:rPr lang="fi-FI" dirty="0" err="1" smtClean="0"/>
              <a:t>bought</a:t>
            </a:r>
            <a:r>
              <a:rPr lang="fi-FI" dirty="0" smtClean="0"/>
              <a:t> the </a:t>
            </a:r>
            <a:r>
              <a:rPr lang="fi-FI" dirty="0" err="1" smtClean="0"/>
              <a:t>ticket</a:t>
            </a:r>
            <a:r>
              <a:rPr lang="fi-FI" dirty="0" smtClean="0"/>
              <a:t> to Liisa. At </a:t>
            </a:r>
            <a:r>
              <a:rPr lang="fi-FI" dirty="0" err="1" smtClean="0"/>
              <a:t>Pekka´s</a:t>
            </a:r>
            <a:r>
              <a:rPr lang="fi-FI" dirty="0" smtClean="0"/>
              <a:t> </a:t>
            </a:r>
            <a:r>
              <a:rPr lang="fi-FI" dirty="0" err="1" smtClean="0"/>
              <a:t>place</a:t>
            </a:r>
            <a:endParaRPr lang="fi-FI" dirty="0" smtClean="0"/>
          </a:p>
          <a:p>
            <a:pPr>
              <a:buNone/>
            </a:pPr>
            <a:r>
              <a:rPr lang="fi-FI" dirty="0" err="1" smtClean="0"/>
              <a:t>there</a:t>
            </a:r>
            <a:r>
              <a:rPr lang="fi-FI" dirty="0" smtClean="0"/>
              <a:t> </a:t>
            </a:r>
            <a:r>
              <a:rPr lang="fi-FI" dirty="0" err="1" smtClean="0"/>
              <a:t>was</a:t>
            </a:r>
            <a:r>
              <a:rPr lang="fi-FI" dirty="0" smtClean="0"/>
              <a:t> </a:t>
            </a:r>
            <a:r>
              <a:rPr lang="fi-FI" dirty="0" err="1" smtClean="0"/>
              <a:t>also</a:t>
            </a:r>
            <a:r>
              <a:rPr lang="fi-FI" dirty="0" smtClean="0"/>
              <a:t> Jussi, </a:t>
            </a:r>
            <a:r>
              <a:rPr lang="fi-FI" dirty="0" err="1" smtClean="0"/>
              <a:t>who</a:t>
            </a:r>
            <a:r>
              <a:rPr lang="fi-FI" dirty="0" smtClean="0"/>
              <a:t> </a:t>
            </a:r>
            <a:r>
              <a:rPr lang="fi-FI" dirty="0" err="1" smtClean="0"/>
              <a:t>had</a:t>
            </a:r>
            <a:r>
              <a:rPr lang="fi-FI" dirty="0" smtClean="0"/>
              <a:t> </a:t>
            </a:r>
            <a:r>
              <a:rPr lang="fi-FI" dirty="0" err="1" smtClean="0"/>
              <a:t>come</a:t>
            </a:r>
            <a:r>
              <a:rPr lang="fi-FI" dirty="0" smtClean="0"/>
              <a:t> </a:t>
            </a:r>
            <a:r>
              <a:rPr lang="fi-FI" dirty="0" err="1" smtClean="0"/>
              <a:t>there</a:t>
            </a:r>
            <a:r>
              <a:rPr lang="fi-FI" dirty="0" smtClean="0"/>
              <a:t> </a:t>
            </a:r>
            <a:r>
              <a:rPr lang="fi-FI" dirty="0" err="1" smtClean="0"/>
              <a:t>with</a:t>
            </a:r>
            <a:r>
              <a:rPr lang="fi-FI" dirty="0" smtClean="0"/>
              <a:t> Liisa. Jussi </a:t>
            </a:r>
            <a:r>
              <a:rPr lang="fi-FI" dirty="0" err="1" smtClean="0"/>
              <a:t>wanted</a:t>
            </a:r>
            <a:r>
              <a:rPr lang="fi-FI" dirty="0" smtClean="0"/>
              <a:t> to </a:t>
            </a:r>
            <a:r>
              <a:rPr lang="fi-FI" dirty="0" err="1" smtClean="0"/>
              <a:t>go</a:t>
            </a:r>
            <a:endParaRPr lang="fi-FI" dirty="0" smtClean="0"/>
          </a:p>
          <a:p>
            <a:pPr>
              <a:buNone/>
            </a:pPr>
            <a:r>
              <a:rPr lang="fi-FI" dirty="0" err="1" smtClean="0"/>
              <a:t>with</a:t>
            </a:r>
            <a:r>
              <a:rPr lang="fi-FI" dirty="0" smtClean="0"/>
              <a:t> Liisa and Pekka to the </a:t>
            </a:r>
            <a:r>
              <a:rPr lang="fi-FI" dirty="0" err="1" smtClean="0"/>
              <a:t>theather</a:t>
            </a:r>
            <a:r>
              <a:rPr lang="fi-FI" dirty="0" smtClean="0"/>
              <a:t>. Liisa </a:t>
            </a:r>
            <a:r>
              <a:rPr lang="fi-FI" dirty="0" err="1" smtClean="0"/>
              <a:t>wanted</a:t>
            </a:r>
            <a:r>
              <a:rPr lang="fi-FI" dirty="0" smtClean="0"/>
              <a:t> to </a:t>
            </a:r>
            <a:r>
              <a:rPr lang="fi-FI" dirty="0" err="1" smtClean="0"/>
              <a:t>take</a:t>
            </a:r>
            <a:r>
              <a:rPr lang="fi-FI" dirty="0" smtClean="0"/>
              <a:t> </a:t>
            </a:r>
            <a:r>
              <a:rPr lang="fi-FI" dirty="0" err="1" smtClean="0"/>
              <a:t>also</a:t>
            </a:r>
            <a:r>
              <a:rPr lang="fi-FI" dirty="0" smtClean="0"/>
              <a:t> Kaisa </a:t>
            </a:r>
            <a:r>
              <a:rPr lang="fi-FI" dirty="0" err="1" smtClean="0"/>
              <a:t>with</a:t>
            </a:r>
            <a:endParaRPr lang="fi-FI" dirty="0" smtClean="0"/>
          </a:p>
          <a:p>
            <a:pPr>
              <a:buNone/>
            </a:pPr>
            <a:r>
              <a:rPr lang="fi-FI" dirty="0" err="1" smtClean="0"/>
              <a:t>them</a:t>
            </a:r>
            <a:r>
              <a:rPr lang="fi-FI" dirty="0" smtClean="0"/>
              <a:t>. </a:t>
            </a:r>
            <a:r>
              <a:rPr lang="fi-FI" dirty="0" err="1" smtClean="0"/>
              <a:t>They</a:t>
            </a:r>
            <a:r>
              <a:rPr lang="fi-FI" dirty="0" smtClean="0"/>
              <a:t> </a:t>
            </a:r>
            <a:r>
              <a:rPr lang="fi-FI" dirty="0" err="1" smtClean="0"/>
              <a:t>decided</a:t>
            </a:r>
            <a:r>
              <a:rPr lang="fi-FI" dirty="0" smtClean="0"/>
              <a:t> to </a:t>
            </a:r>
            <a:r>
              <a:rPr lang="fi-FI" dirty="0" err="1" smtClean="0"/>
              <a:t>take</a:t>
            </a:r>
            <a:r>
              <a:rPr lang="fi-FI" dirty="0" smtClean="0"/>
              <a:t> </a:t>
            </a:r>
            <a:r>
              <a:rPr lang="fi-FI" dirty="0" err="1" smtClean="0"/>
              <a:t>Pekka´s</a:t>
            </a:r>
            <a:r>
              <a:rPr lang="fi-FI" dirty="0" smtClean="0"/>
              <a:t> </a:t>
            </a:r>
            <a:r>
              <a:rPr lang="fi-FI" dirty="0" err="1" smtClean="0"/>
              <a:t>car</a:t>
            </a:r>
            <a:r>
              <a:rPr lang="fi-FI" dirty="0" smtClean="0"/>
              <a:t>. </a:t>
            </a:r>
            <a:r>
              <a:rPr lang="fi-FI" dirty="0" err="1" smtClean="0"/>
              <a:t>When</a:t>
            </a:r>
            <a:r>
              <a:rPr lang="fi-FI" dirty="0" smtClean="0"/>
              <a:t> </a:t>
            </a:r>
            <a:r>
              <a:rPr lang="fi-FI" dirty="0" err="1" smtClean="0"/>
              <a:t>they</a:t>
            </a:r>
            <a:r>
              <a:rPr lang="fi-FI" dirty="0" smtClean="0"/>
              <a:t> </a:t>
            </a:r>
            <a:r>
              <a:rPr lang="fi-FI" dirty="0" err="1" smtClean="0"/>
              <a:t>came</a:t>
            </a:r>
            <a:r>
              <a:rPr lang="fi-FI" dirty="0" smtClean="0"/>
              <a:t> to the </a:t>
            </a:r>
            <a:r>
              <a:rPr lang="fi-FI" dirty="0" err="1" smtClean="0"/>
              <a:t>car</a:t>
            </a:r>
            <a:r>
              <a:rPr lang="fi-FI" dirty="0" smtClean="0"/>
              <a:t>,</a:t>
            </a:r>
          </a:p>
          <a:p>
            <a:pPr>
              <a:buNone/>
            </a:pPr>
            <a:r>
              <a:rPr lang="fi-FI" dirty="0" err="1" smtClean="0"/>
              <a:t>they</a:t>
            </a:r>
            <a:r>
              <a:rPr lang="fi-FI" dirty="0" smtClean="0"/>
              <a:t> </a:t>
            </a:r>
            <a:r>
              <a:rPr lang="fi-FI" dirty="0" err="1" smtClean="0"/>
              <a:t>heard</a:t>
            </a:r>
            <a:r>
              <a:rPr lang="fi-FI" dirty="0" smtClean="0"/>
              <a:t> </a:t>
            </a:r>
            <a:r>
              <a:rPr lang="fi-FI" dirty="0" err="1" smtClean="0"/>
              <a:t>meow</a:t>
            </a:r>
            <a:r>
              <a:rPr lang="fi-FI" dirty="0" smtClean="0"/>
              <a:t> and </a:t>
            </a:r>
            <a:r>
              <a:rPr lang="fi-FI" dirty="0" err="1" smtClean="0"/>
              <a:t>noticed</a:t>
            </a:r>
            <a:r>
              <a:rPr lang="fi-FI" dirty="0" smtClean="0"/>
              <a:t>, </a:t>
            </a:r>
            <a:r>
              <a:rPr lang="fi-FI" dirty="0" err="1" smtClean="0"/>
              <a:t>that</a:t>
            </a:r>
            <a:r>
              <a:rPr lang="fi-FI" dirty="0" smtClean="0"/>
              <a:t> </a:t>
            </a:r>
            <a:r>
              <a:rPr lang="fi-FI" dirty="0" err="1" smtClean="0"/>
              <a:t>there</a:t>
            </a:r>
            <a:r>
              <a:rPr lang="fi-FI" dirty="0" smtClean="0"/>
              <a:t> </a:t>
            </a:r>
            <a:r>
              <a:rPr lang="fi-FI" dirty="0" err="1" smtClean="0"/>
              <a:t>was</a:t>
            </a:r>
            <a:r>
              <a:rPr lang="fi-FI" dirty="0" smtClean="0"/>
              <a:t> a cat </a:t>
            </a:r>
            <a:r>
              <a:rPr lang="fi-FI" dirty="0" err="1" smtClean="0"/>
              <a:t>under</a:t>
            </a:r>
            <a:r>
              <a:rPr lang="fi-FI" dirty="0" smtClean="0"/>
              <a:t> the </a:t>
            </a:r>
            <a:r>
              <a:rPr lang="fi-FI" dirty="0" err="1" smtClean="0"/>
              <a:t>car</a:t>
            </a:r>
            <a:r>
              <a:rPr lang="fi-FI" dirty="0" smtClean="0"/>
              <a:t>.</a:t>
            </a:r>
          </a:p>
          <a:p>
            <a:pPr>
              <a:buNone/>
            </a:pPr>
            <a:r>
              <a:rPr lang="fi-FI" dirty="0" err="1" smtClean="0"/>
              <a:t>Before</a:t>
            </a:r>
            <a:r>
              <a:rPr lang="fi-FI" dirty="0" smtClean="0"/>
              <a:t> </a:t>
            </a:r>
            <a:r>
              <a:rPr lang="fi-FI" dirty="0" err="1" smtClean="0"/>
              <a:t>they</a:t>
            </a:r>
            <a:r>
              <a:rPr lang="fi-FI" dirty="0" smtClean="0"/>
              <a:t> </a:t>
            </a:r>
            <a:r>
              <a:rPr lang="fi-FI" dirty="0" err="1" smtClean="0"/>
              <a:t>left</a:t>
            </a:r>
            <a:r>
              <a:rPr lang="fi-FI" dirty="0" smtClean="0"/>
              <a:t>, </a:t>
            </a:r>
            <a:r>
              <a:rPr lang="fi-FI" dirty="0" err="1" smtClean="0"/>
              <a:t>they</a:t>
            </a:r>
            <a:r>
              <a:rPr lang="fi-FI" dirty="0" smtClean="0"/>
              <a:t> </a:t>
            </a:r>
            <a:r>
              <a:rPr lang="fi-FI" dirty="0" err="1" smtClean="0"/>
              <a:t>had</a:t>
            </a:r>
            <a:r>
              <a:rPr lang="fi-FI" dirty="0" smtClean="0"/>
              <a:t> to </a:t>
            </a:r>
            <a:r>
              <a:rPr lang="fi-FI" dirty="0" err="1" smtClean="0"/>
              <a:t>take</a:t>
            </a:r>
            <a:r>
              <a:rPr lang="fi-FI" dirty="0" smtClean="0"/>
              <a:t> the cat </a:t>
            </a:r>
            <a:r>
              <a:rPr lang="fi-FI" dirty="0" err="1" smtClean="0"/>
              <a:t>away</a:t>
            </a:r>
            <a:r>
              <a:rPr lang="fi-FI" dirty="0" smtClean="0"/>
              <a:t> (auton alta). </a:t>
            </a:r>
            <a:r>
              <a:rPr lang="fi-FI" dirty="0" err="1" smtClean="0"/>
              <a:t>Before</a:t>
            </a:r>
            <a:r>
              <a:rPr lang="fi-FI" dirty="0" smtClean="0"/>
              <a:t> the show</a:t>
            </a:r>
          </a:p>
          <a:p>
            <a:pPr>
              <a:buNone/>
            </a:pPr>
            <a:r>
              <a:rPr lang="fi-FI" dirty="0" err="1" smtClean="0"/>
              <a:t>they</a:t>
            </a:r>
            <a:r>
              <a:rPr lang="fi-FI" dirty="0" smtClean="0"/>
              <a:t> </a:t>
            </a:r>
            <a:r>
              <a:rPr lang="fi-FI" dirty="0" err="1" smtClean="0"/>
              <a:t>also</a:t>
            </a:r>
            <a:r>
              <a:rPr lang="fi-FI" dirty="0" smtClean="0"/>
              <a:t> </a:t>
            </a:r>
            <a:r>
              <a:rPr lang="fi-FI" dirty="0" err="1" smtClean="0"/>
              <a:t>picked</a:t>
            </a:r>
            <a:r>
              <a:rPr lang="fi-FI" dirty="0" smtClean="0"/>
              <a:t> </a:t>
            </a:r>
            <a:r>
              <a:rPr lang="fi-FI" dirty="0" err="1" smtClean="0"/>
              <a:t>up</a:t>
            </a:r>
            <a:r>
              <a:rPr lang="fi-FI" dirty="0" smtClean="0"/>
              <a:t> Kaisa, </a:t>
            </a:r>
            <a:r>
              <a:rPr lang="fi-FI" dirty="0" err="1" smtClean="0"/>
              <a:t>who</a:t>
            </a:r>
            <a:r>
              <a:rPr lang="fi-FI" dirty="0" smtClean="0"/>
              <a:t> </a:t>
            </a:r>
            <a:r>
              <a:rPr lang="fi-FI" dirty="0" err="1" smtClean="0"/>
              <a:t>waited</a:t>
            </a:r>
            <a:r>
              <a:rPr lang="fi-FI" dirty="0" smtClean="0"/>
              <a:t> in </a:t>
            </a:r>
            <a:r>
              <a:rPr lang="fi-FI" dirty="0" err="1" smtClean="0"/>
              <a:t>front</a:t>
            </a:r>
            <a:r>
              <a:rPr lang="fi-FI" dirty="0" smtClean="0"/>
              <a:t> of the </a:t>
            </a:r>
            <a:r>
              <a:rPr lang="fi-FI" dirty="0" err="1" smtClean="0"/>
              <a:t>Cathedral</a:t>
            </a:r>
            <a:r>
              <a:rPr lang="fi-FI" dirty="0" smtClean="0"/>
              <a:t>. </a:t>
            </a:r>
            <a:r>
              <a:rPr lang="fi-FI" dirty="0" err="1" smtClean="0"/>
              <a:t>It</a:t>
            </a:r>
            <a:r>
              <a:rPr lang="fi-FI" dirty="0" smtClean="0"/>
              <a:t> </a:t>
            </a:r>
            <a:r>
              <a:rPr lang="fi-FI" dirty="0" err="1" smtClean="0"/>
              <a:t>was</a:t>
            </a:r>
            <a:r>
              <a:rPr lang="fi-FI" dirty="0" smtClean="0"/>
              <a:t> </a:t>
            </a:r>
            <a:r>
              <a:rPr lang="fi-FI" dirty="0" err="1" smtClean="0"/>
              <a:t>difficult</a:t>
            </a:r>
            <a:endParaRPr lang="fi-FI" dirty="0" smtClean="0"/>
          </a:p>
          <a:p>
            <a:pPr>
              <a:buNone/>
            </a:pPr>
            <a:r>
              <a:rPr lang="fi-FI" dirty="0" smtClean="0"/>
              <a:t>for </a:t>
            </a:r>
            <a:r>
              <a:rPr lang="fi-FI" dirty="0" err="1" smtClean="0"/>
              <a:t>them</a:t>
            </a:r>
            <a:r>
              <a:rPr lang="fi-FI" dirty="0" smtClean="0"/>
              <a:t> to </a:t>
            </a:r>
            <a:r>
              <a:rPr lang="fi-FI" dirty="0" err="1" smtClean="0"/>
              <a:t>find</a:t>
            </a:r>
            <a:r>
              <a:rPr lang="fi-FI" dirty="0" smtClean="0"/>
              <a:t> a </a:t>
            </a:r>
            <a:r>
              <a:rPr lang="fi-FI" dirty="0" err="1" smtClean="0"/>
              <a:t>parking</a:t>
            </a:r>
            <a:r>
              <a:rPr lang="fi-FI" dirty="0" smtClean="0"/>
              <a:t> </a:t>
            </a:r>
            <a:r>
              <a:rPr lang="fi-FI" dirty="0" err="1" smtClean="0"/>
              <a:t>spot</a:t>
            </a:r>
            <a:r>
              <a:rPr lang="fi-FI" dirty="0" smtClean="0"/>
              <a:t> </a:t>
            </a:r>
            <a:r>
              <a:rPr lang="fi-FI" dirty="0" err="1" smtClean="0"/>
              <a:t>near</a:t>
            </a:r>
            <a:r>
              <a:rPr lang="fi-FI" dirty="0" smtClean="0"/>
              <a:t> the </a:t>
            </a:r>
            <a:r>
              <a:rPr lang="fi-FI" dirty="0" err="1" smtClean="0"/>
              <a:t>theater</a:t>
            </a:r>
            <a:r>
              <a:rPr lang="fi-FI" dirty="0" smtClean="0"/>
              <a:t>, </a:t>
            </a:r>
            <a:r>
              <a:rPr lang="fi-FI" dirty="0" err="1" smtClean="0"/>
              <a:t>so</a:t>
            </a:r>
            <a:r>
              <a:rPr lang="fi-FI" dirty="0" smtClean="0"/>
              <a:t> </a:t>
            </a:r>
            <a:r>
              <a:rPr lang="fi-FI" dirty="0" err="1" smtClean="0"/>
              <a:t>they</a:t>
            </a:r>
            <a:r>
              <a:rPr lang="fi-FI" dirty="0" smtClean="0"/>
              <a:t> </a:t>
            </a:r>
            <a:r>
              <a:rPr lang="fi-FI" dirty="0" err="1" smtClean="0"/>
              <a:t>left</a:t>
            </a:r>
            <a:r>
              <a:rPr lang="fi-FI" dirty="0" smtClean="0"/>
              <a:t> the </a:t>
            </a:r>
            <a:r>
              <a:rPr lang="fi-FI" dirty="0" err="1" smtClean="0"/>
              <a:t>car</a:t>
            </a:r>
            <a:r>
              <a:rPr lang="fi-FI" dirty="0" smtClean="0"/>
              <a:t> </a:t>
            </a:r>
            <a:r>
              <a:rPr lang="fi-FI" dirty="0" err="1" smtClean="0"/>
              <a:t>next</a:t>
            </a:r>
            <a:r>
              <a:rPr lang="fi-FI" dirty="0" smtClean="0"/>
              <a:t> to</a:t>
            </a:r>
          </a:p>
          <a:p>
            <a:pPr>
              <a:buNone/>
            </a:pPr>
            <a:r>
              <a:rPr lang="fi-FI" dirty="0" err="1" smtClean="0"/>
              <a:t>some</a:t>
            </a:r>
            <a:r>
              <a:rPr lang="fi-FI" dirty="0" smtClean="0"/>
              <a:t> </a:t>
            </a:r>
            <a:r>
              <a:rPr lang="fi-FI" dirty="0" err="1" smtClean="0"/>
              <a:t>park</a:t>
            </a:r>
            <a:r>
              <a:rPr lang="fi-FI" dirty="0" smtClean="0"/>
              <a:t>. L, P, J and K </a:t>
            </a:r>
            <a:r>
              <a:rPr lang="fi-FI" dirty="0" err="1" smtClean="0"/>
              <a:t>sat</a:t>
            </a:r>
            <a:r>
              <a:rPr lang="fi-FI" dirty="0" smtClean="0"/>
              <a:t> on the </a:t>
            </a:r>
            <a:r>
              <a:rPr lang="fi-FI" dirty="0" err="1" smtClean="0"/>
              <a:t>third</a:t>
            </a:r>
            <a:r>
              <a:rPr lang="fi-FI" dirty="0" smtClean="0"/>
              <a:t> </a:t>
            </a:r>
            <a:r>
              <a:rPr lang="fi-FI" dirty="0" err="1" smtClean="0"/>
              <a:t>row</a:t>
            </a:r>
            <a:r>
              <a:rPr lang="fi-FI" dirty="0" smtClean="0"/>
              <a:t>. P </a:t>
            </a:r>
            <a:r>
              <a:rPr lang="fi-FI" dirty="0" err="1" smtClean="0"/>
              <a:t>sat</a:t>
            </a:r>
            <a:r>
              <a:rPr lang="fi-FI" dirty="0" smtClean="0"/>
              <a:t> </a:t>
            </a:r>
            <a:r>
              <a:rPr lang="fi-FI" dirty="0" err="1" smtClean="0"/>
              <a:t>next</a:t>
            </a:r>
            <a:r>
              <a:rPr lang="fi-FI" dirty="0" smtClean="0"/>
              <a:t> to L on </a:t>
            </a:r>
            <a:r>
              <a:rPr lang="fi-FI" dirty="0" err="1" smtClean="0"/>
              <a:t>her</a:t>
            </a:r>
            <a:r>
              <a:rPr lang="fi-FI" dirty="0" smtClean="0"/>
              <a:t> </a:t>
            </a:r>
            <a:r>
              <a:rPr lang="fi-FI" dirty="0" err="1" smtClean="0"/>
              <a:t>right</a:t>
            </a:r>
            <a:r>
              <a:rPr lang="fi-FI" dirty="0" smtClean="0"/>
              <a:t> side.</a:t>
            </a:r>
          </a:p>
          <a:p>
            <a:pPr>
              <a:buNone/>
            </a:pPr>
            <a:r>
              <a:rPr lang="fi-FI" dirty="0" err="1" smtClean="0"/>
              <a:t>Behind</a:t>
            </a:r>
            <a:r>
              <a:rPr lang="fi-FI" dirty="0" smtClean="0"/>
              <a:t> P and J on the </a:t>
            </a:r>
            <a:r>
              <a:rPr lang="fi-FI" dirty="0" err="1" smtClean="0"/>
              <a:t>left</a:t>
            </a:r>
            <a:r>
              <a:rPr lang="fi-FI" dirty="0" smtClean="0"/>
              <a:t> </a:t>
            </a:r>
            <a:r>
              <a:rPr lang="fi-FI" dirty="0" err="1" smtClean="0"/>
              <a:t>sat</a:t>
            </a:r>
            <a:r>
              <a:rPr lang="fi-FI" dirty="0" smtClean="0"/>
              <a:t> a </a:t>
            </a:r>
            <a:r>
              <a:rPr lang="fi-FI" dirty="0" err="1" smtClean="0"/>
              <a:t>woman</a:t>
            </a:r>
            <a:r>
              <a:rPr lang="fi-FI" dirty="0" smtClean="0"/>
              <a:t>, </a:t>
            </a:r>
            <a:r>
              <a:rPr lang="fi-FI" dirty="0" err="1" smtClean="0"/>
              <a:t>who</a:t>
            </a:r>
            <a:r>
              <a:rPr lang="fi-FI" dirty="0" smtClean="0"/>
              <a:t> </a:t>
            </a:r>
            <a:r>
              <a:rPr lang="fi-FI" dirty="0" err="1" smtClean="0"/>
              <a:t>ate</a:t>
            </a:r>
            <a:r>
              <a:rPr lang="fi-FI" dirty="0" smtClean="0"/>
              <a:t> </a:t>
            </a:r>
            <a:r>
              <a:rPr lang="fi-FI" dirty="0" err="1" smtClean="0"/>
              <a:t>bubble</a:t>
            </a:r>
            <a:r>
              <a:rPr lang="fi-FI" dirty="0" smtClean="0"/>
              <a:t> </a:t>
            </a:r>
            <a:r>
              <a:rPr lang="fi-FI" dirty="0" err="1" smtClean="0"/>
              <a:t>gum</a:t>
            </a:r>
            <a:r>
              <a:rPr lang="fi-FI" dirty="0" smtClean="0"/>
              <a:t>. In </a:t>
            </a:r>
            <a:r>
              <a:rPr lang="fi-FI" dirty="0" err="1" smtClean="0"/>
              <a:t>front</a:t>
            </a:r>
            <a:r>
              <a:rPr lang="fi-FI" dirty="0" smtClean="0"/>
              <a:t> of </a:t>
            </a:r>
            <a:r>
              <a:rPr lang="fi-FI" dirty="0" err="1" smtClean="0"/>
              <a:t>them</a:t>
            </a:r>
            <a:endParaRPr lang="fi-FI" dirty="0" smtClean="0"/>
          </a:p>
          <a:p>
            <a:pPr>
              <a:buNone/>
            </a:pPr>
            <a:r>
              <a:rPr lang="fi-FI" dirty="0" smtClean="0"/>
              <a:t>on the </a:t>
            </a:r>
            <a:r>
              <a:rPr lang="fi-FI" dirty="0" err="1" smtClean="0"/>
              <a:t>second</a:t>
            </a:r>
            <a:r>
              <a:rPr lang="fi-FI" dirty="0" smtClean="0"/>
              <a:t> </a:t>
            </a:r>
            <a:r>
              <a:rPr lang="fi-FI" dirty="0" err="1" smtClean="0"/>
              <a:t>row</a:t>
            </a:r>
            <a:r>
              <a:rPr lang="fi-FI" dirty="0" smtClean="0"/>
              <a:t> </a:t>
            </a:r>
            <a:r>
              <a:rPr lang="fi-FI" dirty="0" err="1" smtClean="0"/>
              <a:t>sat</a:t>
            </a:r>
            <a:r>
              <a:rPr lang="fi-FI" dirty="0" smtClean="0"/>
              <a:t> a big </a:t>
            </a:r>
            <a:r>
              <a:rPr lang="fi-FI" dirty="0" err="1" smtClean="0"/>
              <a:t>man</a:t>
            </a:r>
            <a:r>
              <a:rPr lang="fi-FI" dirty="0" smtClean="0"/>
              <a:t>, </a:t>
            </a:r>
            <a:r>
              <a:rPr lang="fi-FI" dirty="0" err="1" smtClean="0"/>
              <a:t>behind</a:t>
            </a:r>
            <a:r>
              <a:rPr lang="fi-FI" dirty="0" smtClean="0"/>
              <a:t> </a:t>
            </a:r>
            <a:r>
              <a:rPr lang="fi-FI" dirty="0" err="1" smtClean="0"/>
              <a:t>whom</a:t>
            </a:r>
            <a:r>
              <a:rPr lang="fi-FI" dirty="0" smtClean="0"/>
              <a:t> (??) Liisa </a:t>
            </a:r>
            <a:r>
              <a:rPr lang="fi-FI" dirty="0" err="1" smtClean="0"/>
              <a:t>couldn´t</a:t>
            </a:r>
            <a:r>
              <a:rPr lang="fi-FI" dirty="0" smtClean="0"/>
              <a:t> </a:t>
            </a:r>
            <a:r>
              <a:rPr lang="fi-FI" dirty="0" err="1" smtClean="0"/>
              <a:t>see</a:t>
            </a:r>
            <a:r>
              <a:rPr lang="fi-FI" dirty="0" smtClean="0"/>
              <a:t> a </a:t>
            </a:r>
            <a:r>
              <a:rPr lang="fi-FI" dirty="0" err="1" smtClean="0"/>
              <a:t>thing</a:t>
            </a:r>
            <a:r>
              <a:rPr lang="fi-FI" dirty="0" smtClean="0"/>
              <a:t>.</a:t>
            </a:r>
          </a:p>
          <a:p>
            <a:pPr>
              <a:buNone/>
            </a:pPr>
            <a:r>
              <a:rPr lang="fi-FI" dirty="0" err="1" smtClean="0"/>
              <a:t>Behind</a:t>
            </a:r>
            <a:r>
              <a:rPr lang="fi-FI" dirty="0" smtClean="0"/>
              <a:t> </a:t>
            </a:r>
            <a:r>
              <a:rPr lang="fi-FI" dirty="0" err="1" smtClean="0"/>
              <a:t>them</a:t>
            </a:r>
            <a:r>
              <a:rPr lang="fi-FI" dirty="0" smtClean="0"/>
              <a:t> to </a:t>
            </a:r>
            <a:r>
              <a:rPr lang="fi-FI" dirty="0" err="1" smtClean="0"/>
              <a:t>fourth</a:t>
            </a:r>
            <a:r>
              <a:rPr lang="fi-FI" dirty="0" smtClean="0"/>
              <a:t> </a:t>
            </a:r>
            <a:r>
              <a:rPr lang="fi-FI" dirty="0" err="1" smtClean="0"/>
              <a:t>row</a:t>
            </a:r>
            <a:r>
              <a:rPr lang="fi-FI" dirty="0" smtClean="0"/>
              <a:t> </a:t>
            </a:r>
            <a:r>
              <a:rPr lang="fi-FI" dirty="0" err="1" smtClean="0"/>
              <a:t>came</a:t>
            </a:r>
            <a:r>
              <a:rPr lang="fi-FI" dirty="0" smtClean="0"/>
              <a:t> a </a:t>
            </a:r>
            <a:r>
              <a:rPr lang="fi-FI" dirty="0" err="1" smtClean="0"/>
              <a:t>group</a:t>
            </a:r>
            <a:r>
              <a:rPr lang="fi-FI" dirty="0" smtClean="0"/>
              <a:t> of </a:t>
            </a:r>
            <a:r>
              <a:rPr lang="fi-FI" dirty="0" err="1" smtClean="0"/>
              <a:t>noisy</a:t>
            </a:r>
            <a:r>
              <a:rPr lang="fi-FI" dirty="0" smtClean="0"/>
              <a:t> </a:t>
            </a:r>
            <a:r>
              <a:rPr lang="fi-FI" dirty="0" err="1" smtClean="0"/>
              <a:t>youngsters</a:t>
            </a:r>
            <a:r>
              <a:rPr lang="fi-FI" dirty="0" smtClean="0"/>
              <a:t>, </a:t>
            </a:r>
            <a:r>
              <a:rPr lang="fi-FI" dirty="0" err="1" smtClean="0"/>
              <a:t>who</a:t>
            </a:r>
            <a:r>
              <a:rPr lang="fi-FI" dirty="0" smtClean="0"/>
              <a:t> </a:t>
            </a:r>
            <a:r>
              <a:rPr lang="fi-FI" dirty="0" err="1" smtClean="0"/>
              <a:t>disturbed</a:t>
            </a:r>
            <a:endParaRPr lang="fi-FI" dirty="0" smtClean="0"/>
          </a:p>
          <a:p>
            <a:pPr>
              <a:buNone/>
            </a:pPr>
            <a:r>
              <a:rPr lang="fi-FI" dirty="0" err="1" smtClean="0"/>
              <a:t>them</a:t>
            </a:r>
            <a:r>
              <a:rPr lang="fi-FI" dirty="0" smtClean="0"/>
              <a:t> </a:t>
            </a:r>
            <a:r>
              <a:rPr lang="fi-FI" dirty="0" err="1" smtClean="0"/>
              <a:t>with</a:t>
            </a:r>
            <a:r>
              <a:rPr lang="fi-FI" dirty="0" smtClean="0"/>
              <a:t> </a:t>
            </a:r>
            <a:r>
              <a:rPr lang="fi-FI" dirty="0" err="1" smtClean="0"/>
              <a:t>their</a:t>
            </a:r>
            <a:r>
              <a:rPr lang="fi-FI" dirty="0" smtClean="0"/>
              <a:t> </a:t>
            </a:r>
            <a:r>
              <a:rPr lang="fi-FI" dirty="0" err="1" smtClean="0"/>
              <a:t>speech</a:t>
            </a:r>
            <a:r>
              <a:rPr lang="fi-FI" dirty="0" smtClean="0"/>
              <a:t>. </a:t>
            </a:r>
            <a:r>
              <a:rPr lang="fi-FI" dirty="0" err="1" smtClean="0"/>
              <a:t>Because</a:t>
            </a:r>
            <a:r>
              <a:rPr lang="fi-FI" dirty="0" smtClean="0"/>
              <a:t> of the </a:t>
            </a:r>
            <a:r>
              <a:rPr lang="fi-FI" dirty="0" err="1" smtClean="0"/>
              <a:t>noise</a:t>
            </a:r>
            <a:r>
              <a:rPr lang="fi-FI" dirty="0" smtClean="0"/>
              <a:t>, L, P, K and J </a:t>
            </a:r>
            <a:r>
              <a:rPr lang="fi-FI" dirty="0" err="1" smtClean="0"/>
              <a:t>couldn´t</a:t>
            </a:r>
            <a:endParaRPr lang="fi-FI" dirty="0" smtClean="0"/>
          </a:p>
          <a:p>
            <a:pPr>
              <a:buNone/>
            </a:pPr>
            <a:r>
              <a:rPr lang="fi-FI" dirty="0" err="1" smtClean="0"/>
              <a:t>concentrate</a:t>
            </a:r>
            <a:r>
              <a:rPr lang="fi-FI" dirty="0" smtClean="0"/>
              <a:t> to the play. </a:t>
            </a:r>
            <a:r>
              <a:rPr lang="fi-FI" dirty="0" err="1" smtClean="0"/>
              <a:t>Theater-night</a:t>
            </a:r>
            <a:r>
              <a:rPr lang="fi-FI" dirty="0" smtClean="0"/>
              <a:t> </a:t>
            </a:r>
            <a:r>
              <a:rPr lang="fi-FI" dirty="0" err="1" smtClean="0"/>
              <a:t>went</a:t>
            </a:r>
            <a:r>
              <a:rPr lang="fi-FI" dirty="0" smtClean="0"/>
              <a:t> </a:t>
            </a:r>
            <a:r>
              <a:rPr lang="fi-FI" dirty="0" err="1" smtClean="0"/>
              <a:t>off</a:t>
            </a:r>
            <a:r>
              <a:rPr lang="fi-FI" dirty="0" smtClean="0"/>
              <a:t> </a:t>
            </a:r>
            <a:r>
              <a:rPr lang="fi-FI" dirty="0" err="1" smtClean="0"/>
              <a:t>due</a:t>
            </a:r>
            <a:r>
              <a:rPr lang="fi-FI" dirty="0" smtClean="0"/>
              <a:t> to </a:t>
            </a:r>
            <a:r>
              <a:rPr lang="fi-FI" dirty="0" err="1" smtClean="0"/>
              <a:t>youngsters</a:t>
            </a:r>
            <a:r>
              <a:rPr lang="fi-FI" dirty="0" smtClean="0"/>
              <a:t>´</a:t>
            </a:r>
          </a:p>
          <a:p>
            <a:pPr>
              <a:buNone/>
            </a:pPr>
            <a:r>
              <a:rPr lang="fi-FI" dirty="0" err="1" smtClean="0"/>
              <a:t>speech</a:t>
            </a:r>
            <a:r>
              <a:rPr lang="fi-FI" dirty="0" smtClean="0"/>
              <a:t>, </a:t>
            </a:r>
            <a:r>
              <a:rPr lang="fi-FI" dirty="0" err="1" smtClean="0"/>
              <a:t>because</a:t>
            </a:r>
            <a:r>
              <a:rPr lang="fi-FI" dirty="0" smtClean="0"/>
              <a:t> of the </a:t>
            </a:r>
            <a:r>
              <a:rPr lang="fi-FI" dirty="0" err="1" smtClean="0"/>
              <a:t>speech</a:t>
            </a:r>
            <a:r>
              <a:rPr lang="fi-FI" dirty="0" smtClean="0"/>
              <a:t> </a:t>
            </a:r>
            <a:r>
              <a:rPr lang="fi-FI" dirty="0" err="1" smtClean="0"/>
              <a:t>it</a:t>
            </a:r>
            <a:r>
              <a:rPr lang="fi-FI" dirty="0" smtClean="0"/>
              <a:t> </a:t>
            </a:r>
            <a:r>
              <a:rPr lang="fi-FI" dirty="0" err="1" smtClean="0"/>
              <a:t>was</a:t>
            </a:r>
            <a:r>
              <a:rPr lang="fi-FI" dirty="0" smtClean="0"/>
              <a:t> </a:t>
            </a:r>
            <a:r>
              <a:rPr lang="fi-FI" dirty="0" err="1" smtClean="0"/>
              <a:t>difficult</a:t>
            </a:r>
            <a:r>
              <a:rPr lang="fi-FI" dirty="0" smtClean="0"/>
              <a:t> to </a:t>
            </a:r>
            <a:r>
              <a:rPr lang="fi-FI" dirty="0" err="1" smtClean="0"/>
              <a:t>hear</a:t>
            </a:r>
            <a:r>
              <a:rPr lang="fi-FI" dirty="0" smtClean="0"/>
              <a:t> the </a:t>
            </a:r>
            <a:r>
              <a:rPr lang="fi-FI" dirty="0" err="1" smtClean="0"/>
              <a:t>lines</a:t>
            </a:r>
            <a:r>
              <a:rPr lang="fi-FI" dirty="0" smtClean="0"/>
              <a:t>.   </a:t>
            </a:r>
          </a:p>
          <a:p>
            <a:pPr lvl="1">
              <a:buNone/>
            </a:pPr>
            <a:endParaRPr lang="fi-FI"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Teksti</a:t>
            </a:r>
            <a:r>
              <a:rPr lang="fi-FI" dirty="0" smtClean="0"/>
              <a:t>:</a:t>
            </a:r>
            <a:endParaRPr lang="fi-FI" dirty="0"/>
          </a:p>
        </p:txBody>
      </p:sp>
      <p:sp>
        <p:nvSpPr>
          <p:cNvPr id="3" name="Sisällön paikkamerkki 2"/>
          <p:cNvSpPr>
            <a:spLocks noGrp="1"/>
          </p:cNvSpPr>
          <p:nvPr>
            <p:ph idx="1"/>
          </p:nvPr>
        </p:nvSpPr>
        <p:spPr/>
        <p:txBody>
          <a:bodyPr/>
          <a:lstStyle/>
          <a:p>
            <a:pPr algn="ctr">
              <a:buNone/>
            </a:pPr>
            <a:r>
              <a:rPr lang="fi-FI" dirty="0" smtClean="0"/>
              <a:t>Taulun keskellä on talo. Talossa on neljä ikkunaa. Kahden ikkunan välissä on ovi. </a:t>
            </a:r>
          </a:p>
          <a:p>
            <a:pPr algn="ctr">
              <a:buNone/>
            </a:pPr>
            <a:r>
              <a:rPr lang="fi-FI" dirty="0" smtClean="0"/>
              <a:t>Talon edessä on piha. Pihan poikki kulkee tie. Talon edessä on myös kukkia. Talon vieressä on puu. Puun alla on koira. Toisella puolella talon vieressä on auto. Auton takana seisoo mies. Talon yllä paistaa aurinko ja talon ylitse lentää lintu.   </a:t>
            </a:r>
            <a:endParaRPr lang="fi-F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Reetta\AppData\Local\Microsoft\Windows\INetCache\IE\E8JIZ5YP\cartoon-business-man-02[1].jpg"/>
          <p:cNvPicPr>
            <a:picLocks noChangeAspect="1" noChangeArrowheads="1"/>
          </p:cNvPicPr>
          <p:nvPr/>
        </p:nvPicPr>
        <p:blipFill>
          <a:blip r:embed="rId2" cstate="print"/>
          <a:srcRect/>
          <a:stretch>
            <a:fillRect/>
          </a:stretch>
        </p:blipFill>
        <p:spPr bwMode="auto">
          <a:xfrm>
            <a:off x="6516216" y="2636912"/>
            <a:ext cx="1603005" cy="2459930"/>
          </a:xfrm>
          <a:prstGeom prst="rect">
            <a:avLst/>
          </a:prstGeom>
          <a:noFill/>
        </p:spPr>
      </p:pic>
      <p:pic>
        <p:nvPicPr>
          <p:cNvPr id="1029" name="Picture 5" descr="C:\Users\Reetta\AppData\Local\Microsoft\Windows\INetCache\IE\JZU1KPK2\sun[1].jpg"/>
          <p:cNvPicPr>
            <a:picLocks noChangeAspect="1" noChangeArrowheads="1"/>
          </p:cNvPicPr>
          <p:nvPr/>
        </p:nvPicPr>
        <p:blipFill>
          <a:blip r:embed="rId3" cstate="print"/>
          <a:srcRect/>
          <a:stretch>
            <a:fillRect/>
          </a:stretch>
        </p:blipFill>
        <p:spPr bwMode="auto">
          <a:xfrm>
            <a:off x="3995936" y="764704"/>
            <a:ext cx="1103622" cy="1124744"/>
          </a:xfrm>
          <a:prstGeom prst="rect">
            <a:avLst/>
          </a:prstGeom>
          <a:noFill/>
        </p:spPr>
      </p:pic>
      <p:sp>
        <p:nvSpPr>
          <p:cNvPr id="2" name="Otsikko 1"/>
          <p:cNvSpPr>
            <a:spLocks noGrp="1"/>
          </p:cNvSpPr>
          <p:nvPr>
            <p:ph type="title"/>
          </p:nvPr>
        </p:nvSpPr>
        <p:spPr/>
        <p:txBody>
          <a:bodyPr/>
          <a:lstStyle/>
          <a:p>
            <a:r>
              <a:rPr lang="fi-FI" dirty="0" smtClean="0"/>
              <a:t>Piirrostehtävä</a:t>
            </a:r>
            <a:endParaRPr lang="fi-FI" dirty="0"/>
          </a:p>
        </p:txBody>
      </p:sp>
      <p:pic>
        <p:nvPicPr>
          <p:cNvPr id="1026" name="Picture 2" descr="C:\Program Files (x86)\Microsoft Office\MEDIA\CAGCAT10\j0185604.wmf"/>
          <p:cNvPicPr>
            <a:picLocks noGrp="1" noChangeAspect="1" noChangeArrowheads="1"/>
          </p:cNvPicPr>
          <p:nvPr>
            <p:ph idx="1"/>
          </p:nvPr>
        </p:nvPicPr>
        <p:blipFill>
          <a:blip r:embed="rId4" cstate="print"/>
          <a:srcRect/>
          <a:stretch>
            <a:fillRect/>
          </a:stretch>
        </p:blipFill>
        <p:spPr bwMode="auto">
          <a:xfrm>
            <a:off x="2915816" y="2060848"/>
            <a:ext cx="3384376" cy="3387729"/>
          </a:xfrm>
          <a:prstGeom prst="rect">
            <a:avLst/>
          </a:prstGeom>
          <a:noFill/>
        </p:spPr>
      </p:pic>
      <p:pic>
        <p:nvPicPr>
          <p:cNvPr id="1038" name="Picture 14" descr="C:\Users\Reetta\AppData\Local\Microsoft\Windows\INetCache\IE\E8JIZ5YP\road-13813455026q6[1].jpg"/>
          <p:cNvPicPr>
            <a:picLocks noChangeAspect="1" noChangeArrowheads="1"/>
          </p:cNvPicPr>
          <p:nvPr/>
        </p:nvPicPr>
        <p:blipFill>
          <a:blip r:embed="rId5" cstate="print"/>
          <a:srcRect t="48814"/>
          <a:stretch>
            <a:fillRect/>
          </a:stretch>
        </p:blipFill>
        <p:spPr bwMode="auto">
          <a:xfrm>
            <a:off x="3491880" y="4653136"/>
            <a:ext cx="2255206" cy="792088"/>
          </a:xfrm>
          <a:prstGeom prst="rect">
            <a:avLst/>
          </a:prstGeom>
          <a:noFill/>
        </p:spPr>
      </p:pic>
      <p:pic>
        <p:nvPicPr>
          <p:cNvPr id="1032" name="Picture 8" descr="C:\Program Files (x86)\Microsoft Office\MEDIA\CAGCAT10\j0281904.wmf"/>
          <p:cNvPicPr>
            <a:picLocks noChangeAspect="1" noChangeArrowheads="1"/>
          </p:cNvPicPr>
          <p:nvPr/>
        </p:nvPicPr>
        <p:blipFill>
          <a:blip r:embed="rId6" cstate="print"/>
          <a:srcRect/>
          <a:stretch>
            <a:fillRect/>
          </a:stretch>
        </p:blipFill>
        <p:spPr bwMode="auto">
          <a:xfrm>
            <a:off x="3347864" y="4581128"/>
            <a:ext cx="1042671" cy="985731"/>
          </a:xfrm>
          <a:prstGeom prst="rect">
            <a:avLst/>
          </a:prstGeom>
          <a:noFill/>
        </p:spPr>
      </p:pic>
      <p:pic>
        <p:nvPicPr>
          <p:cNvPr id="1027" name="Picture 3" descr="C:\Users\Reetta\AppData\Local\Microsoft\Windows\INetCache\IE\E8JIZ5YP\2010_Kia_Forte_Koup_-_2009_NY_Int._Auto_Show[1].jpg"/>
          <p:cNvPicPr>
            <a:picLocks noChangeAspect="1" noChangeArrowheads="1"/>
          </p:cNvPicPr>
          <p:nvPr/>
        </p:nvPicPr>
        <p:blipFill>
          <a:blip r:embed="rId7" cstate="print"/>
          <a:srcRect/>
          <a:stretch>
            <a:fillRect/>
          </a:stretch>
        </p:blipFill>
        <p:spPr bwMode="auto">
          <a:xfrm>
            <a:off x="5508104" y="3933056"/>
            <a:ext cx="2646294" cy="1512168"/>
          </a:xfrm>
          <a:prstGeom prst="rect">
            <a:avLst/>
          </a:prstGeom>
          <a:noFill/>
        </p:spPr>
      </p:pic>
      <p:pic>
        <p:nvPicPr>
          <p:cNvPr id="3074" name="Picture 2" descr="C:\Users\Reetta\AppData\Local\Microsoft\Windows\INetCache\IE\71TYIA22\Bird_in_flight_wings_spread[1].jpg"/>
          <p:cNvPicPr>
            <a:picLocks noChangeAspect="1" noChangeArrowheads="1"/>
          </p:cNvPicPr>
          <p:nvPr/>
        </p:nvPicPr>
        <p:blipFill>
          <a:blip r:embed="rId8" cstate="print"/>
          <a:srcRect/>
          <a:stretch>
            <a:fillRect/>
          </a:stretch>
        </p:blipFill>
        <p:spPr bwMode="auto">
          <a:xfrm>
            <a:off x="3275856" y="1484784"/>
            <a:ext cx="683568" cy="455712"/>
          </a:xfrm>
          <a:prstGeom prst="rect">
            <a:avLst/>
          </a:prstGeom>
          <a:noFill/>
        </p:spPr>
      </p:pic>
      <p:pic>
        <p:nvPicPr>
          <p:cNvPr id="3075" name="Picture 3" descr="C:\Users\Reetta\AppData\Local\Microsoft\Windows\INetCache\IE\71TYIA22\dog-rough-collie[1].jpg"/>
          <p:cNvPicPr>
            <a:picLocks noChangeAspect="1" noChangeArrowheads="1"/>
          </p:cNvPicPr>
          <p:nvPr/>
        </p:nvPicPr>
        <p:blipFill>
          <a:blip r:embed="rId9" cstate="print"/>
          <a:srcRect/>
          <a:stretch>
            <a:fillRect/>
          </a:stretch>
        </p:blipFill>
        <p:spPr bwMode="auto">
          <a:xfrm>
            <a:off x="2699792" y="4653136"/>
            <a:ext cx="653748" cy="579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Postpositiot + GEN </a:t>
            </a:r>
            <a:endParaRPr lang="fi-FI" dirty="0"/>
          </a:p>
        </p:txBody>
      </p:sp>
      <p:sp>
        <p:nvSpPr>
          <p:cNvPr id="3" name="Sisällön paikkamerkki 2"/>
          <p:cNvSpPr>
            <a:spLocks noGrp="1"/>
          </p:cNvSpPr>
          <p:nvPr>
            <p:ph idx="1"/>
          </p:nvPr>
        </p:nvSpPr>
        <p:spPr/>
        <p:txBody>
          <a:bodyPr>
            <a:normAutofit fontScale="92500" lnSpcReduction="20000"/>
          </a:bodyPr>
          <a:lstStyle/>
          <a:p>
            <a:pPr>
              <a:buNone/>
            </a:pPr>
            <a:r>
              <a:rPr lang="fi-FI" dirty="0" smtClean="0"/>
              <a:t>Yli(tse)				Poikki, Läpi</a:t>
            </a:r>
          </a:p>
          <a:p>
            <a:pPr>
              <a:buNone/>
            </a:pPr>
            <a:r>
              <a:rPr lang="fi-FI" dirty="0" smtClean="0"/>
              <a:t>Ali(tse) 				Kohti (</a:t>
            </a:r>
            <a:r>
              <a:rPr lang="fi-FI" dirty="0" smtClean="0">
                <a:solidFill>
                  <a:srgbClr val="FF0000"/>
                </a:solidFill>
              </a:rPr>
              <a:t>+ partitiivi!)</a:t>
            </a:r>
          </a:p>
          <a:p>
            <a:pPr>
              <a:buNone/>
            </a:pPr>
            <a:r>
              <a:rPr lang="fi-FI" dirty="0" smtClean="0"/>
              <a:t>				Päällä</a:t>
            </a:r>
          </a:p>
          <a:p>
            <a:pPr>
              <a:buNone/>
            </a:pPr>
            <a:r>
              <a:rPr lang="fi-FI" dirty="0" smtClean="0"/>
              <a:t>				Päältä</a:t>
            </a:r>
          </a:p>
          <a:p>
            <a:pPr>
              <a:buNone/>
            </a:pPr>
            <a:r>
              <a:rPr lang="fi-FI" dirty="0" smtClean="0"/>
              <a:t>				Päälle </a:t>
            </a:r>
          </a:p>
          <a:p>
            <a:pPr>
              <a:buNone/>
            </a:pPr>
            <a:r>
              <a:rPr lang="fi-FI" dirty="0" smtClean="0"/>
              <a:t>	</a:t>
            </a:r>
          </a:p>
          <a:p>
            <a:pPr>
              <a:buNone/>
            </a:pPr>
            <a:r>
              <a:rPr lang="fi-FI" dirty="0" smtClean="0"/>
              <a:t>Edessä		Välissä 		Takana	</a:t>
            </a:r>
          </a:p>
          <a:p>
            <a:pPr>
              <a:buNone/>
            </a:pPr>
            <a:r>
              <a:rPr lang="fi-FI" dirty="0" smtClean="0"/>
              <a:t>Edestä		Välistä 		Takaa		</a:t>
            </a:r>
          </a:p>
          <a:p>
            <a:pPr>
              <a:buNone/>
            </a:pPr>
            <a:r>
              <a:rPr lang="fi-FI" dirty="0" smtClean="0"/>
              <a:t>Eteen			Väliin 		Taakse	</a:t>
            </a:r>
          </a:p>
          <a:p>
            <a:endParaRPr lang="fi-FI" dirty="0" smtClean="0"/>
          </a:p>
          <a:p>
            <a:endParaRPr lang="fi-F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Valdík</a:t>
            </a:r>
            <a:endParaRPr lang="fi-FI" dirty="0"/>
          </a:p>
        </p:txBody>
      </p:sp>
      <p:pic>
        <p:nvPicPr>
          <p:cNvPr id="4" name="Sisällön paikkamerkki 3" descr="waldo.jpg"/>
          <p:cNvPicPr>
            <a:picLocks noGrp="1" noChangeAspect="1"/>
          </p:cNvPicPr>
          <p:nvPr>
            <p:ph idx="1"/>
          </p:nvPr>
        </p:nvPicPr>
        <p:blipFill>
          <a:blip r:embed="rId2" cstate="print"/>
          <a:stretch>
            <a:fillRect/>
          </a:stretch>
        </p:blipFill>
        <p:spPr>
          <a:xfrm>
            <a:off x="3530111" y="1600200"/>
            <a:ext cx="2083777"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1026" name="Picture 2" descr="https://whereswaldoemotionally.files.wordpress.com/2013/09/waldo9.jpg"/>
          <p:cNvPicPr>
            <a:picLocks noChangeAspect="1" noChangeArrowheads="1"/>
          </p:cNvPicPr>
          <p:nvPr/>
        </p:nvPicPr>
        <p:blipFill>
          <a:blip r:embed="rId2" cstate="print"/>
          <a:srcRect/>
          <a:stretch>
            <a:fillRect/>
          </a:stretch>
        </p:blipFill>
        <p:spPr bwMode="auto">
          <a:xfrm>
            <a:off x="-180528" y="0"/>
            <a:ext cx="9444271"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Postpositiot</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GEN + aikana 		Loman aikana</a:t>
            </a:r>
          </a:p>
          <a:p>
            <a:r>
              <a:rPr lang="fi-FI" dirty="0" smtClean="0"/>
              <a:t>ILL + mennessä 		Iltaan mennessä</a:t>
            </a:r>
          </a:p>
          <a:p>
            <a:r>
              <a:rPr lang="fi-FI" dirty="0" smtClean="0"/>
              <a:t>Ennen + PART		Ennen auringonnousua</a:t>
            </a:r>
          </a:p>
          <a:p>
            <a:r>
              <a:rPr lang="fi-FI" dirty="0" smtClean="0"/>
              <a:t>NOM + sitten		Vuosi sitten		</a:t>
            </a:r>
          </a:p>
          <a:p>
            <a:r>
              <a:rPr lang="fi-FI" dirty="0" smtClean="0"/>
              <a:t>GEN + jälkeen 		Kaiken jälkeen</a:t>
            </a:r>
          </a:p>
          <a:p>
            <a:endParaRPr lang="fi-FI" dirty="0" smtClean="0"/>
          </a:p>
          <a:p>
            <a:r>
              <a:rPr lang="fi-FI" dirty="0" smtClean="0"/>
              <a:t>GEN + takia		Aamukahvin takia</a:t>
            </a:r>
          </a:p>
          <a:p>
            <a:r>
              <a:rPr lang="fi-FI" dirty="0" smtClean="0"/>
              <a:t>PART + varten		Kesää varten</a:t>
            </a:r>
          </a:p>
          <a:p>
            <a:r>
              <a:rPr lang="fi-FI" dirty="0" smtClean="0"/>
              <a:t>GEN + kanssa		Ystävieni kanssa</a:t>
            </a:r>
          </a:p>
          <a:p>
            <a:r>
              <a:rPr lang="fi-FI" dirty="0" smtClean="0"/>
              <a:t>Ilman + PART		Ilman sinua</a:t>
            </a: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Moniste</a:t>
            </a:r>
            <a:endParaRPr lang="fi-FI" dirty="0"/>
          </a:p>
        </p:txBody>
      </p:sp>
      <p:sp>
        <p:nvSpPr>
          <p:cNvPr id="3" name="Sisällön paikkamerkki 2"/>
          <p:cNvSpPr>
            <a:spLocks noGrp="1"/>
          </p:cNvSpPr>
          <p:nvPr>
            <p:ph idx="1"/>
          </p:nvPr>
        </p:nvSpPr>
        <p:spPr/>
        <p:txBody>
          <a:bodyPr/>
          <a:lstStyle/>
          <a:p>
            <a:pPr algn="ctr"/>
            <a:r>
              <a:rPr lang="fi-FI" dirty="0" smtClean="0"/>
              <a:t>Teksti teatterista ja kysymykset</a:t>
            </a:r>
          </a:p>
          <a:p>
            <a:pPr algn="ctr"/>
            <a:endParaRPr lang="fi-FI" dirty="0" smtClean="0"/>
          </a:p>
          <a:p>
            <a:pPr algn="ctr"/>
            <a:r>
              <a:rPr lang="fi-FI" dirty="0" smtClean="0"/>
              <a:t>Alleviivaa postpositiot ja merkitse </a:t>
            </a:r>
          </a:p>
          <a:p>
            <a:pPr algn="ctr">
              <a:buNone/>
            </a:pPr>
            <a:r>
              <a:rPr lang="fi-FI" dirty="0" smtClean="0"/>
              <a:t>P/G/N tai I</a:t>
            </a:r>
            <a:endParaRPr lang="fi-F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Postpositiot</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Ennen näytöstä (PART)</a:t>
            </a:r>
          </a:p>
          <a:p>
            <a:r>
              <a:rPr lang="fi-FI" dirty="0" smtClean="0"/>
              <a:t>Pekan (GEN) luo/luokse</a:t>
            </a:r>
          </a:p>
          <a:p>
            <a:r>
              <a:rPr lang="fi-FI" dirty="0" smtClean="0"/>
              <a:t>Liisaa (PART) varten </a:t>
            </a:r>
          </a:p>
          <a:p>
            <a:r>
              <a:rPr lang="fi-FI" dirty="0" smtClean="0"/>
              <a:t>Pekan (GEN) luona </a:t>
            </a:r>
          </a:p>
          <a:p>
            <a:r>
              <a:rPr lang="fi-FI" dirty="0" smtClean="0"/>
              <a:t>Liisan (GEN) kanssa</a:t>
            </a:r>
          </a:p>
          <a:p>
            <a:r>
              <a:rPr lang="fi-FI" dirty="0" smtClean="0"/>
              <a:t>Liisan ja Pekan (GEN) kanssa</a:t>
            </a:r>
          </a:p>
          <a:p>
            <a:r>
              <a:rPr lang="fi-FI" dirty="0" smtClean="0"/>
              <a:t>Auton (GEN) luo </a:t>
            </a:r>
          </a:p>
          <a:p>
            <a:r>
              <a:rPr lang="fi-FI" dirty="0" smtClean="0"/>
              <a:t>Auton (GEN) alla</a:t>
            </a:r>
          </a:p>
          <a:p>
            <a:r>
              <a:rPr lang="fi-FI" dirty="0" smtClean="0"/>
              <a:t>Auton (GEN) alta </a:t>
            </a:r>
          </a:p>
          <a:p>
            <a:r>
              <a:rPr lang="fi-FI" dirty="0" smtClean="0"/>
              <a:t>Tuomiokirkon (GEN) edessä</a:t>
            </a:r>
          </a:p>
          <a:p>
            <a:endParaRPr lang="fi-FI"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amond(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amond(in)">
                                      <p:cBhvr>
                                        <p:cTn id="5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Postpositiot</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Teatterin (GEN) läheltä</a:t>
            </a:r>
          </a:p>
          <a:p>
            <a:r>
              <a:rPr lang="fi-FI" dirty="0" smtClean="0"/>
              <a:t>Puiston (GEN) viereen</a:t>
            </a:r>
          </a:p>
          <a:p>
            <a:r>
              <a:rPr lang="fi-FI" dirty="0" smtClean="0"/>
              <a:t>Liisan (GEN) vieressä</a:t>
            </a:r>
          </a:p>
          <a:p>
            <a:r>
              <a:rPr lang="fi-FI" dirty="0" smtClean="0"/>
              <a:t>Pekan ja Jussin (GEN) takana</a:t>
            </a:r>
          </a:p>
          <a:p>
            <a:r>
              <a:rPr lang="fi-FI" dirty="0" smtClean="0"/>
              <a:t>Heidän (GEN) edessä(</a:t>
            </a:r>
            <a:r>
              <a:rPr lang="fi-FI" dirty="0" err="1" smtClean="0"/>
              <a:t>än</a:t>
            </a:r>
            <a:r>
              <a:rPr lang="fi-FI" dirty="0" smtClean="0"/>
              <a:t>)</a:t>
            </a:r>
          </a:p>
          <a:p>
            <a:r>
              <a:rPr lang="fi-FI" dirty="0" smtClean="0"/>
              <a:t>Jonka (GEN) takaa</a:t>
            </a:r>
          </a:p>
          <a:p>
            <a:r>
              <a:rPr lang="fi-FI" dirty="0" smtClean="0"/>
              <a:t>Heidän(GEN) taakse(en) </a:t>
            </a:r>
          </a:p>
          <a:p>
            <a:r>
              <a:rPr lang="fi-FI" dirty="0" smtClean="0"/>
              <a:t>Melun (GEN) takia</a:t>
            </a:r>
          </a:p>
          <a:p>
            <a:r>
              <a:rPr lang="fi-FI" dirty="0" smtClean="0"/>
              <a:t>Puheen (GEN) takia (x2)</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39552" y="908720"/>
            <a:ext cx="8229600" cy="5112568"/>
          </a:xfrm>
        </p:spPr>
        <p:txBody>
          <a:bodyPr>
            <a:normAutofit fontScale="70000" lnSpcReduction="20000"/>
          </a:bodyPr>
          <a:lstStyle/>
          <a:p>
            <a:pPr>
              <a:buNone/>
            </a:pPr>
            <a:r>
              <a:rPr lang="fi-FI" dirty="0" smtClean="0"/>
              <a:t>	Liisa kävi eilen teatterissa. Ennen näytöstä Liisa meni Pekan luo / luokse, koska Pekka oli ostanut lipun Liisaa varten. Pekan luona oli myös </a:t>
            </a:r>
            <a:r>
              <a:rPr lang="fi-FI" u="sng" dirty="0" smtClean="0"/>
              <a:t>Jussi, joka oli tullut sinne Liisan kanssa</a:t>
            </a:r>
            <a:r>
              <a:rPr lang="fi-FI" dirty="0" smtClean="0"/>
              <a:t>. Jussi halusi lähteä Liisan ja Pekan kanssa teatteriin. Liisa halusi ottaa mukaan myös Kaisan. He päättivät ottaa Pekan auton. Kun he tulivat auton luo, he kuulivat </a:t>
            </a:r>
            <a:r>
              <a:rPr lang="fi-FI" dirty="0" err="1" smtClean="0"/>
              <a:t>naukunaa</a:t>
            </a:r>
            <a:r>
              <a:rPr lang="fi-FI" dirty="0" smtClean="0"/>
              <a:t> ja huomasivat, että </a:t>
            </a:r>
            <a:r>
              <a:rPr lang="fi-FI" u="sng" dirty="0" smtClean="0"/>
              <a:t>auton alla oli kissa</a:t>
            </a:r>
            <a:r>
              <a:rPr lang="fi-FI" dirty="0" smtClean="0"/>
              <a:t>. Ennen kuin he lähtivät, heidän täytyi ottaa kissa pois auton alta. </a:t>
            </a:r>
            <a:r>
              <a:rPr lang="fi-FI" u="sng" dirty="0" smtClean="0"/>
              <a:t>Ennen näytöstä </a:t>
            </a:r>
            <a:r>
              <a:rPr lang="fi-FI" dirty="0" smtClean="0"/>
              <a:t>he hakivat vielä Kaisan, joka odotti Tuomiokirkon edessä. Heidän oli vaikeaa löytää teatterin läheltä autopaikkaa, joten he jättivät auton </a:t>
            </a:r>
            <a:r>
              <a:rPr lang="fi-FI" u="sng" dirty="0" smtClean="0"/>
              <a:t>erään puiston viereen</a:t>
            </a:r>
            <a:r>
              <a:rPr lang="fi-FI" dirty="0" smtClean="0"/>
              <a:t>. Liisa, Pekka, Jussi ja Kaisa istuivat kolmannella rivillä. Pekka istui Liisan vieressä oikealla puolella. Pekan ja Jussin takana vasemmalla istui nainen, joka söi purukumia. Heidän edessään toisella rivillä istui iso mies, jonka takaa Liisa ei nähnyt mitään. Heidän taakseen </a:t>
            </a:r>
            <a:r>
              <a:rPr lang="fi-FI" u="sng" dirty="0" smtClean="0"/>
              <a:t>neljännelle riville tuli meluisa joukko nuorisoa</a:t>
            </a:r>
            <a:r>
              <a:rPr lang="fi-FI" dirty="0" smtClean="0"/>
              <a:t>, joka häiritsi heitä puheillaan. Melun takia Liisa, Pekka, Kaisa ja Jussi eivät pystyneet keskittymään näytelmään. Teatteri-ilta meni pilalle nuorten puheen takia, </a:t>
            </a:r>
            <a:r>
              <a:rPr lang="fi-FI" u="sng" dirty="0" smtClean="0"/>
              <a:t>sillä puheen takia oli vaikea kuulla vuorosanoja</a:t>
            </a:r>
            <a:r>
              <a:rPr lang="fi-FI" dirty="0" smtClean="0"/>
              <a:t>.</a:t>
            </a:r>
          </a:p>
          <a:p>
            <a:endParaRPr lang="fi-FI" dirty="0"/>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463</Words>
  <Application>Microsoft Office PowerPoint</Application>
  <PresentationFormat>Näytössä katseltava diaesitys (4:3)</PresentationFormat>
  <Paragraphs>73</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Office-teema</vt:lpstr>
      <vt:lpstr>Torstai 14.4.2016</vt:lpstr>
      <vt:lpstr>Postpositiot + GEN </vt:lpstr>
      <vt:lpstr>Valdík</vt:lpstr>
      <vt:lpstr>Dia 4</vt:lpstr>
      <vt:lpstr>Postpositiot</vt:lpstr>
      <vt:lpstr>Moniste</vt:lpstr>
      <vt:lpstr>Postpositiot</vt:lpstr>
      <vt:lpstr>Postpositiot</vt:lpstr>
      <vt:lpstr>Dia 9</vt:lpstr>
      <vt:lpstr>Dia 10</vt:lpstr>
      <vt:lpstr>Teksti:</vt:lpstr>
      <vt:lpstr>Piirrostehtävä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Torstai 14.4.2016</dc:title>
  <dc:creator>reetta</dc:creator>
  <cp:lastModifiedBy>Reetta</cp:lastModifiedBy>
  <cp:revision>36</cp:revision>
  <dcterms:created xsi:type="dcterms:W3CDTF">2016-04-08T14:17:32Z</dcterms:created>
  <dcterms:modified xsi:type="dcterms:W3CDTF">2016-04-20T11:08:38Z</dcterms:modified>
</cp:coreProperties>
</file>