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1" r:id="rId8"/>
    <p:sldId id="262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7.4.2016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7.4.2016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7.4.2016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7.4.2016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7.4.2016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7.4.2016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7.4.2016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7.4.2016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7.4.2016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7.4.2016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7.4.2016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673EE-4041-492F-BA0E-2F18D990949A}" type="datetimeFigureOut">
              <a:rPr lang="fi-FI" smtClean="0"/>
              <a:pPr/>
              <a:t>7.4.2016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Torstai 17.3.2016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Reetta Minkkinen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i-FI" dirty="0" smtClean="0"/>
              <a:t>Tässä naamassa arpikin kaunistus olisi</a:t>
            </a:r>
            <a:br>
              <a:rPr lang="fi-FI" dirty="0" smtClean="0"/>
            </a:br>
            <a:r>
              <a:rPr lang="fi-FI" dirty="0" smtClean="0"/>
              <a:t>Ja hampaat voi uusiksi laittaa</a:t>
            </a:r>
            <a:br>
              <a:rPr lang="fi-FI" dirty="0" smtClean="0"/>
            </a:br>
            <a:r>
              <a:rPr lang="fi-FI" dirty="0" err="1" smtClean="0"/>
              <a:t>Mut</a:t>
            </a:r>
            <a:r>
              <a:rPr lang="fi-FI" dirty="0" smtClean="0"/>
              <a:t> ajokortin ja </a:t>
            </a:r>
            <a:r>
              <a:rPr lang="fi-FI" dirty="0" err="1" smtClean="0"/>
              <a:t>Anglian</a:t>
            </a:r>
            <a:r>
              <a:rPr lang="fi-FI" dirty="0" smtClean="0"/>
              <a:t> kilvet </a:t>
            </a:r>
            <a:r>
              <a:rPr lang="fi-FI" b="1" dirty="0" smtClean="0"/>
              <a:t>vei</a:t>
            </a:r>
            <a:r>
              <a:rPr lang="fi-FI" dirty="0" smtClean="0"/>
              <a:t> poliisi</a:t>
            </a:r>
            <a:br>
              <a:rPr lang="fi-FI" dirty="0" smtClean="0"/>
            </a:br>
            <a:r>
              <a:rPr lang="fi-FI" dirty="0" smtClean="0"/>
              <a:t>Se harrastustoimintaa haittaa</a:t>
            </a:r>
          </a:p>
          <a:p>
            <a:pPr algn="ctr">
              <a:buNone/>
            </a:pPr>
            <a:endParaRPr lang="fi-FI" dirty="0" smtClean="0"/>
          </a:p>
          <a:p>
            <a:pPr algn="ctr">
              <a:buNone/>
            </a:pPr>
            <a:r>
              <a:rPr lang="fi-FI" dirty="0" smtClean="0"/>
              <a:t>Rallikuskiksi pääsystä toiveita elätän</a:t>
            </a:r>
            <a:br>
              <a:rPr lang="fi-FI" dirty="0" smtClean="0"/>
            </a:br>
            <a:r>
              <a:rPr lang="fi-FI" dirty="0" smtClean="0"/>
              <a:t>Turha on äitien sankaripoikia neuvoa</a:t>
            </a:r>
            <a:br>
              <a:rPr lang="fi-FI" dirty="0" smtClean="0"/>
            </a:br>
            <a:r>
              <a:rPr lang="fi-FI" dirty="0" smtClean="0"/>
              <a:t>Eihän rallia voiteta jos siellä pelätään</a:t>
            </a:r>
            <a:br>
              <a:rPr lang="fi-FI" dirty="0" smtClean="0"/>
            </a:br>
            <a:r>
              <a:rPr lang="fi-FI" dirty="0" smtClean="0"/>
              <a:t>Maalissa juhlitaan voittajapoikaamme Teuvoa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Viikonlopuksi autoa etsiessäni</a:t>
            </a:r>
            <a:br>
              <a:rPr lang="fi-FI" dirty="0" smtClean="0"/>
            </a:br>
            <a:r>
              <a:rPr lang="fi-FI" b="1" dirty="0" smtClean="0"/>
              <a:t>Otin</a:t>
            </a:r>
            <a:r>
              <a:rPr lang="fi-FI" dirty="0" smtClean="0"/>
              <a:t> lainaksi naapurin Sierran</a:t>
            </a:r>
            <a:br>
              <a:rPr lang="fi-FI" dirty="0" smtClean="0"/>
            </a:br>
            <a:r>
              <a:rPr lang="fi-FI" dirty="0" smtClean="0"/>
              <a:t>Pikatiellä </a:t>
            </a:r>
            <a:r>
              <a:rPr lang="fi-FI" dirty="0" err="1" smtClean="0"/>
              <a:t>mä</a:t>
            </a:r>
            <a:r>
              <a:rPr lang="fi-FI" dirty="0" smtClean="0"/>
              <a:t> rekkaa päin törmätessäni</a:t>
            </a:r>
            <a:br>
              <a:rPr lang="fi-FI" dirty="0" smtClean="0"/>
            </a:br>
            <a:r>
              <a:rPr lang="fi-FI" dirty="0" smtClean="0"/>
              <a:t>Kai </a:t>
            </a:r>
            <a:r>
              <a:rPr lang="fi-FI" b="1" dirty="0" smtClean="0"/>
              <a:t>törmäsin</a:t>
            </a:r>
            <a:r>
              <a:rPr lang="fi-FI" dirty="0" smtClean="0"/>
              <a:t> viimeisen kerran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Teuvo, ota meidät kyytiin</a:t>
            </a:r>
            <a:br>
              <a:rPr lang="fi-FI" dirty="0" smtClean="0"/>
            </a:br>
            <a:r>
              <a:rPr lang="fi-FI" dirty="0" smtClean="0"/>
              <a:t>Teuvo, </a:t>
            </a:r>
            <a:r>
              <a:rPr lang="fi-FI" dirty="0" err="1" smtClean="0"/>
              <a:t>sun</a:t>
            </a:r>
            <a:r>
              <a:rPr lang="fi-FI" dirty="0" smtClean="0"/>
              <a:t> </a:t>
            </a:r>
            <a:r>
              <a:rPr lang="fi-FI" dirty="0" err="1" smtClean="0"/>
              <a:t>Angliasi</a:t>
            </a:r>
            <a:r>
              <a:rPr lang="fi-FI" dirty="0" smtClean="0"/>
              <a:t> myytiin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2286000" y="17208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2438400" y="1873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69" t="25972" r="11706" b="65174"/>
          <a:stretch/>
        </p:blipFill>
        <p:spPr>
          <a:xfrm rot="21445624">
            <a:off x="22099" y="1611996"/>
            <a:ext cx="5692595" cy="1112404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491" t="37002" r="13494" b="54757"/>
          <a:stretch/>
        </p:blipFill>
        <p:spPr>
          <a:xfrm rot="21445624">
            <a:off x="18251" y="4264932"/>
            <a:ext cx="4914615" cy="923547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17" t="9094" r="11143" b="75833"/>
          <a:stretch/>
        </p:blipFill>
        <p:spPr>
          <a:xfrm rot="21445624">
            <a:off x="31423" y="-212548"/>
            <a:ext cx="4616796" cy="1503695"/>
          </a:xfrm>
          <a:prstGeom prst="rect">
            <a:avLst/>
          </a:prstGeom>
        </p:spPr>
      </p:pic>
      <p:pic>
        <p:nvPicPr>
          <p:cNvPr id="7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036" t="67735" r="14891" b="23381"/>
          <a:stretch/>
        </p:blipFill>
        <p:spPr>
          <a:xfrm>
            <a:off x="4644008" y="0"/>
            <a:ext cx="1296144" cy="1156115"/>
          </a:xfrm>
          <a:prstGeom prst="rect">
            <a:avLst/>
          </a:prstGeom>
        </p:spPr>
      </p:pic>
      <p:pic>
        <p:nvPicPr>
          <p:cNvPr id="8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31" t="47006" r="14194" b="44604"/>
          <a:stretch/>
        </p:blipFill>
        <p:spPr>
          <a:xfrm>
            <a:off x="0" y="2780928"/>
            <a:ext cx="6192688" cy="1224136"/>
          </a:xfrm>
          <a:prstGeom prst="rect">
            <a:avLst/>
          </a:prstGeom>
        </p:spPr>
      </p:pic>
      <p:pic>
        <p:nvPicPr>
          <p:cNvPr id="9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384" t="57864" r="14194" b="33883"/>
          <a:stretch/>
        </p:blipFill>
        <p:spPr>
          <a:xfrm>
            <a:off x="5148064" y="4221088"/>
            <a:ext cx="3779912" cy="929486"/>
          </a:xfrm>
          <a:prstGeom prst="rect">
            <a:avLst/>
          </a:prstGeom>
        </p:spPr>
      </p:pic>
      <p:pic>
        <p:nvPicPr>
          <p:cNvPr id="11" name="Zástupný symbol pro obsah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347" t="11397" r="20959" b="79525"/>
          <a:stretch/>
        </p:blipFill>
        <p:spPr>
          <a:xfrm>
            <a:off x="5652120" y="1700808"/>
            <a:ext cx="3491880" cy="959203"/>
          </a:xfrm>
          <a:prstGeom prst="rect">
            <a:avLst/>
          </a:prstGeom>
        </p:spPr>
      </p:pic>
      <p:pic>
        <p:nvPicPr>
          <p:cNvPr id="12" name="Zástupný symbol pro obsah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266" t="22083" r="21915" b="68995"/>
          <a:stretch/>
        </p:blipFill>
        <p:spPr>
          <a:xfrm>
            <a:off x="5940152" y="188640"/>
            <a:ext cx="1182989" cy="1080120"/>
          </a:xfrm>
          <a:prstGeom prst="rect">
            <a:avLst/>
          </a:prstGeom>
        </p:spPr>
      </p:pic>
      <p:pic>
        <p:nvPicPr>
          <p:cNvPr id="13" name="Zástupný symbol pro obsah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82" t="44224" r="20514" b="48008"/>
          <a:stretch/>
        </p:blipFill>
        <p:spPr>
          <a:xfrm>
            <a:off x="0" y="5445224"/>
            <a:ext cx="6907023" cy="1152128"/>
          </a:xfrm>
          <a:prstGeom prst="rect">
            <a:avLst/>
          </a:prstGeom>
        </p:spPr>
      </p:pic>
      <p:pic>
        <p:nvPicPr>
          <p:cNvPr id="14" name="Zástupný symbol pro obsah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98" t="33543" r="55447" b="58203"/>
          <a:stretch/>
        </p:blipFill>
        <p:spPr>
          <a:xfrm>
            <a:off x="6156176" y="2924944"/>
            <a:ext cx="2808312" cy="1224136"/>
          </a:xfrm>
          <a:prstGeom prst="rect">
            <a:avLst/>
          </a:prstGeom>
        </p:spPr>
      </p:pic>
      <p:pic>
        <p:nvPicPr>
          <p:cNvPr id="15" name="Zástupný symbol pro obsah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820" t="33543" r="23203" b="58203"/>
          <a:stretch/>
        </p:blipFill>
        <p:spPr>
          <a:xfrm>
            <a:off x="7308304" y="188640"/>
            <a:ext cx="1152128" cy="1224136"/>
          </a:xfrm>
          <a:prstGeom prst="rect">
            <a:avLst/>
          </a:prstGeom>
        </p:spPr>
      </p:pic>
      <p:pic>
        <p:nvPicPr>
          <p:cNvPr id="16" name="Zástupný symbol pro obsah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41" t="33543" r="38296" b="58203"/>
          <a:stretch/>
        </p:blipFill>
        <p:spPr>
          <a:xfrm>
            <a:off x="7380312" y="5373216"/>
            <a:ext cx="1224136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Myyjä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Tiina </a:t>
            </a:r>
            <a:r>
              <a:rPr lang="fi-FI" u="sng" dirty="0" smtClean="0"/>
              <a:t>on</a:t>
            </a:r>
            <a:r>
              <a:rPr lang="fi-FI" dirty="0" smtClean="0"/>
              <a:t> töissä kirjakaupassa. Kaupassa on monta asiakasta. Yksi asiakas </a:t>
            </a:r>
            <a:r>
              <a:rPr lang="fi-FI" u="sng" dirty="0" smtClean="0"/>
              <a:t>kysyy</a:t>
            </a:r>
            <a:r>
              <a:rPr lang="fi-FI" dirty="0" smtClean="0"/>
              <a:t>, missä ovat lastenkirjat. Toinen asiakas </a:t>
            </a:r>
            <a:r>
              <a:rPr lang="fi-FI" u="sng" dirty="0" smtClean="0"/>
              <a:t>ostaa</a:t>
            </a:r>
            <a:r>
              <a:rPr lang="fi-FI" dirty="0" smtClean="0"/>
              <a:t> romaanin. Tiina </a:t>
            </a:r>
            <a:r>
              <a:rPr lang="fi-FI" u="sng" dirty="0" smtClean="0"/>
              <a:t>on</a:t>
            </a:r>
            <a:r>
              <a:rPr lang="fi-FI" dirty="0" smtClean="0"/>
              <a:t> kassalla ja </a:t>
            </a:r>
            <a:r>
              <a:rPr lang="fi-FI" u="sng" dirty="0" smtClean="0"/>
              <a:t>myy</a:t>
            </a:r>
            <a:r>
              <a:rPr lang="fi-FI" dirty="0" smtClean="0"/>
              <a:t> kirjan. </a:t>
            </a:r>
          </a:p>
          <a:p>
            <a:endParaRPr lang="fi-FI" dirty="0" smtClean="0"/>
          </a:p>
          <a:p>
            <a:r>
              <a:rPr lang="fi-FI" dirty="0" smtClean="0"/>
              <a:t>Eilen Tiina </a:t>
            </a:r>
            <a:r>
              <a:rPr lang="fi-FI" u="sng" dirty="0" smtClean="0"/>
              <a:t>oli</a:t>
            </a:r>
            <a:r>
              <a:rPr lang="fi-FI" dirty="0" smtClean="0"/>
              <a:t> </a:t>
            </a:r>
            <a:r>
              <a:rPr lang="fi-FI" dirty="0" smtClean="0"/>
              <a:t>töissä kirjakaupassa. Kaupassa </a:t>
            </a:r>
            <a:r>
              <a:rPr lang="fi-FI" dirty="0" smtClean="0"/>
              <a:t>oli </a:t>
            </a:r>
            <a:r>
              <a:rPr lang="fi-FI" dirty="0" smtClean="0"/>
              <a:t>monta asiakasta. Yksi asiakas </a:t>
            </a:r>
            <a:r>
              <a:rPr lang="fi-FI" u="sng" dirty="0" smtClean="0"/>
              <a:t>kysyi</a:t>
            </a:r>
            <a:r>
              <a:rPr lang="fi-FI" dirty="0" smtClean="0"/>
              <a:t>, </a:t>
            </a:r>
            <a:r>
              <a:rPr lang="fi-FI" dirty="0" smtClean="0"/>
              <a:t>missä ovat lastenkirjat. Toinen asiakas </a:t>
            </a:r>
            <a:r>
              <a:rPr lang="fi-FI" u="sng" dirty="0" smtClean="0"/>
              <a:t>osti</a:t>
            </a:r>
            <a:r>
              <a:rPr lang="fi-FI" dirty="0" smtClean="0"/>
              <a:t> </a:t>
            </a:r>
            <a:r>
              <a:rPr lang="fi-FI" dirty="0" smtClean="0"/>
              <a:t>romaanin. Tiina </a:t>
            </a:r>
            <a:r>
              <a:rPr lang="fi-FI" u="sng" dirty="0" smtClean="0"/>
              <a:t>oli</a:t>
            </a:r>
            <a:r>
              <a:rPr lang="fi-FI" dirty="0" smtClean="0"/>
              <a:t> </a:t>
            </a:r>
            <a:r>
              <a:rPr lang="fi-FI" dirty="0" smtClean="0"/>
              <a:t>kassalla ja </a:t>
            </a:r>
            <a:r>
              <a:rPr lang="fi-FI" u="sng" dirty="0" smtClean="0"/>
              <a:t>möi</a:t>
            </a:r>
            <a:r>
              <a:rPr lang="fi-FI" dirty="0" smtClean="0"/>
              <a:t> </a:t>
            </a:r>
            <a:r>
              <a:rPr lang="fi-FI" dirty="0" smtClean="0"/>
              <a:t>kirjan. </a:t>
            </a:r>
          </a:p>
          <a:p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Lääkäri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smtClean="0"/>
              <a:t>Outi </a:t>
            </a:r>
            <a:r>
              <a:rPr lang="fi-FI" u="sng" dirty="0" smtClean="0"/>
              <a:t>menee</a:t>
            </a:r>
            <a:r>
              <a:rPr lang="fi-FI" dirty="0" smtClean="0"/>
              <a:t> töihin klo 7.30. Kun ensimmäinen potilas </a:t>
            </a:r>
            <a:r>
              <a:rPr lang="fi-FI" u="sng" dirty="0" smtClean="0"/>
              <a:t>tulee</a:t>
            </a:r>
            <a:r>
              <a:rPr lang="fi-FI" dirty="0" smtClean="0"/>
              <a:t>, Outi </a:t>
            </a:r>
            <a:r>
              <a:rPr lang="fi-FI" u="sng" dirty="0" smtClean="0"/>
              <a:t>tutkii </a:t>
            </a:r>
            <a:r>
              <a:rPr lang="fi-FI" dirty="0" smtClean="0"/>
              <a:t>hänet. Potilaalla </a:t>
            </a:r>
            <a:r>
              <a:rPr lang="fi-FI" u="sng" dirty="0" smtClean="0"/>
              <a:t>on</a:t>
            </a:r>
            <a:r>
              <a:rPr lang="fi-FI" dirty="0" smtClean="0"/>
              <a:t> flunssa. Outi </a:t>
            </a:r>
            <a:r>
              <a:rPr lang="fi-FI" u="sng" dirty="0" smtClean="0"/>
              <a:t>kirjoittaa</a:t>
            </a:r>
            <a:r>
              <a:rPr lang="fi-FI" dirty="0" smtClean="0"/>
              <a:t> reseptin. Potilas </a:t>
            </a:r>
            <a:r>
              <a:rPr lang="fi-FI" u="sng" dirty="0" smtClean="0"/>
              <a:t>lähtee</a:t>
            </a:r>
            <a:r>
              <a:rPr lang="fi-FI" dirty="0" smtClean="0"/>
              <a:t> apteekkiin. </a:t>
            </a:r>
          </a:p>
          <a:p>
            <a:endParaRPr lang="fi-FI" dirty="0" smtClean="0"/>
          </a:p>
          <a:p>
            <a:r>
              <a:rPr lang="fi-FI" dirty="0" smtClean="0"/>
              <a:t>Eilen Outi </a:t>
            </a:r>
            <a:r>
              <a:rPr lang="fi-FI" u="sng" dirty="0" smtClean="0"/>
              <a:t>meni</a:t>
            </a:r>
            <a:r>
              <a:rPr lang="fi-FI" dirty="0" smtClean="0"/>
              <a:t> </a:t>
            </a:r>
            <a:r>
              <a:rPr lang="fi-FI" dirty="0" smtClean="0"/>
              <a:t>töihin klo 7.30. Kun ensimmäinen potilas </a:t>
            </a:r>
            <a:r>
              <a:rPr lang="fi-FI" u="sng" dirty="0" smtClean="0"/>
              <a:t>tuli</a:t>
            </a:r>
            <a:r>
              <a:rPr lang="fi-FI" dirty="0" smtClean="0"/>
              <a:t>, </a:t>
            </a:r>
            <a:r>
              <a:rPr lang="fi-FI" dirty="0" smtClean="0"/>
              <a:t>Outi </a:t>
            </a:r>
            <a:r>
              <a:rPr lang="fi-FI" u="sng" dirty="0" smtClean="0"/>
              <a:t>tutki </a:t>
            </a:r>
            <a:r>
              <a:rPr lang="fi-FI" dirty="0" smtClean="0"/>
              <a:t>hänet. Potilaalla </a:t>
            </a:r>
            <a:r>
              <a:rPr lang="fi-FI" u="sng" dirty="0" smtClean="0"/>
              <a:t>oli</a:t>
            </a:r>
            <a:r>
              <a:rPr lang="fi-FI" dirty="0" smtClean="0"/>
              <a:t> </a:t>
            </a:r>
            <a:r>
              <a:rPr lang="fi-FI" dirty="0" smtClean="0"/>
              <a:t>flunssa. Outi </a:t>
            </a:r>
            <a:r>
              <a:rPr lang="fi-FI" u="sng" dirty="0" smtClean="0"/>
              <a:t>kirjoi</a:t>
            </a:r>
            <a:r>
              <a:rPr lang="fi-FI" i="1" u="sng" dirty="0" smtClean="0"/>
              <a:t>tt</a:t>
            </a:r>
            <a:r>
              <a:rPr lang="fi-FI" u="sng" dirty="0" smtClean="0"/>
              <a:t>i</a:t>
            </a:r>
            <a:r>
              <a:rPr lang="fi-FI" dirty="0" smtClean="0"/>
              <a:t> </a:t>
            </a:r>
            <a:r>
              <a:rPr lang="fi-FI" dirty="0" smtClean="0"/>
              <a:t>reseptin. Potilas </a:t>
            </a:r>
            <a:r>
              <a:rPr lang="fi-FI" u="sng" dirty="0" smtClean="0"/>
              <a:t>lähti</a:t>
            </a:r>
            <a:r>
              <a:rPr lang="fi-FI" dirty="0" smtClean="0"/>
              <a:t> </a:t>
            </a:r>
            <a:r>
              <a:rPr lang="fi-FI" dirty="0" smtClean="0"/>
              <a:t>apteekkiin</a:t>
            </a:r>
            <a:r>
              <a:rPr lang="fi-FI" dirty="0" smtClean="0"/>
              <a:t>.</a:t>
            </a:r>
          </a:p>
          <a:p>
            <a:endParaRPr lang="fi-FI" dirty="0" smtClean="0"/>
          </a:p>
          <a:p>
            <a:r>
              <a:rPr lang="fi-FI" dirty="0" smtClean="0"/>
              <a:t>Eilen </a:t>
            </a:r>
            <a:r>
              <a:rPr lang="fi-FI" u="sng" dirty="0" smtClean="0"/>
              <a:t>menin</a:t>
            </a:r>
            <a:r>
              <a:rPr lang="fi-FI" dirty="0" smtClean="0"/>
              <a:t> töihin klo 7.30. Kun ensimmäinen potilas tuli,</a:t>
            </a:r>
            <a:r>
              <a:rPr lang="fi-FI" u="sng" dirty="0" smtClean="0"/>
              <a:t> tutkin </a:t>
            </a:r>
            <a:r>
              <a:rPr lang="fi-FI" dirty="0" smtClean="0"/>
              <a:t>hänet. Potilaalla oli flunssa.</a:t>
            </a:r>
            <a:r>
              <a:rPr lang="fi-FI" u="sng" dirty="0" smtClean="0"/>
              <a:t> Kirjoi</a:t>
            </a:r>
            <a:r>
              <a:rPr lang="fi-FI" i="1" u="sng" dirty="0" smtClean="0"/>
              <a:t>t</a:t>
            </a:r>
            <a:r>
              <a:rPr lang="fi-FI" u="sng" dirty="0" smtClean="0"/>
              <a:t>in </a:t>
            </a:r>
            <a:r>
              <a:rPr lang="fi-FI" dirty="0" smtClean="0"/>
              <a:t>reseptin. Potilas lähti apteekkiin.   </a:t>
            </a:r>
            <a:endParaRPr lang="fi-FI" dirty="0" smtClean="0"/>
          </a:p>
          <a:p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fi-FI" dirty="0" smtClean="0"/>
              <a:t>… Pekka </a:t>
            </a:r>
            <a:r>
              <a:rPr lang="fi-FI" b="1" dirty="0" smtClean="0"/>
              <a:t>luki</a:t>
            </a:r>
            <a:r>
              <a:rPr lang="fi-FI" dirty="0" smtClean="0"/>
              <a:t> kirjaa ja </a:t>
            </a:r>
            <a:r>
              <a:rPr lang="fi-FI" b="1" dirty="0" smtClean="0"/>
              <a:t>kirjoitti</a:t>
            </a:r>
            <a:r>
              <a:rPr lang="fi-FI" dirty="0" smtClean="0"/>
              <a:t> esitelmää. Iltapäivällä hän </a:t>
            </a:r>
            <a:r>
              <a:rPr lang="fi-FI" b="1" dirty="0" smtClean="0"/>
              <a:t>nukkui</a:t>
            </a:r>
            <a:r>
              <a:rPr lang="fi-FI" dirty="0" smtClean="0"/>
              <a:t> ja illalla hän </a:t>
            </a:r>
            <a:r>
              <a:rPr lang="fi-FI" b="1" dirty="0" smtClean="0"/>
              <a:t>poltti</a:t>
            </a:r>
            <a:r>
              <a:rPr lang="fi-FI" dirty="0" smtClean="0"/>
              <a:t> tupakkaa. </a:t>
            </a:r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… Lauran mies </a:t>
            </a:r>
            <a:r>
              <a:rPr lang="fi-FI" b="1" dirty="0" smtClean="0"/>
              <a:t>herätti</a:t>
            </a:r>
            <a:r>
              <a:rPr lang="fi-FI" dirty="0" smtClean="0"/>
              <a:t> Lauran. Päivällä Laura </a:t>
            </a:r>
            <a:r>
              <a:rPr lang="fi-FI" b="1" dirty="0" smtClean="0"/>
              <a:t>ui</a:t>
            </a:r>
            <a:r>
              <a:rPr lang="fi-FI" dirty="0" smtClean="0"/>
              <a:t> ja illalla hän </a:t>
            </a:r>
            <a:r>
              <a:rPr lang="fi-FI" b="1" dirty="0" smtClean="0"/>
              <a:t>katsoi</a:t>
            </a:r>
            <a:r>
              <a:rPr lang="fi-FI" dirty="0" smtClean="0"/>
              <a:t> televisiota.  </a:t>
            </a:r>
            <a:endParaRPr lang="fi-FI" dirty="0"/>
          </a:p>
        </p:txBody>
      </p:sp>
      <p:pic>
        <p:nvPicPr>
          <p:cNvPr id="5" name="Obrázek 9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1219" t="47171" r="31282" b="42829"/>
          <a:stretch/>
        </p:blipFill>
        <p:spPr bwMode="auto">
          <a:xfrm rot="10800000">
            <a:off x="2987824" y="2060848"/>
            <a:ext cx="4464496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Obrázek 9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1219" t="37171" r="31282" b="52829"/>
          <a:stretch/>
        </p:blipFill>
        <p:spPr bwMode="auto">
          <a:xfrm rot="10800000">
            <a:off x="2843808" y="4869160"/>
            <a:ext cx="4464496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Eilen… 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fi-FI" dirty="0" smtClean="0"/>
              <a:t>… Simo </a:t>
            </a:r>
            <a:r>
              <a:rPr lang="fi-FI" b="1" dirty="0" smtClean="0"/>
              <a:t>tanssi</a:t>
            </a:r>
            <a:r>
              <a:rPr lang="fi-FI" dirty="0" smtClean="0"/>
              <a:t>/Simo ja hänen tyttöystävänsä </a:t>
            </a:r>
            <a:r>
              <a:rPr lang="fi-FI" b="1" dirty="0" smtClean="0"/>
              <a:t>tanssivat</a:t>
            </a:r>
            <a:r>
              <a:rPr lang="fi-FI" dirty="0" smtClean="0"/>
              <a:t>. Sitten Simo </a:t>
            </a:r>
            <a:r>
              <a:rPr lang="fi-FI" b="1" dirty="0" smtClean="0"/>
              <a:t>osti</a:t>
            </a:r>
            <a:r>
              <a:rPr lang="fi-FI" dirty="0" smtClean="0"/>
              <a:t> </a:t>
            </a:r>
            <a:r>
              <a:rPr lang="fi-FI" dirty="0" err="1" smtClean="0"/>
              <a:t>coca-colan</a:t>
            </a:r>
            <a:r>
              <a:rPr lang="fi-FI" dirty="0" smtClean="0"/>
              <a:t> ja </a:t>
            </a:r>
            <a:r>
              <a:rPr lang="fi-FI" b="1" dirty="0" smtClean="0"/>
              <a:t>joi </a:t>
            </a:r>
            <a:r>
              <a:rPr lang="fi-FI" dirty="0" smtClean="0"/>
              <a:t>juoman. Illalla hän </a:t>
            </a:r>
            <a:r>
              <a:rPr lang="fi-FI" b="1" dirty="0" smtClean="0"/>
              <a:t>ajoi</a:t>
            </a:r>
            <a:r>
              <a:rPr lang="fi-FI" dirty="0" smtClean="0"/>
              <a:t> autolla kotiin.  </a:t>
            </a:r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… Leevi </a:t>
            </a:r>
            <a:r>
              <a:rPr lang="fi-FI" b="1" dirty="0" smtClean="0"/>
              <a:t>imuroi</a:t>
            </a:r>
            <a:r>
              <a:rPr lang="fi-FI" dirty="0" smtClean="0"/>
              <a:t>. Sen jälkeen hän </a:t>
            </a:r>
            <a:r>
              <a:rPr lang="fi-FI" b="1" dirty="0" smtClean="0"/>
              <a:t>söi</a:t>
            </a:r>
            <a:r>
              <a:rPr lang="fi-FI" dirty="0" smtClean="0"/>
              <a:t> banaanin. Sitten hän </a:t>
            </a:r>
            <a:r>
              <a:rPr lang="fi-FI" b="1" dirty="0" smtClean="0"/>
              <a:t>pesi</a:t>
            </a:r>
            <a:r>
              <a:rPr lang="fi-FI" dirty="0" smtClean="0"/>
              <a:t> lattian. Illalla hän</a:t>
            </a:r>
            <a:r>
              <a:rPr lang="fi-FI" b="1" dirty="0" smtClean="0"/>
              <a:t> istui </a:t>
            </a:r>
            <a:r>
              <a:rPr lang="fi-FI" dirty="0" smtClean="0"/>
              <a:t>nojatuolissa ja </a:t>
            </a:r>
            <a:r>
              <a:rPr lang="fi-FI" b="1" dirty="0" smtClean="0"/>
              <a:t>luki</a:t>
            </a:r>
            <a:r>
              <a:rPr lang="fi-FI" dirty="0" smtClean="0"/>
              <a:t> kirjaa. </a:t>
            </a:r>
            <a:endParaRPr lang="fi-FI" dirty="0"/>
          </a:p>
        </p:txBody>
      </p:sp>
      <p:pic>
        <p:nvPicPr>
          <p:cNvPr id="7" name="Obrázek 9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1219" t="18505" r="31282" b="72753"/>
          <a:stretch/>
        </p:blipFill>
        <p:spPr bwMode="auto">
          <a:xfrm rot="10800000">
            <a:off x="5076056" y="4941168"/>
            <a:ext cx="4067944" cy="1368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8" name="Obrázek 9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5856" t="27172" r="31282" b="63495"/>
          <a:stretch/>
        </p:blipFill>
        <p:spPr bwMode="auto">
          <a:xfrm rot="10800000">
            <a:off x="2267744" y="2708920"/>
            <a:ext cx="4104456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3 verbiä</a:t>
            </a:r>
            <a:endParaRPr lang="fi-FI" dirty="0"/>
          </a:p>
        </p:txBody>
      </p:sp>
      <p:pic>
        <p:nvPicPr>
          <p:cNvPr id="4" name="Sisällön paikkamerkki 3" descr="mikäverb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8630"/>
          <a:stretch>
            <a:fillRect/>
          </a:stretch>
        </p:blipFill>
        <p:spPr>
          <a:xfrm>
            <a:off x="395536" y="2852936"/>
            <a:ext cx="8229600" cy="1954849"/>
          </a:xfrm>
        </p:spPr>
      </p:pic>
      <p:pic>
        <p:nvPicPr>
          <p:cNvPr id="5" name="Sisällön paikkamerkki 3" descr="mikäverbi.png"/>
          <p:cNvPicPr>
            <a:picLocks noChangeAspect="1"/>
          </p:cNvPicPr>
          <p:nvPr/>
        </p:nvPicPr>
        <p:blipFill>
          <a:blip r:embed="rId2" cstate="print"/>
          <a:srcRect b="72673"/>
          <a:stretch>
            <a:fillRect/>
          </a:stretch>
        </p:blipFill>
        <p:spPr>
          <a:xfrm>
            <a:off x="395536" y="2060848"/>
            <a:ext cx="8229600" cy="870462"/>
          </a:xfrm>
          <a:prstGeom prst="rect">
            <a:avLst/>
          </a:prstGeom>
        </p:spPr>
      </p:pic>
      <p:sp>
        <p:nvSpPr>
          <p:cNvPr id="6" name="Tekstikehys 5"/>
          <p:cNvSpPr txBox="1"/>
          <p:nvPr/>
        </p:nvSpPr>
        <p:spPr>
          <a:xfrm>
            <a:off x="2051720" y="5301208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 smtClean="0"/>
              <a:t>Mitä teit </a:t>
            </a:r>
            <a:r>
              <a:rPr lang="fi-FI" sz="4000" dirty="0" smtClean="0"/>
              <a:t>eilen</a:t>
            </a:r>
            <a:r>
              <a:rPr lang="fi-FI" sz="3600" dirty="0" smtClean="0"/>
              <a:t>?</a:t>
            </a:r>
            <a:endParaRPr lang="fi-FI" sz="3600" dirty="0"/>
          </a:p>
        </p:txBody>
      </p:sp>
      <p:pic>
        <p:nvPicPr>
          <p:cNvPr id="1026" name="Picture 2" descr="C:\Users\Reetta\AppData\Local\Microsoft\Windows\INetCache\IE\71TYIA22\Red_exclamation_mark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772816"/>
            <a:ext cx="69269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Viime viikolla…</a:t>
            </a:r>
            <a:endParaRPr lang="fi-FI" dirty="0"/>
          </a:p>
        </p:txBody>
      </p:sp>
      <p:pic>
        <p:nvPicPr>
          <p:cNvPr id="6" name="Sisällön paikkamerkki 5" descr="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5916" y="1957915"/>
            <a:ext cx="6392168" cy="38105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Teuvo, maanteiden sankari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fi-FI" dirty="0" smtClean="0"/>
              <a:t>Kotikaupungin katu </a:t>
            </a:r>
            <a:r>
              <a:rPr lang="fi-FI" b="1" dirty="0" smtClean="0"/>
              <a:t>oli</a:t>
            </a:r>
            <a:r>
              <a:rPr lang="fi-FI" dirty="0" smtClean="0"/>
              <a:t> hiekkainen tie</a:t>
            </a:r>
            <a:br>
              <a:rPr lang="fi-FI" dirty="0" smtClean="0"/>
            </a:br>
            <a:r>
              <a:rPr lang="fi-FI" dirty="0" smtClean="0"/>
              <a:t>Siinä </a:t>
            </a:r>
            <a:r>
              <a:rPr lang="fi-FI" dirty="0" err="1" smtClean="0"/>
              <a:t>Anglia</a:t>
            </a:r>
            <a:r>
              <a:rPr lang="fi-FI" dirty="0" smtClean="0"/>
              <a:t> katolleen </a:t>
            </a:r>
            <a:r>
              <a:rPr lang="fi-FI" b="1" dirty="0" smtClean="0"/>
              <a:t>kääntyi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Vielä vinossa liikennemerkkikin lie</a:t>
            </a:r>
            <a:br>
              <a:rPr lang="fi-FI" dirty="0" smtClean="0"/>
            </a:br>
            <a:r>
              <a:rPr lang="fi-FI" dirty="0" smtClean="0"/>
              <a:t>Joka ohjausvirheestä </a:t>
            </a:r>
            <a:r>
              <a:rPr lang="fi-FI" b="1" dirty="0" smtClean="0"/>
              <a:t>vääntyi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Etupenkiltä lasin läpi lennettyäni</a:t>
            </a:r>
            <a:br>
              <a:rPr lang="fi-FI" dirty="0" smtClean="0"/>
            </a:br>
            <a:r>
              <a:rPr lang="fi-FI" dirty="0" smtClean="0"/>
              <a:t>Olin pyörinyt piennarta pitkin</a:t>
            </a:r>
            <a:br>
              <a:rPr lang="fi-FI" dirty="0" smtClean="0"/>
            </a:br>
            <a:r>
              <a:rPr lang="fi-FI" dirty="0" smtClean="0"/>
              <a:t>Ojan pohjalla hampaita sylkiessäni</a:t>
            </a:r>
            <a:br>
              <a:rPr lang="fi-FI" dirty="0" smtClean="0"/>
            </a:br>
            <a:r>
              <a:rPr lang="fi-FI" dirty="0" smtClean="0"/>
              <a:t>Minä </a:t>
            </a:r>
            <a:r>
              <a:rPr lang="fi-FI" b="1" dirty="0" smtClean="0"/>
              <a:t>oksensin</a:t>
            </a:r>
            <a:r>
              <a:rPr lang="fi-FI" dirty="0" smtClean="0"/>
              <a:t> verta ja </a:t>
            </a:r>
            <a:r>
              <a:rPr lang="fi-FI" b="1" dirty="0" smtClean="0"/>
              <a:t>itkin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249</Words>
  <Application>Microsoft Office PowerPoint</Application>
  <PresentationFormat>Näytössä katseltava diaesitys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Office-teema</vt:lpstr>
      <vt:lpstr>Torstai 17.3.2016</vt:lpstr>
      <vt:lpstr>Dia 2</vt:lpstr>
      <vt:lpstr>Myyjä</vt:lpstr>
      <vt:lpstr>Lääkäri</vt:lpstr>
      <vt:lpstr>Dia 5</vt:lpstr>
      <vt:lpstr>Eilen… </vt:lpstr>
      <vt:lpstr>3 verbiä</vt:lpstr>
      <vt:lpstr>Viime viikolla…</vt:lpstr>
      <vt:lpstr>Teuvo, maanteiden sankari</vt:lpstr>
      <vt:lpstr>Dia 10</vt:lpstr>
      <vt:lpstr>Dia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Torstai 17.3.2016</dc:title>
  <dc:creator>reetta</dc:creator>
  <cp:lastModifiedBy>Reetta</cp:lastModifiedBy>
  <cp:revision>21</cp:revision>
  <dcterms:created xsi:type="dcterms:W3CDTF">2016-03-16T13:17:11Z</dcterms:created>
  <dcterms:modified xsi:type="dcterms:W3CDTF">2016-04-07T10:05:56Z</dcterms:modified>
</cp:coreProperties>
</file>