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.com/Tsekki-suom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Reetta</a:t>
            </a:r>
            <a:r>
              <a:rPr lang="cs-CZ" dirty="0" smtClean="0"/>
              <a:t> </a:t>
            </a:r>
            <a:r>
              <a:rPr lang="cs-CZ" dirty="0" err="1" smtClean="0"/>
              <a:t>Minkkinen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21.4.2016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4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8" t="64430" r="16706" b="17764"/>
          <a:stretch/>
        </p:blipFill>
        <p:spPr bwMode="auto">
          <a:xfrm rot="10800000">
            <a:off x="755576" y="692696"/>
            <a:ext cx="7272808" cy="2232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Zástupný symbol pro obsah 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78" t="31359" r="33178" b="49128"/>
          <a:stretch/>
        </p:blipFill>
        <p:spPr bwMode="auto">
          <a:xfrm rot="10800000">
            <a:off x="5148064" y="2939899"/>
            <a:ext cx="3685880" cy="2301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16411"/>
              </p:ext>
            </p:extLst>
          </p:nvPr>
        </p:nvGraphicFramePr>
        <p:xfrm>
          <a:off x="617245" y="5661248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 smtClean="0">
                          <a:solidFill>
                            <a:srgbClr val="CC0000"/>
                          </a:solidFill>
                          <a:effectLst/>
                        </a:rPr>
                        <a:t>laahustaa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v </a:t>
                      </a:r>
                      <a:r>
                        <a:rPr lang="fr-FR" b="1" dirty="0" smtClean="0">
                          <a:solidFill>
                            <a:srgbClr val="000000"/>
                          </a:solidFill>
                          <a:effectLst/>
                        </a:rPr>
                        <a:t>ploužit se, šoupat </a:t>
                      </a:r>
                      <a:r>
                        <a:rPr lang="fr-FR" b="0" i="1" dirty="0" smtClean="0">
                          <a:solidFill>
                            <a:srgbClr val="0000AF"/>
                          </a:solidFill>
                          <a:effectLst/>
                        </a:rPr>
                        <a:t>čím</a:t>
                      </a:r>
                      <a:r>
                        <a:rPr lang="fr-FR" b="1" dirty="0" smtClean="0">
                          <a:solidFill>
                            <a:srgbClr val="000000"/>
                          </a:solidFill>
                          <a:effectLst/>
                        </a:rPr>
                        <a:t>, šourat se</a:t>
                      </a:r>
                      <a:endParaRPr lang="fr-FR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fr-FR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54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5" t="50699" r="16706" b="36364"/>
          <a:stretch/>
        </p:blipFill>
        <p:spPr bwMode="auto">
          <a:xfrm rot="10800000">
            <a:off x="1763688" y="1484784"/>
            <a:ext cx="5184576" cy="198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060929"/>
              </p:ext>
            </p:extLst>
          </p:nvPr>
        </p:nvGraphicFramePr>
        <p:xfrm>
          <a:off x="827584" y="4293096"/>
          <a:ext cx="8229600" cy="12801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kurkistaa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v </a:t>
                      </a:r>
                      <a:r>
                        <a:rPr lang="cs-CZ" b="0" i="1" dirty="0" err="1" smtClean="0">
                          <a:solidFill>
                            <a:srgbClr val="0000AF"/>
                          </a:solidFill>
                          <a:effectLst/>
                        </a:rPr>
                        <a:t>jhk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nahlédnout </a:t>
                      </a:r>
                      <a:r>
                        <a:rPr lang="cs-CZ" b="0" i="1" dirty="0" smtClean="0">
                          <a:solidFill>
                            <a:srgbClr val="0000AF"/>
                          </a:solidFill>
                          <a:effectLst/>
                        </a:rPr>
                        <a:t>kam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, </a:t>
                      </a:r>
                      <a:r>
                        <a:rPr lang="cs-CZ" b="0" dirty="0" smtClean="0">
                          <a:solidFill>
                            <a:srgbClr val="004080"/>
                          </a:solidFill>
                          <a:effectLst/>
                        </a:rPr>
                        <a:t>(</a:t>
                      </a:r>
                      <a:r>
                        <a:rPr lang="cs-CZ" b="0" dirty="0" err="1" smtClean="0">
                          <a:solidFill>
                            <a:srgbClr val="004080"/>
                          </a:solidFill>
                          <a:effectLst/>
                        </a:rPr>
                        <a:t>olla</a:t>
                      </a:r>
                      <a:r>
                        <a:rPr lang="cs-CZ" b="0" dirty="0" smtClean="0">
                          <a:solidFill>
                            <a:srgbClr val="004080"/>
                          </a:solidFill>
                          <a:effectLst/>
                        </a:rPr>
                        <a:t> </a:t>
                      </a:r>
                      <a:r>
                        <a:rPr lang="cs-CZ" b="0" dirty="0" err="1" smtClean="0">
                          <a:solidFill>
                            <a:srgbClr val="004080"/>
                          </a:solidFill>
                          <a:effectLst/>
                        </a:rPr>
                        <a:t>näkyvissä</a:t>
                      </a:r>
                      <a:r>
                        <a:rPr lang="cs-CZ" b="0" dirty="0" smtClean="0">
                          <a:solidFill>
                            <a:srgbClr val="004080"/>
                          </a:solidFill>
                          <a:effectLst/>
                        </a:rPr>
                        <a:t>)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cs-CZ" b="0" i="1" dirty="0" err="1" smtClean="0">
                          <a:solidFill>
                            <a:srgbClr val="0000AF"/>
                          </a:solidFill>
                          <a:effectLst/>
                        </a:rPr>
                        <a:t>jstk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vykukovat </a:t>
                      </a:r>
                      <a:r>
                        <a:rPr lang="cs-CZ" b="0" i="1" dirty="0" smtClean="0">
                          <a:solidFill>
                            <a:srgbClr val="0000AF"/>
                          </a:solidFill>
                          <a:effectLst/>
                        </a:rPr>
                        <a:t>z čeho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>
                          <a:solidFill>
                            <a:srgbClr val="408080"/>
                          </a:solidFill>
                          <a:effectLst/>
                        </a:rPr>
                        <a:t>kurkistaa</a:t>
                      </a:r>
                      <a:r>
                        <a:rPr lang="cs-CZ" i="1" dirty="0" smtClean="0">
                          <a:solidFill>
                            <a:srgbClr val="408080"/>
                          </a:solidFill>
                          <a:effectLst/>
                        </a:rPr>
                        <a:t> </a:t>
                      </a:r>
                      <a:r>
                        <a:rPr lang="cs-CZ" i="1" dirty="0" err="1" smtClean="0">
                          <a:solidFill>
                            <a:srgbClr val="408080"/>
                          </a:solidFill>
                          <a:effectLst/>
                        </a:rPr>
                        <a:t>ulos</a:t>
                      </a:r>
                      <a:r>
                        <a:rPr lang="cs-CZ" i="1" dirty="0" smtClean="0">
                          <a:solidFill>
                            <a:srgbClr val="408080"/>
                          </a:solidFill>
                          <a:effectLst/>
                        </a:rPr>
                        <a:t> </a:t>
                      </a:r>
                      <a:r>
                        <a:rPr lang="cs-CZ" b="0" i="1" dirty="0" err="1" smtClean="0">
                          <a:solidFill>
                            <a:srgbClr val="0000AF"/>
                          </a:solidFill>
                          <a:effectLst/>
                        </a:rPr>
                        <a:t>jstk</a:t>
                      </a:r>
                      <a:r>
                        <a:rPr lang="cs-CZ" dirty="0" smtClean="0">
                          <a:effectLst/>
                        </a:rPr>
                        <a:t> 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</a:rPr>
                        <a:t>vykouknout </a:t>
                      </a:r>
                      <a:r>
                        <a:rPr lang="cs-CZ" b="0" i="1" dirty="0" smtClean="0">
                          <a:solidFill>
                            <a:srgbClr val="0000AF"/>
                          </a:solidFill>
                          <a:effectLst/>
                        </a:rPr>
                        <a:t>odkud</a:t>
                      </a:r>
                      <a:endParaRPr lang="cs-CZ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80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0" t="14365" r="16706" b="68641"/>
          <a:stretch/>
        </p:blipFill>
        <p:spPr bwMode="auto">
          <a:xfrm rot="10800000">
            <a:off x="1979712" y="1196752"/>
            <a:ext cx="5976664" cy="2861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442113"/>
              </p:ext>
            </p:extLst>
          </p:nvPr>
        </p:nvGraphicFramePr>
        <p:xfrm>
          <a:off x="755576" y="4509120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65760">
                <a:tc gridSpan="2">
                  <a:txBody>
                    <a:bodyPr/>
                    <a:lstStyle/>
                    <a:p>
                      <a:pPr fontAlgn="b"/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oire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n</a:t>
                      </a:r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1" dirty="0" err="1" smtClean="0">
                          <a:solidFill>
                            <a:srgbClr val="0000AF"/>
                          </a:solidFill>
                          <a:effectLst/>
                        </a:rPr>
                        <a:t>jstk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příznak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cs-CZ" b="0" i="1" dirty="0" smtClean="0">
                          <a:solidFill>
                            <a:srgbClr val="0000AF"/>
                          </a:solidFill>
                          <a:effectLst/>
                        </a:rPr>
                        <a:t>čeho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, symptom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cs-CZ" b="0" i="1" dirty="0" smtClean="0">
                          <a:solidFill>
                            <a:srgbClr val="0000AF"/>
                          </a:solidFill>
                          <a:effectLst/>
                        </a:rPr>
                        <a:t>čeho</a:t>
                      </a:r>
                      <a:endParaRPr lang="cs-CZ" dirty="0" smtClean="0">
                        <a:effectLst/>
                      </a:endParaRPr>
                    </a:p>
                    <a:p>
                      <a:pPr fontAlgn="t"/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82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2" t="16676" r="12995" b="51204"/>
          <a:stretch/>
        </p:blipFill>
        <p:spPr bwMode="auto">
          <a:xfrm>
            <a:off x="1619672" y="1052736"/>
            <a:ext cx="6279647" cy="3760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469355"/>
              </p:ext>
            </p:extLst>
          </p:nvPr>
        </p:nvGraphicFramePr>
        <p:xfrm>
          <a:off x="1043608" y="5013176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fontAlgn="b"/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särky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n</a:t>
                      </a:r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bolení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n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, bolest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f</a:t>
                      </a:r>
                      <a:endParaRPr lang="cs-CZ" dirty="0" smtClean="0">
                        <a:effectLst/>
                      </a:endParaRPr>
                    </a:p>
                    <a:p>
                      <a:pPr fontAlgn="t"/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9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2" t="50613" r="12995" b="26657"/>
          <a:stretch/>
        </p:blipFill>
        <p:spPr bwMode="auto">
          <a:xfrm>
            <a:off x="1259632" y="764704"/>
            <a:ext cx="6696744" cy="3327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877528"/>
              </p:ext>
            </p:extLst>
          </p:nvPr>
        </p:nvGraphicFramePr>
        <p:xfrm>
          <a:off x="467544" y="4365104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tulehdus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n </a:t>
                      </a:r>
                      <a:r>
                        <a:rPr lang="es-ES" b="0" dirty="0" smtClean="0">
                          <a:solidFill>
                            <a:srgbClr val="004080"/>
                          </a:solidFill>
                          <a:effectLst/>
                        </a:rPr>
                        <a:t>(lääk.)</a:t>
                      </a:r>
                      <a:r>
                        <a:rPr lang="es-ES" dirty="0" smtClean="0">
                          <a:effectLst/>
                        </a:rPr>
                        <a:t> </a:t>
                      </a:r>
                      <a:r>
                        <a:rPr lang="es-ES" b="1" dirty="0" smtClean="0">
                          <a:solidFill>
                            <a:srgbClr val="000000"/>
                          </a:solidFill>
                          <a:effectLst/>
                        </a:rPr>
                        <a:t>zánět </a:t>
                      </a:r>
                      <a:r>
                        <a:rPr lang="es-ES" b="0" i="1" dirty="0" smtClean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r>
                        <a:rPr lang="es-ES" b="1" dirty="0" smtClean="0">
                          <a:solidFill>
                            <a:srgbClr val="000000"/>
                          </a:solidFill>
                          <a:effectLst/>
                        </a:rPr>
                        <a:t>, zápal </a:t>
                      </a:r>
                      <a:r>
                        <a:rPr lang="es-ES" b="0" i="1" dirty="0" smtClean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endParaRPr lang="es-ES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b="0" dirty="0">
                          <a:solidFill>
                            <a:srgbClr val="004080"/>
                          </a:solidFill>
                          <a:effectLst/>
                        </a:rPr>
                        <a:t>(lääk.)</a:t>
                      </a:r>
                      <a:r>
                        <a:rPr lang="es-ES" dirty="0">
                          <a:effectLst/>
                        </a:rPr>
                        <a:t> </a:t>
                      </a:r>
                      <a:r>
                        <a:rPr lang="es-ES" b="1" dirty="0">
                          <a:solidFill>
                            <a:srgbClr val="000000"/>
                          </a:solidFill>
                          <a:effectLst/>
                        </a:rPr>
                        <a:t>zánět </a:t>
                      </a:r>
                      <a:r>
                        <a:rPr lang="es-ES" b="0" i="1" dirty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r>
                        <a:rPr lang="es-ES" b="1" dirty="0">
                          <a:solidFill>
                            <a:srgbClr val="000000"/>
                          </a:solidFill>
                          <a:effectLst/>
                        </a:rPr>
                        <a:t>, zápal </a:t>
                      </a:r>
                      <a:r>
                        <a:rPr lang="es-ES" b="0" i="1" dirty="0">
                          <a:solidFill>
                            <a:srgbClr val="00AF00"/>
                          </a:solidFill>
                          <a:effectLst/>
                        </a:rPr>
                        <a:t>m</a:t>
                      </a:r>
                      <a:endParaRPr lang="es-ES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563956"/>
              </p:ext>
            </p:extLst>
          </p:nvPr>
        </p:nvGraphicFramePr>
        <p:xfrm>
          <a:off x="467544" y="4797152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virustauti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n </a:t>
                      </a:r>
                      <a:r>
                        <a:rPr lang="cs-CZ" b="0" dirty="0" smtClean="0">
                          <a:solidFill>
                            <a:srgbClr val="004080"/>
                          </a:solidFill>
                          <a:effectLst/>
                        </a:rPr>
                        <a:t>(</a:t>
                      </a:r>
                      <a:r>
                        <a:rPr lang="cs-CZ" b="0" dirty="0" err="1" smtClean="0">
                          <a:solidFill>
                            <a:srgbClr val="004080"/>
                          </a:solidFill>
                          <a:effectLst/>
                        </a:rPr>
                        <a:t>lääk</a:t>
                      </a:r>
                      <a:r>
                        <a:rPr lang="cs-CZ" b="0" dirty="0" smtClean="0">
                          <a:solidFill>
                            <a:srgbClr val="004080"/>
                          </a:solidFill>
                          <a:effectLst/>
                        </a:rPr>
                        <a:t>.)</a:t>
                      </a:r>
                      <a:r>
                        <a:rPr lang="cs-CZ" dirty="0" smtClean="0">
                          <a:effectLst/>
                        </a:rPr>
                        <a:t> 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viróza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f</a:t>
                      </a:r>
                      <a:endParaRPr lang="cs-CZ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8104"/>
              </p:ext>
            </p:extLst>
          </p:nvPr>
        </p:nvGraphicFramePr>
        <p:xfrm>
          <a:off x="467544" y="5229200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6576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särkylääke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n 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lék proti bolesti</a:t>
                      </a:r>
                      <a:endParaRPr lang="cs-CZ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4226670"/>
              </p:ext>
            </p:extLst>
          </p:nvPr>
        </p:nvGraphicFramePr>
        <p:xfrm>
          <a:off x="467544" y="5661248"/>
          <a:ext cx="8229600" cy="1005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>
                          <a:solidFill>
                            <a:srgbClr val="CC0000"/>
                          </a:solidFill>
                          <a:effectLst/>
                        </a:rPr>
                        <a:t>vastaanotto</a:t>
                      </a:r>
                      <a:r>
                        <a:rPr lang="cs-CZ" i="1" dirty="0">
                          <a:solidFill>
                            <a:srgbClr val="00AF00"/>
                          </a:solidFill>
                          <a:effectLst/>
                        </a:rPr>
                        <a:t> </a:t>
                      </a:r>
                      <a:r>
                        <a:rPr lang="cs-CZ" i="1" dirty="0" smtClean="0">
                          <a:solidFill>
                            <a:srgbClr val="00AF00"/>
                          </a:solidFill>
                          <a:effectLst/>
                        </a:rPr>
                        <a:t>n 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recepce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f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, přijetí </a:t>
                      </a:r>
                      <a:r>
                        <a:rPr lang="cs-CZ" b="0" i="1" dirty="0" smtClean="0">
                          <a:solidFill>
                            <a:srgbClr val="00AF00"/>
                          </a:solidFill>
                          <a:effectLst/>
                        </a:rPr>
                        <a:t>n</a:t>
                      </a:r>
                      <a:r>
                        <a:rPr lang="cs-CZ" b="1" dirty="0" smtClean="0">
                          <a:solidFill>
                            <a:srgbClr val="000000"/>
                          </a:solidFill>
                          <a:effectLst/>
                        </a:rPr>
                        <a:t>, </a:t>
                      </a:r>
                      <a:endParaRPr lang="cs-CZ" dirty="0" smtClean="0">
                        <a:effectLst/>
                      </a:endParaRPr>
                    </a:p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cs-CZ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dirty="0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77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Moniste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>
                <a:hlinkClick r:id="rId2"/>
              </a:rPr>
              <a:t>www.dict.com/Tsekki-suomi</a:t>
            </a:r>
            <a:r>
              <a:rPr lang="cs-CZ" smtClean="0">
                <a:hlinkClick r:id="rId2"/>
              </a:rPr>
              <a:t>/</a:t>
            </a:r>
            <a:endParaRPr lang="cs-CZ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7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Essee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Palautus 28.4.2016!</a:t>
            </a:r>
          </a:p>
          <a:p>
            <a:r>
              <a:rPr lang="fi-FI" smtClean="0"/>
              <a:t>100 sanaa/20 </a:t>
            </a:r>
            <a:r>
              <a:rPr lang="fi-FI" dirty="0" smtClean="0"/>
              <a:t>lausetta</a:t>
            </a:r>
          </a:p>
          <a:p>
            <a:r>
              <a:rPr lang="fi-FI" dirty="0" smtClean="0"/>
              <a:t>Aihe:</a:t>
            </a:r>
          </a:p>
          <a:p>
            <a:pPr>
              <a:buFontTx/>
              <a:buChar char="-"/>
            </a:pPr>
            <a:r>
              <a:rPr lang="fi-FI" b="1" dirty="0" smtClean="0"/>
              <a:t>V</a:t>
            </a:r>
            <a:r>
              <a:rPr lang="fi-FI" b="1" dirty="0" smtClean="0"/>
              <a:t>iime viikkoni</a:t>
            </a:r>
            <a:r>
              <a:rPr lang="fi-FI" dirty="0" smtClean="0"/>
              <a:t>, mitä tein ja milloin. Ei tarvitse</a:t>
            </a:r>
          </a:p>
          <a:p>
            <a:pPr>
              <a:buNone/>
            </a:pPr>
            <a:r>
              <a:rPr lang="fi-FI" dirty="0" smtClean="0"/>
              <a:t>olla totta </a:t>
            </a:r>
            <a:r>
              <a:rPr lang="fi-FI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fi-FI" dirty="0" smtClean="0"/>
              <a:t>TAI</a:t>
            </a:r>
          </a:p>
          <a:p>
            <a:pPr>
              <a:buNone/>
            </a:pPr>
            <a:r>
              <a:rPr lang="fi-FI" dirty="0" smtClean="0"/>
              <a:t>- </a:t>
            </a:r>
            <a:r>
              <a:rPr lang="fi-FI" b="1" dirty="0" smtClean="0"/>
              <a:t>Kotini ja kotikaupunkini</a:t>
            </a:r>
            <a:endParaRPr lang="fi-FI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Näytössä katseltava diaesitys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Motiv sady Office</vt:lpstr>
      <vt:lpstr>Reetta Minkkinen</vt:lpstr>
      <vt:lpstr>Dia 2</vt:lpstr>
      <vt:lpstr>Dia 3</vt:lpstr>
      <vt:lpstr>Dia 4</vt:lpstr>
      <vt:lpstr>Dia 5</vt:lpstr>
      <vt:lpstr>Dia 6</vt:lpstr>
      <vt:lpstr>Moniste</vt:lpstr>
      <vt:lpstr>Essee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Reetta Minkkinen</dc:title>
  <dc:creator>Reetta Minkkinen</dc:creator>
  <cp:lastModifiedBy>Reetta</cp:lastModifiedBy>
  <cp:revision>4</cp:revision>
  <dcterms:created xsi:type="dcterms:W3CDTF">2016-04-20T13:28:50Z</dcterms:created>
  <dcterms:modified xsi:type="dcterms:W3CDTF">2016-04-21T14:10:45Z</dcterms:modified>
</cp:coreProperties>
</file>