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5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B5106-A26A-4882-B32E-5C2D146370A4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27D89-156B-4C3A-B555-0602BB5750BC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4AB0C-C0EF-4D4E-97F6-63C9E6B0BC6A}" type="datetimeFigureOut">
              <a:rPr lang="fi-FI" smtClean="0"/>
              <a:pPr/>
              <a:t>7.4.2016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95D73-057A-422E-A4A4-769C6446CA64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Torstai 25.2.2016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Reetta Minkkinen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etta\AppData\Local\Microsoft\Windows\INetCache\IE\JZU1KPK2\Human_Hand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63755" cy="1772816"/>
          </a:xfrm>
          <a:prstGeom prst="rect">
            <a:avLst/>
          </a:prstGeom>
          <a:noFill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Ablatiivi – miltä?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i-FI" dirty="0" smtClean="0"/>
              <a:t>Kädet irti </a:t>
            </a:r>
            <a:r>
              <a:rPr lang="fi-FI" dirty="0" err="1" smtClean="0"/>
              <a:t>lau</a:t>
            </a:r>
            <a:r>
              <a:rPr lang="fi-FI" b="1" dirty="0" err="1" smtClean="0"/>
              <a:t>k</a:t>
            </a:r>
            <a:r>
              <a:rPr lang="fi-FI" dirty="0" err="1" smtClean="0"/>
              <a:t>u-lta-ni</a:t>
            </a:r>
            <a:r>
              <a:rPr lang="fi-FI" dirty="0" smtClean="0"/>
              <a:t>!</a:t>
            </a:r>
          </a:p>
          <a:p>
            <a:pPr>
              <a:buNone/>
            </a:pPr>
            <a:r>
              <a:rPr lang="fi-FI" dirty="0" smtClean="0"/>
              <a:t>Niin myös meidän __________ !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Pyydän anteeksi </a:t>
            </a:r>
            <a:r>
              <a:rPr lang="fi-FI" dirty="0" err="1" smtClean="0"/>
              <a:t>perhe</a:t>
            </a:r>
            <a:r>
              <a:rPr lang="fi-FI" b="1" dirty="0" err="1" smtClean="0"/>
              <a:t>e</a:t>
            </a:r>
            <a:r>
              <a:rPr lang="fi-FI" dirty="0" err="1" smtClean="0"/>
              <a:t>-ltä-si</a:t>
            </a:r>
            <a:r>
              <a:rPr lang="fi-FI" dirty="0" smtClean="0"/>
              <a:t>.</a:t>
            </a:r>
          </a:p>
          <a:p>
            <a:pPr>
              <a:buNone/>
            </a:pPr>
            <a:r>
              <a:rPr lang="fi-FI" dirty="0" smtClean="0"/>
              <a:t>Pyydän anteeksi myös minun ______________.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Tarvitsen tiedot minun _____________ (tietokone). </a:t>
            </a:r>
            <a:endParaRPr lang="fi-FI" dirty="0"/>
          </a:p>
        </p:txBody>
      </p:sp>
      <p:pic>
        <p:nvPicPr>
          <p:cNvPr id="3074" name="Picture 2" descr="C:\Program Files (x86)\Microsoft Office\MEDIA\CAGCAT10\j020558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869160"/>
            <a:ext cx="1776679" cy="163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Allatiivi – mille?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i-FI" dirty="0" err="1" smtClean="0"/>
              <a:t>Lau</a:t>
            </a:r>
            <a:r>
              <a:rPr lang="fi-FI" b="1" dirty="0" err="1" smtClean="0"/>
              <a:t>k</a:t>
            </a:r>
            <a:r>
              <a:rPr lang="fi-FI" dirty="0" err="1" smtClean="0"/>
              <a:t>u-lle-ni</a:t>
            </a:r>
            <a:r>
              <a:rPr lang="fi-FI" dirty="0" smtClean="0"/>
              <a:t> on kaatunut kahvia. </a:t>
            </a:r>
          </a:p>
          <a:p>
            <a:pPr>
              <a:buNone/>
            </a:pPr>
            <a:r>
              <a:rPr lang="fi-FI" dirty="0" smtClean="0"/>
              <a:t>Anteeksi, minä taisin kaataa kahvia Teidän ____________.</a:t>
            </a:r>
          </a:p>
          <a:p>
            <a:pPr>
              <a:buNone/>
            </a:pPr>
            <a:r>
              <a:rPr lang="fi-FI" dirty="0" smtClean="0"/>
              <a:t>Tässä on lahja </a:t>
            </a:r>
            <a:r>
              <a:rPr lang="fi-FI" dirty="0" err="1" smtClean="0"/>
              <a:t>perhe</a:t>
            </a:r>
            <a:r>
              <a:rPr lang="fi-FI" b="1" dirty="0" err="1" smtClean="0"/>
              <a:t>e</a:t>
            </a:r>
            <a:r>
              <a:rPr lang="fi-FI" dirty="0" err="1" smtClean="0"/>
              <a:t>-lle-nne</a:t>
            </a:r>
            <a:r>
              <a:rPr lang="fi-FI" dirty="0" smtClean="0"/>
              <a:t>.</a:t>
            </a:r>
          </a:p>
          <a:p>
            <a:pPr>
              <a:buNone/>
            </a:pPr>
            <a:r>
              <a:rPr lang="fi-FI" dirty="0" smtClean="0"/>
              <a:t>Kiitos, tämä on ihana lahja meidän __________.</a:t>
            </a:r>
          </a:p>
          <a:p>
            <a:pPr>
              <a:buNone/>
            </a:pPr>
            <a:r>
              <a:rPr lang="fi-FI" dirty="0" smtClean="0"/>
              <a:t> 			</a:t>
            </a:r>
          </a:p>
          <a:p>
            <a:pPr>
              <a:buNone/>
            </a:pPr>
            <a:r>
              <a:rPr lang="fi-FI" dirty="0" smtClean="0"/>
              <a:t>			Sinun _________ (tietokone) on 			kaatunut kahvia.	</a:t>
            </a:r>
            <a:endParaRPr lang="fi-FI" dirty="0"/>
          </a:p>
        </p:txBody>
      </p:sp>
      <p:pic>
        <p:nvPicPr>
          <p:cNvPr id="7170" name="Picture 2" descr="C:\Users\Reetta\AppData\Local\Microsoft\Windows\INetCache\IE\ELDL1LL8\packaging-253163_960_72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97152"/>
            <a:ext cx="1740110" cy="1228953"/>
          </a:xfrm>
          <a:prstGeom prst="rect">
            <a:avLst/>
          </a:prstGeom>
          <a:noFill/>
        </p:spPr>
      </p:pic>
      <p:pic>
        <p:nvPicPr>
          <p:cNvPr id="4098" name="Picture 2" descr="C:\Users\Reetta\AppData\Local\Microsoft\Windows\INetCache\IE\ELDL1LL8\img4x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04664"/>
            <a:ext cx="1920213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laur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766418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päivä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753817" cy="62221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ilt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8560971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Oikein vai väärin?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i-FI" dirty="0" smtClean="0"/>
              <a:t>Olen kotoisin Turusta.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6" name="Tekstikehys 5"/>
          <p:cNvSpPr txBox="1"/>
          <p:nvPr/>
        </p:nvSpPr>
        <p:spPr>
          <a:xfrm>
            <a:off x="467544" y="3501008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smtClean="0"/>
              <a:t>Minulla on isosisko.</a:t>
            </a:r>
          </a:p>
          <a:p>
            <a:endParaRPr lang="fi-FI" sz="2800" dirty="0"/>
          </a:p>
        </p:txBody>
      </p:sp>
      <p:sp>
        <p:nvSpPr>
          <p:cNvPr id="8" name="Tekstikehys 7"/>
          <p:cNvSpPr txBox="1"/>
          <p:nvPr/>
        </p:nvSpPr>
        <p:spPr>
          <a:xfrm>
            <a:off x="467544" y="2852936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smtClean="0"/>
              <a:t>Olen 26-vuotias.</a:t>
            </a:r>
          </a:p>
          <a:p>
            <a:endParaRPr lang="fi-FI" sz="2800" dirty="0"/>
          </a:p>
        </p:txBody>
      </p:sp>
      <p:sp>
        <p:nvSpPr>
          <p:cNvPr id="9" name="Tekstikehys 8"/>
          <p:cNvSpPr txBox="1"/>
          <p:nvPr/>
        </p:nvSpPr>
        <p:spPr>
          <a:xfrm>
            <a:off x="467544" y="422108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smtClean="0"/>
              <a:t>Isosiskoni asuu Ranskassa</a:t>
            </a:r>
            <a:r>
              <a:rPr lang="fi-FI" dirty="0" smtClean="0"/>
              <a:t>.</a:t>
            </a:r>
          </a:p>
        </p:txBody>
      </p:sp>
      <p:sp>
        <p:nvSpPr>
          <p:cNvPr id="10" name="Tekstikehys 9"/>
          <p:cNvSpPr txBox="1"/>
          <p:nvPr/>
        </p:nvSpPr>
        <p:spPr>
          <a:xfrm>
            <a:off x="467544" y="2204864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smtClean="0"/>
              <a:t>Opiskelen kirjallisuutta. </a:t>
            </a:r>
          </a:p>
        </p:txBody>
      </p:sp>
      <p:sp>
        <p:nvSpPr>
          <p:cNvPr id="11" name="Tekstikehys 10"/>
          <p:cNvSpPr txBox="1"/>
          <p:nvPr/>
        </p:nvSpPr>
        <p:spPr>
          <a:xfrm>
            <a:off x="539552" y="501317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 smtClean="0"/>
              <a:t>Nyt asun Brnossa, syksyllä asuin Prahassa</a:t>
            </a:r>
            <a:r>
              <a:rPr lang="fi-FI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Nikon perhe</a:t>
            </a:r>
            <a:endParaRPr lang="fi-FI" dirty="0"/>
          </a:p>
        </p:txBody>
      </p:sp>
      <p:pic>
        <p:nvPicPr>
          <p:cNvPr id="9" name="Sisällön paikkamerkki 8" descr="nik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268760"/>
            <a:ext cx="3888504" cy="4525963"/>
          </a:xfrm>
        </p:spPr>
      </p:pic>
      <p:pic>
        <p:nvPicPr>
          <p:cNvPr id="1029" name="Picture 5" descr="C:\Users\Reetta\AppData\Local\Microsoft\Windows\INetCache\IE\E8JIZ5YP\Orange_tabby_cat_sitting_on_fallen_leaves-Hisashi-01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653136"/>
            <a:ext cx="1059582" cy="1412776"/>
          </a:xfrm>
          <a:prstGeom prst="rect">
            <a:avLst/>
          </a:prstGeom>
          <a:noFill/>
        </p:spPr>
      </p:pic>
      <p:pic>
        <p:nvPicPr>
          <p:cNvPr id="1030" name="Picture 6" descr="C:\Users\Reetta\AppData\Local\Microsoft\Windows\INetCache\IE\71TYIA22\dog-rough-colli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725144"/>
            <a:ext cx="1385058" cy="1227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(minun) kirja</a:t>
            </a:r>
            <a:r>
              <a:rPr lang="fi-FI" b="1" dirty="0" smtClean="0"/>
              <a:t>ni</a:t>
            </a:r>
            <a:r>
              <a:rPr lang="fi-FI" dirty="0" smtClean="0"/>
              <a:t>			(meidän) kirja</a:t>
            </a:r>
            <a:r>
              <a:rPr lang="fi-FI" b="1" dirty="0" smtClean="0"/>
              <a:t>mme</a:t>
            </a:r>
          </a:p>
          <a:p>
            <a:pPr>
              <a:buNone/>
            </a:pPr>
            <a:r>
              <a:rPr lang="fi-FI" dirty="0" smtClean="0"/>
              <a:t>(sinun) kirja</a:t>
            </a:r>
            <a:r>
              <a:rPr lang="fi-FI" b="1" dirty="0" smtClean="0"/>
              <a:t>si</a:t>
            </a:r>
            <a:r>
              <a:rPr lang="fi-FI" dirty="0" smtClean="0"/>
              <a:t>			(teidän) kirja</a:t>
            </a:r>
            <a:r>
              <a:rPr lang="fi-FI" b="1" dirty="0" smtClean="0"/>
              <a:t>nne</a:t>
            </a:r>
          </a:p>
          <a:p>
            <a:pPr>
              <a:buNone/>
            </a:pPr>
            <a:r>
              <a:rPr lang="fi-FI" b="1" dirty="0" smtClean="0"/>
              <a:t>hänen</a:t>
            </a:r>
            <a:r>
              <a:rPr lang="fi-FI" dirty="0" smtClean="0"/>
              <a:t> kirja</a:t>
            </a:r>
            <a:r>
              <a:rPr lang="fi-FI" b="1" dirty="0" smtClean="0"/>
              <a:t>nsa	</a:t>
            </a:r>
            <a:r>
              <a:rPr lang="fi-FI" dirty="0" smtClean="0"/>
              <a:t>		</a:t>
            </a:r>
            <a:r>
              <a:rPr lang="fi-FI" b="1" dirty="0" smtClean="0"/>
              <a:t>heidän</a:t>
            </a:r>
            <a:r>
              <a:rPr lang="fi-FI" dirty="0" smtClean="0"/>
              <a:t> kirja</a:t>
            </a:r>
            <a:r>
              <a:rPr lang="fi-FI" b="1" dirty="0" smtClean="0"/>
              <a:t>nsa</a:t>
            </a:r>
          </a:p>
          <a:p>
            <a:pPr>
              <a:buNone/>
            </a:pPr>
            <a:endParaRPr lang="fi-FI" dirty="0"/>
          </a:p>
        </p:txBody>
      </p:sp>
      <p:pic>
        <p:nvPicPr>
          <p:cNvPr id="1028" name="Picture 4" descr="C:\Users\Reetta\AppData\Local\Microsoft\Windows\INetCache\IE\JZU1KPK2\old-book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836712"/>
            <a:ext cx="2808312" cy="1733894"/>
          </a:xfrm>
          <a:prstGeom prst="rect">
            <a:avLst/>
          </a:prstGeom>
          <a:noFill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Possessiivisuffiksi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Partitiivi – mitä?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i-FI" dirty="0" smtClean="0"/>
              <a:t>Etsin minun </a:t>
            </a:r>
            <a:r>
              <a:rPr lang="fi-FI" dirty="0" err="1" smtClean="0"/>
              <a:t>laukku-a-ni</a:t>
            </a:r>
            <a:endParaRPr lang="fi-FI" dirty="0" smtClean="0"/>
          </a:p>
          <a:p>
            <a:pPr>
              <a:buNone/>
            </a:pPr>
            <a:r>
              <a:rPr lang="fi-FI" dirty="0" smtClean="0"/>
              <a:t>Etsin sinun __________ .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Kaipaan </a:t>
            </a:r>
            <a:r>
              <a:rPr lang="fi-FI" dirty="0" err="1" smtClean="0"/>
              <a:t>perhe</a:t>
            </a:r>
            <a:r>
              <a:rPr lang="fi-FI" b="1" dirty="0" err="1" smtClean="0"/>
              <a:t>t</a:t>
            </a:r>
            <a:r>
              <a:rPr lang="fi-FI" dirty="0" err="1" smtClean="0"/>
              <a:t>-tä-ni</a:t>
            </a:r>
            <a:r>
              <a:rPr lang="fi-FI" dirty="0" smtClean="0"/>
              <a:t>.</a:t>
            </a:r>
          </a:p>
          <a:p>
            <a:pPr>
              <a:buNone/>
            </a:pPr>
            <a:r>
              <a:rPr lang="fi-FI" dirty="0" smtClean="0"/>
              <a:t>Kaipaatko sinä ____________?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Siivoan minun ______________. (huone)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/>
          </a:p>
        </p:txBody>
      </p:sp>
      <p:pic>
        <p:nvPicPr>
          <p:cNvPr id="2050" name="Picture 2" descr="C:\Users\Reetta\AppData\Local\Microsoft\Windows\INetCache\IE\JZU1KPK2\Kelly_Bag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692696"/>
            <a:ext cx="1846410" cy="1988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etta\AppData\Local\Microsoft\Windows\INetCache\IE\ELDL1LL8\Mökki_Pallosessa[1].jpg"/>
          <p:cNvPicPr>
            <a:picLocks noChangeAspect="1" noChangeArrowheads="1"/>
          </p:cNvPicPr>
          <p:nvPr/>
        </p:nvPicPr>
        <p:blipFill>
          <a:blip r:embed="rId2" cstate="print"/>
          <a:srcRect l="51575" t="47900" r="15350" b="18500"/>
          <a:stretch>
            <a:fillRect/>
          </a:stretch>
        </p:blipFill>
        <p:spPr bwMode="auto">
          <a:xfrm>
            <a:off x="0" y="5733256"/>
            <a:ext cx="1476226" cy="1124744"/>
          </a:xfrm>
          <a:prstGeom prst="rect">
            <a:avLst/>
          </a:prstGeom>
          <a:noFill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Inessiivi – missä?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i-FI" dirty="0" err="1" smtClean="0"/>
              <a:t>Lau</a:t>
            </a:r>
            <a:r>
              <a:rPr lang="fi-FI" b="1" dirty="0" err="1" smtClean="0"/>
              <a:t>k</a:t>
            </a:r>
            <a:r>
              <a:rPr lang="fi-FI" dirty="0" err="1" smtClean="0"/>
              <a:t>u-ssa-si</a:t>
            </a:r>
            <a:r>
              <a:rPr lang="fi-FI" dirty="0" smtClean="0"/>
              <a:t> on tahra. </a:t>
            </a:r>
          </a:p>
          <a:p>
            <a:pPr>
              <a:buNone/>
            </a:pPr>
            <a:r>
              <a:rPr lang="fi-FI" dirty="0" smtClean="0"/>
              <a:t>Minunkin ___________ on tahra. 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err="1" smtClean="0"/>
              <a:t>Perhe</a:t>
            </a:r>
            <a:r>
              <a:rPr lang="fi-FI" b="1" dirty="0" err="1" smtClean="0"/>
              <a:t>e</a:t>
            </a:r>
            <a:r>
              <a:rPr lang="fi-FI" dirty="0" err="1" smtClean="0"/>
              <a:t>-ssä-ni</a:t>
            </a:r>
            <a:r>
              <a:rPr lang="fi-FI" dirty="0" smtClean="0"/>
              <a:t> on kolme jäsentä. </a:t>
            </a:r>
          </a:p>
          <a:p>
            <a:pPr>
              <a:buNone/>
            </a:pPr>
            <a:r>
              <a:rPr lang="fi-FI" dirty="0" smtClean="0"/>
              <a:t>Kuinka monta jäsentä on sinun __________?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 		Meidän ___________ (mökki) on sähköt. </a:t>
            </a:r>
          </a:p>
          <a:p>
            <a:pPr>
              <a:buNone/>
            </a:pPr>
            <a:endParaRPr lang="fi-FI" dirty="0" smtClean="0"/>
          </a:p>
        </p:txBody>
      </p:sp>
      <p:pic>
        <p:nvPicPr>
          <p:cNvPr id="5" name="Kuva 4" descr="kahvitah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692696"/>
            <a:ext cx="1656184" cy="2565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Elatiivi – mistä?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i-FI" dirty="0" err="1" smtClean="0"/>
              <a:t>Lau</a:t>
            </a:r>
            <a:r>
              <a:rPr lang="fi-FI" b="1" dirty="0" err="1" smtClean="0"/>
              <a:t>k</a:t>
            </a:r>
            <a:r>
              <a:rPr lang="fi-FI" dirty="0" err="1" smtClean="0"/>
              <a:t>u-sta-ni</a:t>
            </a:r>
            <a:r>
              <a:rPr lang="fi-FI" dirty="0" smtClean="0"/>
              <a:t> puuttuu vetoketju.</a:t>
            </a:r>
          </a:p>
          <a:p>
            <a:pPr>
              <a:buNone/>
            </a:pPr>
            <a:r>
              <a:rPr lang="fi-FI" dirty="0" smtClean="0"/>
              <a:t>Puuttuuko sinunkin ____________ vetoketju?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err="1" smtClean="0"/>
              <a:t>Perhe</a:t>
            </a:r>
            <a:r>
              <a:rPr lang="fi-FI" b="1" dirty="0" err="1" smtClean="0"/>
              <a:t>e</a:t>
            </a:r>
            <a:r>
              <a:rPr lang="fi-FI" dirty="0" err="1" smtClean="0"/>
              <a:t>-stä-mme</a:t>
            </a:r>
            <a:r>
              <a:rPr lang="fi-FI" dirty="0" smtClean="0"/>
              <a:t> on paljon valokuvia.</a:t>
            </a:r>
          </a:p>
          <a:p>
            <a:pPr>
              <a:buNone/>
            </a:pPr>
            <a:r>
              <a:rPr lang="fi-FI" dirty="0" smtClean="0"/>
              <a:t>Teidän ____________ on vain vähän valokuvia.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Minun ____________ (huone) puuttuu sähköt. </a:t>
            </a:r>
            <a:endParaRPr lang="fi-FI" dirty="0"/>
          </a:p>
        </p:txBody>
      </p:sp>
      <p:pic>
        <p:nvPicPr>
          <p:cNvPr id="4" name="Kuva 3" descr="vetoketj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0"/>
            <a:ext cx="1988840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fi-FI" dirty="0" smtClean="0"/>
              <a:t>Laitoin avaimeni </a:t>
            </a:r>
            <a:r>
              <a:rPr lang="fi-FI" dirty="0" err="1" smtClean="0"/>
              <a:t>laukku-u-si</a:t>
            </a:r>
            <a:r>
              <a:rPr lang="fi-FI" dirty="0" smtClean="0"/>
              <a:t>.</a:t>
            </a:r>
          </a:p>
          <a:p>
            <a:pPr>
              <a:buNone/>
            </a:pPr>
            <a:r>
              <a:rPr lang="fi-FI" dirty="0" smtClean="0"/>
              <a:t>Ne eivät mahtuneet minun ______________.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err="1" smtClean="0"/>
              <a:t>Perhe</a:t>
            </a:r>
            <a:r>
              <a:rPr lang="fi-FI" b="1" dirty="0" err="1" smtClean="0"/>
              <a:t>e</a:t>
            </a:r>
            <a:r>
              <a:rPr lang="fi-FI" dirty="0" err="1" smtClean="0"/>
              <a:t>-see-nne</a:t>
            </a:r>
            <a:r>
              <a:rPr lang="fi-FI" dirty="0" smtClean="0"/>
              <a:t> kuuluu monta jäsentä. </a:t>
            </a:r>
          </a:p>
          <a:p>
            <a:pPr>
              <a:buNone/>
            </a:pPr>
            <a:r>
              <a:rPr lang="fi-FI" dirty="0" smtClean="0"/>
              <a:t>Meidän _____________ kuuluu vain kaksi jäsentä.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			Laitoin avaimet teidän _____________ 		(salkku).   </a:t>
            </a:r>
            <a:endParaRPr lang="fi-FI" dirty="0"/>
          </a:p>
        </p:txBody>
      </p:sp>
      <p:pic>
        <p:nvPicPr>
          <p:cNvPr id="4098" name="Picture 2" descr="C:\Users\Reetta\AppData\Local\Microsoft\Windows\INetCache\IE\JZU1KPK2\keys-sketch.jpg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04664"/>
            <a:ext cx="2915816" cy="1937233"/>
          </a:xfrm>
          <a:prstGeom prst="rect">
            <a:avLst/>
          </a:prstGeom>
          <a:noFill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Illatiivi – mihin?</a:t>
            </a:r>
            <a:endParaRPr lang="fi-FI" dirty="0"/>
          </a:p>
        </p:txBody>
      </p:sp>
      <p:pic>
        <p:nvPicPr>
          <p:cNvPr id="2050" name="Picture 2" descr="C:\Users\Reetta\AppData\Local\Microsoft\Windows\INetCache\IE\71TYIA22\img4x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869160"/>
            <a:ext cx="1748796" cy="1311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Adessiivi – millä?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i-FI" dirty="0" err="1" smtClean="0"/>
              <a:t>Lau</a:t>
            </a:r>
            <a:r>
              <a:rPr lang="fi-FI" b="1" dirty="0" err="1" smtClean="0"/>
              <a:t>k</a:t>
            </a:r>
            <a:r>
              <a:rPr lang="fi-FI" dirty="0" err="1" smtClean="0"/>
              <a:t>u-lla-ni</a:t>
            </a:r>
            <a:r>
              <a:rPr lang="fi-FI" dirty="0" smtClean="0"/>
              <a:t> on jotain likaista. </a:t>
            </a:r>
          </a:p>
          <a:p>
            <a:pPr>
              <a:buNone/>
            </a:pPr>
            <a:r>
              <a:rPr lang="fi-FI" dirty="0" smtClean="0"/>
              <a:t>Niin on myös sinun _____________. </a:t>
            </a:r>
          </a:p>
          <a:p>
            <a:endParaRPr lang="fi-FI" dirty="0" smtClean="0"/>
          </a:p>
          <a:p>
            <a:pPr>
              <a:buNone/>
            </a:pPr>
            <a:r>
              <a:rPr lang="fi-FI" dirty="0" err="1" smtClean="0"/>
              <a:t>Perhe</a:t>
            </a:r>
            <a:r>
              <a:rPr lang="fi-FI" b="1" dirty="0" err="1" smtClean="0"/>
              <a:t>e</a:t>
            </a:r>
            <a:r>
              <a:rPr lang="fi-FI" dirty="0" err="1" smtClean="0"/>
              <a:t>-llä-mme</a:t>
            </a:r>
            <a:r>
              <a:rPr lang="fi-FI" dirty="0" smtClean="0"/>
              <a:t> on iso talo. </a:t>
            </a:r>
          </a:p>
          <a:p>
            <a:pPr>
              <a:buNone/>
            </a:pPr>
            <a:r>
              <a:rPr lang="fi-FI" dirty="0" smtClean="0"/>
              <a:t>Onko teidän ____________ iso talo?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Sinun __________ (salkku)</a:t>
            </a:r>
          </a:p>
          <a:p>
            <a:pPr>
              <a:buNone/>
            </a:pPr>
            <a:r>
              <a:rPr lang="fi-FI" dirty="0" smtClean="0"/>
              <a:t>on tahra.</a:t>
            </a:r>
            <a:endParaRPr lang="fi-FI" dirty="0"/>
          </a:p>
        </p:txBody>
      </p:sp>
      <p:pic>
        <p:nvPicPr>
          <p:cNvPr id="5122" name="Picture 2" descr="C:\Users\Reetta\AppData\Local\Microsoft\Windows\INetCache\IE\JZU1KPK2\Baker-Haigh-Nimocks-House-Heritage-Square-Fayetteville-NC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509120"/>
            <a:ext cx="3131840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240</Words>
  <Application>Microsoft Office PowerPoint</Application>
  <PresentationFormat>Näytössä katseltava diaesitys (4:3)</PresentationFormat>
  <Paragraphs>75</Paragraphs>
  <Slides>14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5" baseType="lpstr">
      <vt:lpstr>Office-teema</vt:lpstr>
      <vt:lpstr>Torstai 25.2.2016</vt:lpstr>
      <vt:lpstr>Oikein vai väärin?</vt:lpstr>
      <vt:lpstr>Nikon perhe</vt:lpstr>
      <vt:lpstr>Possessiivisuffiksi</vt:lpstr>
      <vt:lpstr>Partitiivi – mitä?</vt:lpstr>
      <vt:lpstr>Inessiivi – missä?</vt:lpstr>
      <vt:lpstr>Elatiivi – mistä?</vt:lpstr>
      <vt:lpstr>Illatiivi – mihin?</vt:lpstr>
      <vt:lpstr>Adessiivi – millä?</vt:lpstr>
      <vt:lpstr>Ablatiivi – miltä?</vt:lpstr>
      <vt:lpstr>Allatiivi – mille?</vt:lpstr>
      <vt:lpstr>Dia 12</vt:lpstr>
      <vt:lpstr>Dia 13</vt:lpstr>
      <vt:lpstr>Dia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Torstai 25.2.2016</dc:title>
  <dc:creator>Reetta</dc:creator>
  <cp:lastModifiedBy>Reetta</cp:lastModifiedBy>
  <cp:revision>32</cp:revision>
  <dcterms:created xsi:type="dcterms:W3CDTF">2016-02-24T11:53:04Z</dcterms:created>
  <dcterms:modified xsi:type="dcterms:W3CDTF">2016-04-07T10:16:31Z</dcterms:modified>
</cp:coreProperties>
</file>