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768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OAF0F2OA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11.edu.fi/ymmarra/index.php?moduli=tekstit&amp;sivu=osiot&amp;teksti=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28.4.2016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Reetta</a:t>
            </a:r>
            <a:r>
              <a:rPr lang="cs-CZ" dirty="0" smtClean="0"/>
              <a:t> </a:t>
            </a:r>
            <a:r>
              <a:rPr lang="cs-CZ" dirty="0" err="1" smtClean="0"/>
              <a:t>Minkkinen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8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Ruumiinosat-laulu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www.youtube.com/watch?v=faOAF0F2OA8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Ma-infinitiivi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https://www11.edu.fi/ymmarra/index.php?moduli=tekstit&amp;sivu=osiot&amp;teksti=7</a:t>
            </a:r>
            <a:endParaRPr lang="cs-CZ" dirty="0"/>
          </a:p>
          <a:p>
            <a:pPr marL="0" indent="0">
              <a:buNone/>
            </a:pPr>
            <a:r>
              <a:rPr lang="fi-FI" dirty="0" smtClean="0"/>
              <a:t>1</a:t>
            </a:r>
            <a:r>
              <a:rPr lang="fi-FI" dirty="0"/>
              <a:t>. Pekka </a:t>
            </a:r>
            <a:r>
              <a:rPr lang="fi-FI" dirty="0" smtClean="0"/>
              <a:t>Virtasella</a:t>
            </a:r>
            <a:r>
              <a:rPr lang="cs-CZ" dirty="0" smtClean="0"/>
              <a:t> on ________ </a:t>
            </a:r>
            <a:r>
              <a:rPr lang="fi-FI" dirty="0" smtClean="0"/>
              <a:t>koko </a:t>
            </a:r>
            <a:r>
              <a:rPr lang="fi-FI" dirty="0"/>
              <a:t>heinäkuun.</a:t>
            </a:r>
          </a:p>
          <a:p>
            <a:pPr marL="0" indent="0">
              <a:buNone/>
            </a:pPr>
            <a:r>
              <a:rPr lang="fi-FI" dirty="0"/>
              <a:t>2. Virtasen perheessä on  </a:t>
            </a:r>
            <a:r>
              <a:rPr lang="cs-CZ" dirty="0" smtClean="0"/>
              <a:t>_________</a:t>
            </a:r>
            <a:r>
              <a:rPr lang="fi-FI" dirty="0"/>
              <a:t> perheenjäsentä.</a:t>
            </a:r>
          </a:p>
          <a:p>
            <a:pPr marL="0" indent="0">
              <a:buNone/>
            </a:pPr>
            <a:r>
              <a:rPr lang="fi-FI" dirty="0"/>
              <a:t>3. Ville on </a:t>
            </a:r>
            <a:r>
              <a:rPr lang="cs-CZ" dirty="0" smtClean="0"/>
              <a:t>_____ </a:t>
            </a:r>
            <a:r>
              <a:rPr lang="cs-CZ" dirty="0" err="1" smtClean="0"/>
              <a:t>vuoden</a:t>
            </a:r>
            <a:r>
              <a:rPr lang="cs-CZ" dirty="0" smtClean="0"/>
              <a:t>.</a:t>
            </a:r>
            <a:r>
              <a:rPr lang="fi-FI" dirty="0"/>
              <a:t>        </a:t>
            </a:r>
          </a:p>
          <a:p>
            <a:pPr marL="0" indent="0">
              <a:buNone/>
            </a:pPr>
            <a:r>
              <a:rPr lang="fi-FI" dirty="0"/>
              <a:t>4.</a:t>
            </a:r>
            <a:br>
              <a:rPr lang="fi-FI" dirty="0"/>
            </a:br>
            <a:r>
              <a:rPr lang="fi-FI" dirty="0" smtClean="0"/>
              <a:t>Taivas </a:t>
            </a:r>
            <a:r>
              <a:rPr lang="fi-FI" dirty="0"/>
              <a:t>on puolipilvessä</a:t>
            </a:r>
          </a:p>
          <a:p>
            <a:pPr marL="0" indent="0">
              <a:buNone/>
            </a:pPr>
            <a:r>
              <a:rPr lang="fi-FI" dirty="0" smtClean="0"/>
              <a:t>Taivas </a:t>
            </a:r>
            <a:r>
              <a:rPr lang="fi-FI" dirty="0"/>
              <a:t>on </a:t>
            </a:r>
            <a:r>
              <a:rPr lang="fi-FI" dirty="0" smtClean="0"/>
              <a:t>pilvessä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Taivaalla </a:t>
            </a:r>
            <a:r>
              <a:rPr lang="fi-FI" dirty="0"/>
              <a:t>ei ole yhtään </a:t>
            </a:r>
            <a:r>
              <a:rPr lang="fi-FI" dirty="0" smtClean="0"/>
              <a:t>pilveä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5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smtClean="0"/>
              <a:t>Syreenipensaat kukkivat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Syreenipensaissa </a:t>
            </a:r>
            <a:r>
              <a:rPr lang="fi-FI" dirty="0"/>
              <a:t>ei ole </a:t>
            </a:r>
            <a:r>
              <a:rPr lang="fi-FI" dirty="0" smtClean="0"/>
              <a:t>kukkia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Syreenipensaissa </a:t>
            </a:r>
            <a:r>
              <a:rPr lang="fi-FI" dirty="0"/>
              <a:t>on </a:t>
            </a:r>
            <a:r>
              <a:rPr lang="fi-FI" dirty="0" smtClean="0"/>
              <a:t>nuput</a:t>
            </a:r>
            <a:endParaRPr lang="cs-CZ" dirty="0" smtClean="0"/>
          </a:p>
          <a:p>
            <a:pPr marL="0" indent="0">
              <a:buNone/>
            </a:pPr>
            <a:endParaRPr lang="fi-FI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6. Isä käy </a:t>
            </a:r>
            <a:r>
              <a:rPr lang="cs-CZ" dirty="0" smtClean="0"/>
              <a:t>___</a:t>
            </a:r>
            <a:r>
              <a:rPr lang="fi-FI" dirty="0" smtClean="0"/>
              <a:t>lisää </a:t>
            </a:r>
            <a:r>
              <a:rPr lang="fi-FI" dirty="0"/>
              <a:t>puita.</a:t>
            </a:r>
          </a:p>
          <a:p>
            <a:pPr marL="0" indent="0">
              <a:buNone/>
            </a:pPr>
            <a:r>
              <a:rPr lang="fi-FI" dirty="0"/>
              <a:t>7. </a:t>
            </a:r>
            <a:r>
              <a:rPr lang="fi-FI" dirty="0" smtClean="0"/>
              <a:t>Isä</a:t>
            </a:r>
            <a:r>
              <a:rPr lang="cs-CZ" dirty="0" smtClean="0"/>
              <a:t>__________</a:t>
            </a:r>
            <a:r>
              <a:rPr lang="fi-FI" dirty="0" smtClean="0"/>
              <a:t>Villen </a:t>
            </a:r>
            <a:r>
              <a:rPr lang="fi-FI" dirty="0"/>
              <a:t>sisälle.</a:t>
            </a:r>
          </a:p>
          <a:p>
            <a:pPr marL="0" indent="0">
              <a:buNone/>
            </a:pPr>
            <a:r>
              <a:rPr lang="fi-FI" dirty="0"/>
              <a:t>8. Äiti ja Sari ovat </a:t>
            </a:r>
            <a:r>
              <a:rPr lang="cs-CZ" dirty="0" smtClean="0"/>
              <a:t>____________.</a:t>
            </a:r>
            <a:r>
              <a:rPr lang="fi-FI" dirty="0"/>
              <a:t>        </a:t>
            </a:r>
          </a:p>
          <a:p>
            <a:pPr marL="0" indent="0">
              <a:buNone/>
            </a:pPr>
            <a:r>
              <a:rPr lang="fi-FI" dirty="0"/>
              <a:t>9. Lasten </a:t>
            </a:r>
            <a:r>
              <a:rPr lang="cs-CZ" dirty="0" smtClean="0"/>
              <a:t>___________</a:t>
            </a:r>
            <a:r>
              <a:rPr lang="fi-FI" dirty="0" smtClean="0"/>
              <a:t>tulee </a:t>
            </a:r>
            <a:r>
              <a:rPr lang="fi-FI" dirty="0"/>
              <a:t>illalla kylään.</a:t>
            </a:r>
          </a:p>
          <a:p>
            <a:pPr marL="0" indent="0">
              <a:buNone/>
            </a:pPr>
            <a:r>
              <a:rPr lang="fi-FI" dirty="0"/>
              <a:t>5. Leenan siskon mökki on </a:t>
            </a:r>
            <a:r>
              <a:rPr lang="cs-CZ" dirty="0" smtClean="0"/>
              <a:t>___________.</a:t>
            </a:r>
          </a:p>
          <a:p>
            <a:pPr marL="0" indent="0">
              <a:buNone/>
            </a:pPr>
            <a:r>
              <a:rPr lang="fi-FI" dirty="0"/>
              <a:t>11. Kello kahdeksan aikaan vieraat </a:t>
            </a:r>
            <a:r>
              <a:rPr lang="fi-FI" dirty="0" smtClean="0"/>
              <a:t>ovat</a:t>
            </a:r>
            <a:r>
              <a:rPr lang="cs-CZ" dirty="0" smtClean="0"/>
              <a:t>______.</a:t>
            </a:r>
            <a:r>
              <a:rPr lang="fi-FI" dirty="0"/>
              <a:t>         </a:t>
            </a:r>
          </a:p>
          <a:p>
            <a:pPr marL="0" indent="0">
              <a:buNone/>
            </a:pPr>
            <a:r>
              <a:rPr lang="fi-FI" dirty="0"/>
              <a:t>12. Miehet istuvat ja juovat </a:t>
            </a:r>
            <a:r>
              <a:rPr lang="cs-CZ" dirty="0" smtClean="0"/>
              <a:t>_________.</a:t>
            </a:r>
            <a:r>
              <a:rPr lang="fi-FI" dirty="0"/>
              <a:t>        </a:t>
            </a:r>
          </a:p>
          <a:p>
            <a:pPr marL="0" indent="0">
              <a:buNone/>
            </a:pPr>
            <a:r>
              <a:rPr lang="fi-FI" dirty="0"/>
              <a:t>13. Kaikki </a:t>
            </a:r>
            <a:r>
              <a:rPr lang="fi-FI" dirty="0" smtClean="0"/>
              <a:t>alkavat</a:t>
            </a:r>
            <a:r>
              <a:rPr lang="cs-CZ" dirty="0"/>
              <a:t> </a:t>
            </a:r>
            <a:r>
              <a:rPr lang="cs-CZ" dirty="0" smtClean="0"/>
              <a:t>_______ </a:t>
            </a:r>
            <a:r>
              <a:rPr lang="fi-FI" dirty="0" smtClean="0"/>
              <a:t>makkaraa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14. Ilma </a:t>
            </a:r>
            <a:r>
              <a:rPr lang="fi-FI" dirty="0" smtClean="0"/>
              <a:t>on</a:t>
            </a:r>
            <a:r>
              <a:rPr lang="cs-CZ" dirty="0"/>
              <a:t> </a:t>
            </a:r>
            <a:r>
              <a:rPr lang="cs-CZ" dirty="0" smtClean="0"/>
              <a:t>____________</a:t>
            </a:r>
            <a:r>
              <a:rPr lang="fi-FI" dirty="0" smtClean="0"/>
              <a:t>lämmin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       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5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Ma-inifinitiivi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70974"/>
              </p:ext>
            </p:extLst>
          </p:nvPr>
        </p:nvGraphicFramePr>
        <p:xfrm>
          <a:off x="2411761" y="2420888"/>
          <a:ext cx="6109527" cy="432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509"/>
                <a:gridCol w="2036509"/>
                <a:gridCol w="2036509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Monikon</a:t>
                      </a:r>
                      <a:r>
                        <a:rPr lang="cs-CZ" sz="900" dirty="0">
                          <a:effectLst/>
                        </a:rPr>
                        <a:t> 3. </a:t>
                      </a:r>
                      <a:r>
                        <a:rPr lang="cs-CZ" sz="900" dirty="0" err="1">
                          <a:effectLst/>
                        </a:rPr>
                        <a:t>persoonan</a:t>
                      </a: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>
                          <a:effectLst/>
                        </a:rPr>
                        <a:t>vartalo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-ma / -mä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sijapääte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18010"/>
              </p:ext>
            </p:extLst>
          </p:nvPr>
        </p:nvGraphicFramePr>
        <p:xfrm>
          <a:off x="290973" y="3140968"/>
          <a:ext cx="8229600" cy="979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He </a:t>
                      </a:r>
                      <a:r>
                        <a:rPr lang="cs-CZ" sz="900" dirty="0" err="1">
                          <a:effectLst/>
                        </a:rPr>
                        <a:t>ostavat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He </a:t>
                      </a:r>
                      <a:r>
                        <a:rPr lang="cs-CZ" sz="900" dirty="0" err="1">
                          <a:effectLst/>
                        </a:rPr>
                        <a:t>juovat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He </a:t>
                      </a:r>
                      <a:r>
                        <a:rPr lang="cs-CZ" sz="900" dirty="0" err="1">
                          <a:effectLst/>
                        </a:rPr>
                        <a:t>juoksevat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He </a:t>
                      </a:r>
                      <a:r>
                        <a:rPr lang="cs-CZ" sz="900" dirty="0" err="1">
                          <a:effectLst/>
                        </a:rPr>
                        <a:t>pelkäävät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He </a:t>
                      </a:r>
                      <a:r>
                        <a:rPr lang="cs-CZ" sz="900" dirty="0" err="1">
                          <a:effectLst/>
                        </a:rPr>
                        <a:t>häiritsevät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osta-ma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juo-ma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juokse-ma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pelkää-mä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häiritse-mä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ostama-an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juoma-ssa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juoksema-sta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pelkäämä-ttä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häiritsemä-llä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illatiivi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inessiivi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elatiivi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abessiivi</a:t>
                      </a: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 err="1">
                          <a:effectLst/>
                        </a:rPr>
                        <a:t>adessiivi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528" y="14127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Muodostus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Esim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Menen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 (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Käyttö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49014"/>
              </p:ext>
            </p:extLst>
          </p:nvPr>
        </p:nvGraphicFramePr>
        <p:xfrm>
          <a:off x="539552" y="1268760"/>
          <a:ext cx="8229600" cy="149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 Mihin sinä menet?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- Missä sinä olit?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/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- Mistä olet tulossa?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- </a:t>
                      </a:r>
                      <a:r>
                        <a:rPr lang="cs-CZ" sz="900" dirty="0" err="1">
                          <a:effectLst/>
                        </a:rPr>
                        <a:t>Menen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ravintolaan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tanssimaan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 </a:t>
                      </a:r>
                      <a:r>
                        <a:rPr lang="cs-CZ" sz="900" dirty="0" err="1">
                          <a:effectLst/>
                        </a:rPr>
                        <a:t>Menen</a:t>
                      </a: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>
                          <a:effectLst/>
                        </a:rPr>
                        <a:t>kauppaan</a:t>
                      </a: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>
                          <a:effectLst/>
                        </a:rPr>
                        <a:t>ostamaan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ruokaa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 Olin </a:t>
                      </a:r>
                      <a:r>
                        <a:rPr lang="cs-CZ" sz="900" dirty="0" err="1">
                          <a:effectLst/>
                        </a:rPr>
                        <a:t>ravintolassa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tanssimassa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 </a:t>
                      </a:r>
                      <a:r>
                        <a:rPr lang="cs-CZ" sz="900" dirty="0" err="1">
                          <a:effectLst/>
                        </a:rPr>
                        <a:t>Kävin</a:t>
                      </a: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>
                          <a:effectLst/>
                        </a:rPr>
                        <a:t>ostamassa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ruokaa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/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 Tulen </a:t>
                      </a:r>
                      <a:r>
                        <a:rPr lang="cs-CZ" sz="900" dirty="0" err="1">
                          <a:effectLst/>
                        </a:rPr>
                        <a:t>ravintolasta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tanssimasta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 </a:t>
                      </a:r>
                      <a:r>
                        <a:rPr lang="cs-CZ" sz="900" dirty="0" err="1">
                          <a:effectLst/>
                        </a:rPr>
                        <a:t>Ostamasta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ruokaa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52786"/>
              </p:ext>
            </p:extLst>
          </p:nvPr>
        </p:nvGraphicFramePr>
        <p:xfrm>
          <a:off x="539552" y="2924944"/>
          <a:ext cx="8229600" cy="39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- Miten sinä tulit tänne?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- Millä tavalla voi menestyä opiskeluissa?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- </a:t>
                      </a:r>
                      <a:r>
                        <a:rPr lang="cs-CZ" sz="900" dirty="0" err="1">
                          <a:effectLst/>
                        </a:rPr>
                        <a:t>Tulin</a:t>
                      </a:r>
                      <a:r>
                        <a:rPr lang="cs-CZ" sz="900" dirty="0">
                          <a:effectLst/>
                        </a:rPr>
                        <a:t> </a:t>
                      </a:r>
                      <a:r>
                        <a:rPr lang="cs-CZ" sz="900" dirty="0" err="1">
                          <a:effectLst/>
                        </a:rPr>
                        <a:t>kävelemällä</a:t>
                      </a:r>
                      <a:r>
                        <a:rPr lang="cs-CZ" sz="900" dirty="0">
                          <a:effectLst/>
                        </a:rPr>
                        <a:t>. (</a:t>
                      </a:r>
                      <a:r>
                        <a:rPr lang="cs-CZ" sz="900" dirty="0" err="1">
                          <a:effectLst/>
                        </a:rPr>
                        <a:t>adessiivi</a:t>
                      </a:r>
                      <a:r>
                        <a:rPr lang="cs-CZ" sz="900" dirty="0">
                          <a:effectLst/>
                        </a:rPr>
                        <a:t>) </a:t>
                      </a:r>
                      <a:br>
                        <a:rPr lang="cs-CZ" sz="900" dirty="0">
                          <a:effectLst/>
                        </a:rPr>
                      </a:br>
                      <a:r>
                        <a:rPr lang="cs-CZ" sz="900" dirty="0">
                          <a:effectLst/>
                        </a:rPr>
                        <a:t>- </a:t>
                      </a:r>
                      <a:r>
                        <a:rPr lang="cs-CZ" sz="900" dirty="0" err="1">
                          <a:effectLst/>
                        </a:rPr>
                        <a:t>Lukemalla</a:t>
                      </a:r>
                      <a:r>
                        <a:rPr lang="cs-CZ" sz="900" dirty="0">
                          <a:effectLst/>
                        </a:rPr>
                        <a:t> </a:t>
                      </a:r>
                      <a:r>
                        <a:rPr lang="cs-CZ" sz="900" dirty="0" err="1">
                          <a:effectLst/>
                        </a:rPr>
                        <a:t>ahkerasti</a:t>
                      </a:r>
                      <a:r>
                        <a:rPr lang="cs-CZ" sz="9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4725144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infinitiivin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yt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cs-CZ" altLang="cs-CZ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Kun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lauseen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verbi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liittyy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kysymyksiin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mihin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miss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mist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on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lauseen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toinen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verbi 3.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infinitiiviss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infinitiivi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ytet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kun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lauseen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verbi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liittyy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kysymykseen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mill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tavalla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miten</a:t>
            </a:r>
            <a:r>
              <a:rPr kumimoji="0" lang="cs-CZ" altLang="cs-C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tai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lauseen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merkitys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on "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ilman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ett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tekee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jotakin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tee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jotakin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".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Ruoka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tt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abessiivi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(=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Ruokaa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Pekka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voi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olla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katso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matta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Liisaa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(=Pekan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ytyy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katsoa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Liisaa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koska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Liisa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on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niin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kaunis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.)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hti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sano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matta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sanaakaan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(=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hti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eik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sanonut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mit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.)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Lapsi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tti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ruoan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tt</a:t>
            </a:r>
            <a:r>
              <a:rPr kumimoji="0" lang="cs-CZ" altLang="cs-CZ" sz="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(=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Lapsi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sy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nyt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ruokaa</a:t>
            </a: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Perhe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3445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etta\AppData\Local\Microsoft\Windows\INetCache\IE\71TYIA22\dog-rough-colli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92696"/>
            <a:ext cx="1385058" cy="1227409"/>
          </a:xfrm>
          <a:prstGeom prst="rect">
            <a:avLst/>
          </a:prstGeom>
          <a:noFill/>
        </p:spPr>
      </p:pic>
      <p:pic>
        <p:nvPicPr>
          <p:cNvPr id="8" name="Picture 5" descr="C:\Users\Reetta\AppData\Local\Microsoft\Windows\INetCache\IE\E8JIZ5YP\Orange_tabby_cat_sitting_on_fallen_leaves-Hisashi-01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00012"/>
            <a:ext cx="1059582" cy="141277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915816" y="2366647"/>
            <a:ext cx="631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dirty="0"/>
              <a:t>(minun) </a:t>
            </a:r>
            <a:r>
              <a:rPr lang="fi-FI" dirty="0" smtClean="0"/>
              <a:t>kirja</a:t>
            </a:r>
            <a:r>
              <a:rPr lang="cs-CZ" dirty="0" smtClean="0"/>
              <a:t>ni.</a:t>
            </a:r>
            <a:r>
              <a:rPr lang="fi-FI" dirty="0"/>
              <a:t>			(meidän) </a:t>
            </a:r>
            <a:r>
              <a:rPr lang="fi-FI" dirty="0" smtClean="0"/>
              <a:t>kirj</a:t>
            </a:r>
            <a:r>
              <a:rPr lang="cs-CZ" dirty="0" err="1" smtClean="0"/>
              <a:t>amme</a:t>
            </a:r>
            <a:r>
              <a:rPr lang="cs-CZ" dirty="0" smtClean="0"/>
              <a:t>.</a:t>
            </a:r>
            <a:endParaRPr lang="fi-FI" b="1" dirty="0"/>
          </a:p>
          <a:p>
            <a:pPr>
              <a:buNone/>
            </a:pPr>
            <a:r>
              <a:rPr lang="fi-FI" dirty="0"/>
              <a:t>(sinun) </a:t>
            </a:r>
            <a:r>
              <a:rPr lang="fi-FI" dirty="0" smtClean="0"/>
              <a:t>kirja</a:t>
            </a:r>
            <a:r>
              <a:rPr lang="cs-CZ" dirty="0" smtClean="0"/>
              <a:t>si</a:t>
            </a:r>
            <a:r>
              <a:rPr lang="cs-CZ" b="1" dirty="0" smtClean="0"/>
              <a:t>.</a:t>
            </a:r>
            <a:r>
              <a:rPr lang="fi-FI" dirty="0"/>
              <a:t>			(teidän) </a:t>
            </a:r>
            <a:r>
              <a:rPr lang="fi-FI" dirty="0" smtClean="0"/>
              <a:t>kirja</a:t>
            </a:r>
            <a:r>
              <a:rPr lang="cs-CZ" dirty="0" err="1" smtClean="0"/>
              <a:t>nne</a:t>
            </a:r>
            <a:r>
              <a:rPr lang="cs-CZ" b="1" dirty="0" smtClean="0"/>
              <a:t>.</a:t>
            </a:r>
            <a:endParaRPr lang="fi-FI" b="1" dirty="0"/>
          </a:p>
          <a:p>
            <a:pPr>
              <a:buNone/>
            </a:pPr>
            <a:r>
              <a:rPr lang="fi-FI" b="1" dirty="0"/>
              <a:t>hänen</a:t>
            </a:r>
            <a:r>
              <a:rPr lang="fi-FI" dirty="0"/>
              <a:t> </a:t>
            </a:r>
            <a:r>
              <a:rPr lang="fi-FI" dirty="0" smtClean="0"/>
              <a:t>kirja</a:t>
            </a:r>
            <a:r>
              <a:rPr lang="cs-CZ" dirty="0" err="1" smtClean="0"/>
              <a:t>nsa</a:t>
            </a:r>
            <a:r>
              <a:rPr lang="cs-CZ" b="1" dirty="0" smtClean="0"/>
              <a:t>.</a:t>
            </a:r>
            <a:r>
              <a:rPr lang="fi-FI" b="1" dirty="0"/>
              <a:t>	</a:t>
            </a:r>
            <a:r>
              <a:rPr lang="fi-FI" dirty="0"/>
              <a:t>		</a:t>
            </a:r>
            <a:r>
              <a:rPr lang="fi-FI" b="1" dirty="0"/>
              <a:t>heidän</a:t>
            </a:r>
            <a:r>
              <a:rPr lang="fi-FI" dirty="0"/>
              <a:t> </a:t>
            </a:r>
            <a:r>
              <a:rPr lang="fi-FI" dirty="0" smtClean="0"/>
              <a:t>kirja</a:t>
            </a:r>
            <a:r>
              <a:rPr lang="cs-CZ" dirty="0" err="1" smtClean="0"/>
              <a:t>nsa</a:t>
            </a:r>
            <a:r>
              <a:rPr lang="cs-CZ" b="1" dirty="0" smtClean="0"/>
              <a:t>.</a:t>
            </a:r>
            <a:endParaRPr lang="fi-FI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9592" y="370035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Muistatko</a:t>
            </a:r>
            <a:r>
              <a:rPr lang="cs-CZ" dirty="0" smtClean="0"/>
              <a:t>:</a:t>
            </a:r>
          </a:p>
          <a:p>
            <a:r>
              <a:rPr lang="cs-CZ" dirty="0" smtClean="0"/>
              <a:t>5 </a:t>
            </a:r>
            <a:r>
              <a:rPr lang="cs-CZ" dirty="0" err="1" smtClean="0"/>
              <a:t>perheenjäsentä</a:t>
            </a:r>
            <a:endParaRPr lang="cs-CZ" dirty="0" smtClean="0"/>
          </a:p>
          <a:p>
            <a:r>
              <a:rPr lang="cs-CZ" dirty="0"/>
              <a:t>5</a:t>
            </a:r>
            <a:r>
              <a:rPr lang="cs-CZ" dirty="0" smtClean="0"/>
              <a:t> </a:t>
            </a:r>
            <a:r>
              <a:rPr lang="cs-CZ" dirty="0" err="1" smtClean="0"/>
              <a:t>eläintä</a:t>
            </a:r>
            <a:endParaRPr lang="cs-CZ" dirty="0" smtClean="0"/>
          </a:p>
          <a:p>
            <a:r>
              <a:rPr lang="cs-CZ" dirty="0" smtClean="0"/>
              <a:t>10 </a:t>
            </a:r>
            <a:r>
              <a:rPr lang="cs-CZ" dirty="0" err="1" smtClean="0"/>
              <a:t>adjektiivia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88281" y="3955361"/>
            <a:ext cx="563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Äiti</a:t>
            </a:r>
            <a:r>
              <a:rPr lang="cs-CZ" dirty="0" smtClean="0"/>
              <a:t>, </a:t>
            </a:r>
            <a:r>
              <a:rPr lang="cs-CZ" dirty="0" err="1" smtClean="0"/>
              <a:t>isä</a:t>
            </a:r>
            <a:r>
              <a:rPr lang="cs-CZ" dirty="0" smtClean="0"/>
              <a:t>, </a:t>
            </a:r>
            <a:r>
              <a:rPr lang="cs-CZ" dirty="0" err="1" smtClean="0"/>
              <a:t>isoisä</a:t>
            </a:r>
            <a:r>
              <a:rPr lang="cs-CZ" dirty="0" smtClean="0"/>
              <a:t>, </a:t>
            </a:r>
            <a:r>
              <a:rPr lang="cs-CZ" dirty="0" err="1" smtClean="0"/>
              <a:t>isoäiti</a:t>
            </a:r>
            <a:r>
              <a:rPr lang="cs-CZ" dirty="0" smtClean="0"/>
              <a:t>, </a:t>
            </a:r>
            <a:r>
              <a:rPr lang="cs-CZ" dirty="0" err="1" smtClean="0"/>
              <a:t>sisko</a:t>
            </a:r>
            <a:r>
              <a:rPr lang="cs-CZ" dirty="0" smtClean="0"/>
              <a:t>, </a:t>
            </a:r>
            <a:r>
              <a:rPr lang="cs-CZ" dirty="0" err="1" smtClean="0"/>
              <a:t>veli</a:t>
            </a:r>
            <a:r>
              <a:rPr lang="cs-CZ" dirty="0" smtClean="0"/>
              <a:t>, </a:t>
            </a:r>
            <a:r>
              <a:rPr lang="cs-CZ" dirty="0" err="1" smtClean="0"/>
              <a:t>täti</a:t>
            </a:r>
            <a:r>
              <a:rPr lang="cs-CZ" dirty="0" smtClean="0"/>
              <a:t>, </a:t>
            </a:r>
            <a:r>
              <a:rPr lang="cs-CZ" dirty="0" err="1" smtClean="0"/>
              <a:t>setä</a:t>
            </a:r>
            <a:r>
              <a:rPr lang="cs-CZ" dirty="0" smtClean="0"/>
              <a:t>, </a:t>
            </a:r>
            <a:r>
              <a:rPr lang="cs-CZ" dirty="0" err="1" smtClean="0"/>
              <a:t>serkku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Kissa</a:t>
            </a:r>
            <a:r>
              <a:rPr lang="cs-CZ" dirty="0" smtClean="0"/>
              <a:t>, </a:t>
            </a:r>
            <a:r>
              <a:rPr lang="cs-CZ" dirty="0" err="1" smtClean="0"/>
              <a:t>koira</a:t>
            </a:r>
            <a:r>
              <a:rPr lang="cs-CZ" dirty="0" smtClean="0"/>
              <a:t>, </a:t>
            </a:r>
            <a:r>
              <a:rPr lang="cs-CZ" dirty="0" err="1" smtClean="0"/>
              <a:t>lintu</a:t>
            </a:r>
            <a:r>
              <a:rPr lang="cs-CZ" dirty="0" smtClean="0"/>
              <a:t>, </a:t>
            </a:r>
            <a:r>
              <a:rPr lang="cs-CZ" dirty="0" err="1" smtClean="0"/>
              <a:t>leijona</a:t>
            </a:r>
            <a:r>
              <a:rPr lang="cs-CZ" dirty="0" smtClean="0"/>
              <a:t>, </a:t>
            </a:r>
            <a:r>
              <a:rPr lang="cs-CZ" dirty="0" err="1" smtClean="0"/>
              <a:t>hevonen</a:t>
            </a:r>
            <a:r>
              <a:rPr lang="cs-CZ" dirty="0" smtClean="0"/>
              <a:t>, </a:t>
            </a:r>
            <a:r>
              <a:rPr lang="cs-CZ" dirty="0" err="1" smtClean="0"/>
              <a:t>lammas</a:t>
            </a:r>
            <a:r>
              <a:rPr lang="cs-CZ" dirty="0" smtClean="0"/>
              <a:t>, </a:t>
            </a:r>
            <a:r>
              <a:rPr lang="cs-CZ" dirty="0" err="1" smtClean="0"/>
              <a:t>lehmä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Iso</a:t>
            </a:r>
            <a:r>
              <a:rPr lang="cs-CZ" dirty="0" smtClean="0"/>
              <a:t>, </a:t>
            </a:r>
            <a:r>
              <a:rPr lang="cs-CZ" dirty="0" err="1" smtClean="0"/>
              <a:t>pieni</a:t>
            </a:r>
            <a:r>
              <a:rPr lang="cs-CZ" dirty="0" smtClean="0"/>
              <a:t>, </a:t>
            </a:r>
            <a:r>
              <a:rPr lang="cs-CZ" dirty="0" err="1" smtClean="0"/>
              <a:t>iloinen</a:t>
            </a:r>
            <a:r>
              <a:rPr lang="cs-CZ" dirty="0" smtClean="0"/>
              <a:t>, </a:t>
            </a:r>
            <a:r>
              <a:rPr lang="cs-CZ" dirty="0" err="1" smtClean="0"/>
              <a:t>surullinen</a:t>
            </a:r>
            <a:r>
              <a:rPr lang="cs-CZ" dirty="0" smtClean="0"/>
              <a:t>, </a:t>
            </a:r>
            <a:r>
              <a:rPr lang="cs-CZ" dirty="0" err="1" smtClean="0"/>
              <a:t>hyvä</a:t>
            </a:r>
            <a:r>
              <a:rPr lang="cs-CZ" dirty="0" smtClean="0"/>
              <a:t>, </a:t>
            </a:r>
            <a:r>
              <a:rPr lang="cs-CZ" dirty="0" err="1" smtClean="0"/>
              <a:t>huono</a:t>
            </a:r>
            <a:r>
              <a:rPr lang="cs-CZ" dirty="0" smtClean="0"/>
              <a:t>, </a:t>
            </a:r>
            <a:r>
              <a:rPr lang="cs-CZ" dirty="0" err="1" smtClean="0"/>
              <a:t>ystävällinen</a:t>
            </a:r>
            <a:r>
              <a:rPr lang="cs-CZ" dirty="0" smtClean="0"/>
              <a:t>, </a:t>
            </a:r>
            <a:r>
              <a:rPr lang="cs-CZ" dirty="0" err="1" smtClean="0"/>
              <a:t>kamala</a:t>
            </a:r>
            <a:r>
              <a:rPr lang="cs-CZ" dirty="0" smtClean="0"/>
              <a:t>, kiva, </a:t>
            </a:r>
            <a:r>
              <a:rPr lang="cs-CZ" dirty="0" err="1" smtClean="0"/>
              <a:t>ärsyttävä</a:t>
            </a:r>
            <a:r>
              <a:rPr lang="cs-CZ" dirty="0" smtClean="0"/>
              <a:t>….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522920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Minkälainen sinun </a:t>
            </a:r>
            <a:r>
              <a:rPr lang="cs-CZ" b="1" dirty="0" smtClean="0"/>
              <a:t>perheesi</a:t>
            </a:r>
            <a:r>
              <a:rPr lang="cs-CZ" dirty="0" smtClean="0"/>
              <a:t> on?</a:t>
            </a:r>
            <a:r>
              <a:rPr lang="fi-FI" dirty="0" smtClean="0"/>
              <a:t> Ketä </a:t>
            </a:r>
            <a:r>
              <a:rPr lang="fi-FI" dirty="0" err="1" smtClean="0"/>
              <a:t>perhee/see/si</a:t>
            </a:r>
            <a:r>
              <a:rPr lang="fi-FI" dirty="0" smtClean="0"/>
              <a:t> kuuluu?</a:t>
            </a:r>
            <a:endParaRPr lang="cs-CZ" dirty="0" smtClean="0"/>
          </a:p>
          <a:p>
            <a:pPr algn="ctr"/>
            <a:r>
              <a:rPr lang="cs-CZ" dirty="0" smtClean="0"/>
              <a:t>– </a:t>
            </a:r>
            <a:r>
              <a:rPr lang="cs-CZ" dirty="0" err="1" smtClean="0"/>
              <a:t>Minun</a:t>
            </a:r>
            <a:r>
              <a:rPr lang="cs-CZ" dirty="0" smtClean="0"/>
              <a:t> </a:t>
            </a:r>
            <a:r>
              <a:rPr lang="cs-CZ" dirty="0" err="1" smtClean="0"/>
              <a:t>perhee</a:t>
            </a:r>
            <a:r>
              <a:rPr lang="cs-CZ" dirty="0" smtClean="0"/>
              <a:t>/ni on …. </a:t>
            </a:r>
            <a:r>
              <a:rPr lang="cs-CZ" dirty="0" err="1"/>
              <a:t>Perhee</a:t>
            </a:r>
            <a:r>
              <a:rPr lang="cs-CZ" dirty="0"/>
              <a:t>/</a:t>
            </a:r>
            <a:r>
              <a:rPr lang="cs-CZ" dirty="0" err="1"/>
              <a:t>see</a:t>
            </a:r>
            <a:r>
              <a:rPr lang="cs-CZ" dirty="0"/>
              <a:t>/ni</a:t>
            </a:r>
            <a:r>
              <a:rPr lang="cs-CZ" dirty="0" smtClean="0"/>
              <a:t>…</a:t>
            </a:r>
          </a:p>
          <a:p>
            <a:pPr algn="ctr"/>
            <a:r>
              <a:rPr lang="cs-CZ" dirty="0" err="1" smtClean="0"/>
              <a:t>Hänen</a:t>
            </a:r>
            <a:r>
              <a:rPr lang="cs-CZ" dirty="0" smtClean="0"/>
              <a:t> </a:t>
            </a:r>
            <a:r>
              <a:rPr lang="cs-CZ" dirty="0" err="1" smtClean="0"/>
              <a:t>perhee</a:t>
            </a:r>
            <a:r>
              <a:rPr lang="cs-CZ" dirty="0" smtClean="0"/>
              <a:t>/</a:t>
            </a:r>
            <a:r>
              <a:rPr lang="cs-CZ" dirty="0" err="1" smtClean="0"/>
              <a:t>nsä</a:t>
            </a:r>
            <a:r>
              <a:rPr lang="cs-CZ" dirty="0" smtClean="0"/>
              <a:t> on ….. </a:t>
            </a:r>
            <a:r>
              <a:rPr lang="cs-CZ" dirty="0" err="1" smtClean="0"/>
              <a:t>Hänen</a:t>
            </a:r>
            <a:r>
              <a:rPr lang="cs-CZ" dirty="0" smtClean="0"/>
              <a:t> </a:t>
            </a:r>
            <a:r>
              <a:rPr lang="cs-CZ" dirty="0" err="1" smtClean="0"/>
              <a:t>perhee</a:t>
            </a:r>
            <a:r>
              <a:rPr lang="cs-CZ" dirty="0" smtClean="0"/>
              <a:t>/</a:t>
            </a:r>
            <a:r>
              <a:rPr lang="cs-CZ" dirty="0" err="1" smtClean="0"/>
              <a:t>see</a:t>
            </a:r>
            <a:r>
              <a:rPr lang="cs-CZ" dirty="0" smtClean="0"/>
              <a:t>/</a:t>
            </a:r>
            <a:r>
              <a:rPr lang="cs-CZ" dirty="0" err="1" smtClean="0"/>
              <a:t>nsä</a:t>
            </a:r>
            <a:r>
              <a:rPr lang="cs-CZ" dirty="0" smtClean="0"/>
              <a:t> </a:t>
            </a:r>
            <a:r>
              <a:rPr lang="cs-CZ" dirty="0" err="1" smtClean="0"/>
              <a:t>kuuluu</a:t>
            </a:r>
            <a:r>
              <a:rPr lang="cs-CZ" dirty="0" smtClean="0"/>
              <a:t>…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1525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 </a:t>
            </a:r>
            <a:r>
              <a:rPr lang="cs-CZ" i="1" dirty="0" smtClean="0"/>
              <a:t>Minun perhee</a:t>
            </a:r>
            <a:r>
              <a:rPr lang="fi-FI" i="1" dirty="0" smtClean="0"/>
              <a:t>/</a:t>
            </a:r>
            <a:r>
              <a:rPr lang="cs-CZ" i="1" dirty="0" smtClean="0"/>
              <a:t>ni on aika pieni. </a:t>
            </a:r>
            <a:r>
              <a:rPr lang="fi-FI" i="1" dirty="0" smtClean="0"/>
              <a:t>Siskoni on mahtava. </a:t>
            </a:r>
            <a:r>
              <a:rPr lang="cs-CZ" i="1" dirty="0" smtClean="0"/>
              <a:t>Perhee</a:t>
            </a:r>
            <a:r>
              <a:rPr lang="fi-FI" i="1" dirty="0" smtClean="0"/>
              <a:t>/</a:t>
            </a:r>
            <a:r>
              <a:rPr lang="cs-CZ" i="1" dirty="0" smtClean="0"/>
              <a:t>see</a:t>
            </a:r>
            <a:r>
              <a:rPr lang="fi-FI" i="1" dirty="0" smtClean="0"/>
              <a:t>/</a:t>
            </a:r>
            <a:r>
              <a:rPr lang="cs-CZ" i="1" dirty="0" smtClean="0"/>
              <a:t>ni kuuluu neljä perheenjäsentä.</a:t>
            </a:r>
            <a:r>
              <a:rPr lang="fi-FI" i="1" dirty="0" smtClean="0"/>
              <a:t> 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4223" y="128377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Koska </a:t>
            </a:r>
            <a:r>
              <a:rPr lang="cs-CZ" dirty="0" err="1" smtClean="0"/>
              <a:t>kertaus</a:t>
            </a:r>
            <a:r>
              <a:rPr lang="cs-CZ" dirty="0" smtClean="0"/>
              <a:t> on </a:t>
            </a:r>
            <a:r>
              <a:rPr lang="cs-CZ" dirty="0" err="1" smtClean="0"/>
              <a:t>opintojen</a:t>
            </a:r>
            <a:r>
              <a:rPr lang="cs-CZ" dirty="0" smtClean="0"/>
              <a:t> </a:t>
            </a:r>
            <a:r>
              <a:rPr lang="cs-CZ" dirty="0" err="1" smtClean="0"/>
              <a:t>äiti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8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dirty="0"/>
              <a:t>Kuu kiurusta kesään, puoli kuuta peipposesta, västäräkistä vähäsen, pääskysestä ei päivääkään</a:t>
            </a:r>
            <a:endParaRPr lang="cs-CZ" dirty="0"/>
          </a:p>
        </p:txBody>
      </p:sp>
      <p:sp>
        <p:nvSpPr>
          <p:cNvPr id="4" name="AutoShape 2" descr="Výsledek obrázku pro kiuru"/>
          <p:cNvSpPr>
            <a:spLocks noChangeAspect="1" noChangeArrowheads="1"/>
          </p:cNvSpPr>
          <p:nvPr/>
        </p:nvSpPr>
        <p:spPr bwMode="auto">
          <a:xfrm>
            <a:off x="1763688" y="38631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kiu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98" y="3244056"/>
            <a:ext cx="2057400" cy="1543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969" y="3435765"/>
            <a:ext cx="1546176" cy="11596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720" y="3338795"/>
            <a:ext cx="1728192" cy="1347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134" y="3290376"/>
            <a:ext cx="1800200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Ammatit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Muistatko</a:t>
            </a:r>
            <a:r>
              <a:rPr lang="cs-CZ" dirty="0"/>
              <a:t>?</a:t>
            </a:r>
            <a:r>
              <a:rPr lang="cs-CZ" dirty="0" smtClean="0"/>
              <a:t> </a:t>
            </a:r>
          </a:p>
          <a:p>
            <a:r>
              <a:rPr lang="cs-CZ" dirty="0"/>
              <a:t>5 </a:t>
            </a:r>
            <a:r>
              <a:rPr lang="cs-CZ" dirty="0" err="1"/>
              <a:t>ammattia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kokki</a:t>
            </a:r>
            <a:r>
              <a:rPr lang="cs-CZ" dirty="0" smtClean="0"/>
              <a:t>, </a:t>
            </a:r>
            <a:r>
              <a:rPr lang="cs-CZ" dirty="0" err="1" smtClean="0"/>
              <a:t>tarjoilija</a:t>
            </a:r>
            <a:r>
              <a:rPr lang="cs-CZ" dirty="0" smtClean="0"/>
              <a:t>, </a:t>
            </a:r>
            <a:r>
              <a:rPr lang="cs-CZ" dirty="0" err="1" smtClean="0"/>
              <a:t>lääkäri</a:t>
            </a:r>
            <a:r>
              <a:rPr lang="cs-CZ" dirty="0" smtClean="0"/>
              <a:t>, </a:t>
            </a:r>
            <a:r>
              <a:rPr lang="cs-CZ" dirty="0" err="1" smtClean="0"/>
              <a:t>sairaanhoitaja</a:t>
            </a:r>
            <a:r>
              <a:rPr lang="cs-CZ" dirty="0" smtClean="0"/>
              <a:t>, </a:t>
            </a:r>
            <a:r>
              <a:rPr lang="cs-CZ" dirty="0" err="1" smtClean="0"/>
              <a:t>terveydenhoitaja</a:t>
            </a:r>
            <a:r>
              <a:rPr lang="cs-CZ" dirty="0" smtClean="0"/>
              <a:t>, </a:t>
            </a:r>
            <a:r>
              <a:rPr lang="cs-CZ" dirty="0" err="1" smtClean="0"/>
              <a:t>opettaja</a:t>
            </a:r>
            <a:r>
              <a:rPr lang="cs-CZ" dirty="0" smtClean="0"/>
              <a:t>, </a:t>
            </a:r>
            <a:r>
              <a:rPr lang="cs-CZ" dirty="0" err="1" smtClean="0"/>
              <a:t>lastenhoitaja</a:t>
            </a:r>
            <a:r>
              <a:rPr lang="cs-CZ" dirty="0" smtClean="0"/>
              <a:t>, </a:t>
            </a:r>
            <a:r>
              <a:rPr lang="cs-CZ" dirty="0" err="1" smtClean="0"/>
              <a:t>poliisi</a:t>
            </a:r>
            <a:r>
              <a:rPr lang="cs-CZ" dirty="0" smtClean="0"/>
              <a:t>, </a:t>
            </a:r>
            <a:r>
              <a:rPr lang="cs-CZ" dirty="0" err="1" smtClean="0"/>
              <a:t>palomies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10-vuotiaa</a:t>
            </a:r>
            <a:r>
              <a:rPr lang="cs-CZ" b="1" dirty="0" smtClean="0"/>
              <a:t>na</a:t>
            </a:r>
            <a:r>
              <a:rPr lang="cs-CZ" dirty="0" smtClean="0"/>
              <a:t> </a:t>
            </a:r>
            <a:r>
              <a:rPr lang="cs-CZ" dirty="0" err="1" smtClean="0"/>
              <a:t>halusin</a:t>
            </a:r>
            <a:r>
              <a:rPr lang="cs-CZ" dirty="0" smtClean="0"/>
              <a:t> </a:t>
            </a:r>
            <a:r>
              <a:rPr lang="cs-CZ" dirty="0" err="1" smtClean="0"/>
              <a:t>poliisi</a:t>
            </a:r>
            <a:r>
              <a:rPr lang="cs-CZ" b="1" dirty="0" err="1" smtClean="0"/>
              <a:t>ksi</a:t>
            </a:r>
            <a:r>
              <a:rPr lang="cs-CZ" dirty="0" smtClean="0"/>
              <a:t>.</a:t>
            </a:r>
          </a:p>
          <a:p>
            <a:pPr marL="0" indent="0" algn="ctr">
              <a:buNone/>
            </a:pPr>
            <a:r>
              <a:rPr lang="cs-CZ" dirty="0" smtClean="0"/>
              <a:t>= Kun </a:t>
            </a:r>
            <a:r>
              <a:rPr lang="cs-CZ" dirty="0" err="1" smtClean="0"/>
              <a:t>olin</a:t>
            </a:r>
            <a:r>
              <a:rPr lang="cs-CZ" dirty="0" smtClean="0"/>
              <a:t> 10-vuotias, </a:t>
            </a:r>
            <a:r>
              <a:rPr lang="cs-CZ" dirty="0" err="1" smtClean="0"/>
              <a:t>halusin</a:t>
            </a:r>
            <a:r>
              <a:rPr lang="cs-CZ" dirty="0" smtClean="0"/>
              <a:t>, </a:t>
            </a:r>
            <a:r>
              <a:rPr lang="cs-CZ" dirty="0" err="1" smtClean="0"/>
              <a:t>että</a:t>
            </a:r>
            <a:r>
              <a:rPr lang="cs-CZ" dirty="0" smtClean="0"/>
              <a:t> </a:t>
            </a:r>
            <a:r>
              <a:rPr lang="cs-CZ" dirty="0" err="1" smtClean="0"/>
              <a:t>minusta</a:t>
            </a:r>
            <a:r>
              <a:rPr lang="cs-CZ" dirty="0" smtClean="0"/>
              <a:t> </a:t>
            </a:r>
            <a:r>
              <a:rPr lang="cs-CZ" dirty="0" err="1" smtClean="0"/>
              <a:t>tulee</a:t>
            </a:r>
            <a:r>
              <a:rPr lang="cs-CZ" dirty="0" smtClean="0"/>
              <a:t> </a:t>
            </a:r>
            <a:r>
              <a:rPr lang="cs-CZ" dirty="0" err="1" smtClean="0"/>
              <a:t>poliisi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b="1" dirty="0" err="1"/>
              <a:t>Miksi</a:t>
            </a:r>
            <a:r>
              <a:rPr lang="cs-CZ" dirty="0"/>
              <a:t> </a:t>
            </a:r>
            <a:r>
              <a:rPr lang="cs-CZ" dirty="0" err="1"/>
              <a:t>sinä</a:t>
            </a:r>
            <a:r>
              <a:rPr lang="cs-CZ" dirty="0"/>
              <a:t> </a:t>
            </a:r>
            <a:r>
              <a:rPr lang="cs-CZ" dirty="0" err="1"/>
              <a:t>halusit</a:t>
            </a:r>
            <a:r>
              <a:rPr lang="cs-CZ" dirty="0"/>
              <a:t> 10-vuotiaana? </a:t>
            </a:r>
            <a:r>
              <a:rPr lang="cs-CZ" b="1" dirty="0" err="1" smtClean="0"/>
              <a:t>Miksi</a:t>
            </a:r>
            <a:r>
              <a:rPr lang="cs-CZ" b="1" dirty="0" smtClean="0"/>
              <a:t> </a:t>
            </a:r>
            <a:r>
              <a:rPr lang="cs-CZ" dirty="0" err="1" smtClean="0"/>
              <a:t>haluat</a:t>
            </a:r>
            <a:r>
              <a:rPr lang="cs-CZ" dirty="0" smtClean="0"/>
              <a:t> nyt </a:t>
            </a:r>
            <a:r>
              <a:rPr lang="cs-CZ" dirty="0" err="1"/>
              <a:t>valmistua</a:t>
            </a:r>
            <a:r>
              <a:rPr lang="cs-CZ" dirty="0"/>
              <a:t>?</a:t>
            </a:r>
          </a:p>
          <a:p>
            <a:pPr marL="514350" indent="-514350">
              <a:buAutoNum type="arabicPeriod"/>
            </a:pPr>
            <a:r>
              <a:rPr lang="cs-CZ" dirty="0" smtClean="0"/>
              <a:t>Minkälaista</a:t>
            </a:r>
            <a:r>
              <a:rPr lang="fi-FI" dirty="0" smtClean="0"/>
              <a:t>/millaista</a:t>
            </a:r>
            <a:r>
              <a:rPr lang="cs-CZ" dirty="0" smtClean="0"/>
              <a:t> </a:t>
            </a:r>
            <a:r>
              <a:rPr lang="cs-CZ" dirty="0"/>
              <a:t>on </a:t>
            </a:r>
            <a:r>
              <a:rPr lang="cs-CZ" dirty="0" smtClean="0"/>
              <a:t>opiskelijana? 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/>
              <a:t>teet</a:t>
            </a:r>
            <a:r>
              <a:rPr lang="cs-CZ" dirty="0"/>
              <a:t> </a:t>
            </a:r>
            <a:r>
              <a:rPr lang="cs-CZ" dirty="0" err="1"/>
              <a:t>ensi</a:t>
            </a:r>
            <a:r>
              <a:rPr lang="cs-CZ" dirty="0"/>
              <a:t> </a:t>
            </a:r>
            <a:r>
              <a:rPr lang="cs-CZ" dirty="0" err="1"/>
              <a:t>kesänä</a:t>
            </a:r>
            <a:r>
              <a:rPr lang="cs-CZ" dirty="0"/>
              <a:t>? </a:t>
            </a:r>
            <a:r>
              <a:rPr lang="cs-CZ" dirty="0" err="1"/>
              <a:t>Entä</a:t>
            </a:r>
            <a:r>
              <a:rPr lang="cs-CZ" dirty="0"/>
              <a:t> 50-vuotiaana?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33543" r="22257" b="56728"/>
          <a:stretch/>
        </p:blipFill>
        <p:spPr>
          <a:xfrm>
            <a:off x="1" y="548680"/>
            <a:ext cx="3362036" cy="721482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43335" r="21959" b="46138"/>
          <a:stretch/>
        </p:blipFill>
        <p:spPr>
          <a:xfrm>
            <a:off x="5676545" y="470339"/>
            <a:ext cx="3356619" cy="7758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9070" y="537321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i="1" dirty="0" err="1" smtClean="0"/>
              <a:t>kokiksi</a:t>
            </a:r>
            <a:r>
              <a:rPr lang="cs-CZ" i="1" dirty="0" smtClean="0"/>
              <a:t>, </a:t>
            </a:r>
            <a:r>
              <a:rPr lang="cs-CZ" i="1" dirty="0" err="1" smtClean="0"/>
              <a:t>kampaajaksi</a:t>
            </a:r>
            <a:r>
              <a:rPr lang="cs-CZ" i="1" dirty="0" smtClean="0"/>
              <a:t>, </a:t>
            </a:r>
            <a:r>
              <a:rPr lang="cs-CZ" i="1" dirty="0" err="1" smtClean="0"/>
              <a:t>tarjoilijaksi</a:t>
            </a:r>
            <a:r>
              <a:rPr lang="cs-CZ" i="1" dirty="0" smtClean="0"/>
              <a:t>, </a:t>
            </a:r>
            <a:r>
              <a:rPr lang="cs-CZ" i="1" dirty="0" err="1" smtClean="0"/>
              <a:t>opettajaksi</a:t>
            </a:r>
            <a:r>
              <a:rPr lang="cs-CZ" i="1" dirty="0" smtClean="0"/>
              <a:t>….</a:t>
            </a:r>
          </a:p>
          <a:p>
            <a:pPr marL="342900" indent="-342900">
              <a:buAutoNum type="arabicPeriod"/>
            </a:pPr>
            <a:r>
              <a:rPr lang="cs-CZ" i="1" dirty="0" err="1" smtClean="0"/>
              <a:t>Opiskelijana</a:t>
            </a:r>
            <a:r>
              <a:rPr lang="cs-CZ" i="1" dirty="0" smtClean="0"/>
              <a:t> on </a:t>
            </a:r>
            <a:r>
              <a:rPr lang="cs-CZ" i="1" dirty="0" err="1" smtClean="0"/>
              <a:t>kivaa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helppoa</a:t>
            </a:r>
            <a:r>
              <a:rPr lang="cs-CZ" i="1" dirty="0" smtClean="0"/>
              <a:t>. </a:t>
            </a:r>
          </a:p>
          <a:p>
            <a:pPr marL="342900" indent="-342900">
              <a:buAutoNum type="arabicPeriod"/>
            </a:pPr>
            <a:r>
              <a:rPr lang="cs-CZ" i="1" dirty="0" smtClean="0"/>
              <a:t>Ensi kesänä kirjoitan gradua</a:t>
            </a:r>
            <a:r>
              <a:rPr lang="fi-FI" i="1" dirty="0" smtClean="0"/>
              <a:t>/gradun</a:t>
            </a:r>
            <a:r>
              <a:rPr lang="cs-CZ" i="1" dirty="0" smtClean="0"/>
              <a:t>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052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Ma-infinitiivi</a:t>
            </a:r>
            <a:endParaRPr lang="cs-CZ" dirty="0"/>
          </a:p>
        </p:txBody>
      </p:sp>
      <p:pic>
        <p:nvPicPr>
          <p:cNvPr id="4" name="Sisällön paikkamerkki 3" descr="mikäverb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673"/>
          <a:stretch>
            <a:fillRect/>
          </a:stretch>
        </p:blipFill>
        <p:spPr>
          <a:xfrm>
            <a:off x="467544" y="1412776"/>
            <a:ext cx="8229600" cy="870460"/>
          </a:xfrm>
          <a:prstGeom prst="rect">
            <a:avLst/>
          </a:prstGeom>
        </p:spPr>
      </p:pic>
      <p:pic>
        <p:nvPicPr>
          <p:cNvPr id="5" name="Sisällön paikkamerkki 3" descr="mikäverbi.png"/>
          <p:cNvPicPr>
            <a:picLocks noGrp="1" noChangeAspect="1"/>
          </p:cNvPicPr>
          <p:nvPr/>
        </p:nvPicPr>
        <p:blipFill>
          <a:blip r:embed="rId2" cstate="print"/>
          <a:srcRect t="38630"/>
          <a:stretch>
            <a:fillRect/>
          </a:stretch>
        </p:blipFill>
        <p:spPr>
          <a:xfrm>
            <a:off x="493789" y="2060848"/>
            <a:ext cx="8229600" cy="19548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4153" y="429128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Missä</a:t>
            </a:r>
            <a:r>
              <a:rPr lang="fi-FI" dirty="0" smtClean="0"/>
              <a:t> olit eilen? – Olin </a:t>
            </a:r>
            <a:r>
              <a:rPr lang="fi-FI" b="1" dirty="0" smtClean="0"/>
              <a:t>soittamassa</a:t>
            </a:r>
            <a:r>
              <a:rPr lang="fi-FI" dirty="0" smtClean="0"/>
              <a:t> kitaraa. </a:t>
            </a:r>
          </a:p>
          <a:p>
            <a:r>
              <a:rPr lang="fi-FI" b="1" dirty="0" smtClean="0"/>
              <a:t>Mistä</a:t>
            </a:r>
            <a:r>
              <a:rPr lang="fi-FI" dirty="0" smtClean="0"/>
              <a:t> tulit eilen? – Tulin </a:t>
            </a:r>
            <a:r>
              <a:rPr lang="fi-FI" b="1" dirty="0" smtClean="0"/>
              <a:t>pelaamasta</a:t>
            </a:r>
            <a:r>
              <a:rPr lang="fi-FI" dirty="0" smtClean="0"/>
              <a:t> shakkia. </a:t>
            </a:r>
          </a:p>
          <a:p>
            <a:r>
              <a:rPr lang="fi-FI" b="1" dirty="0" smtClean="0"/>
              <a:t>Mihin</a:t>
            </a:r>
            <a:r>
              <a:rPr lang="fi-FI" dirty="0" smtClean="0"/>
              <a:t> menet huomenna? – Menen </a:t>
            </a:r>
            <a:r>
              <a:rPr lang="fi-FI" b="1" dirty="0" smtClean="0"/>
              <a:t>käymään</a:t>
            </a:r>
            <a:r>
              <a:rPr lang="fi-FI" dirty="0" smtClean="0"/>
              <a:t> ostoksilla.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</a:t>
            </a:r>
            <a:r>
              <a:rPr lang="cs-CZ" dirty="0" err="1" smtClean="0"/>
              <a:t>uhlat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899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Muistatko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/>
              <a:t>5 </a:t>
            </a:r>
            <a:r>
              <a:rPr lang="cs-CZ" dirty="0" err="1" smtClean="0"/>
              <a:t>juhlaa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Kalevalan</a:t>
            </a:r>
            <a:r>
              <a:rPr lang="cs-CZ" dirty="0" smtClean="0"/>
              <a:t> </a:t>
            </a:r>
            <a:r>
              <a:rPr lang="cs-CZ" dirty="0" err="1" smtClean="0"/>
              <a:t>päivä</a:t>
            </a:r>
            <a:r>
              <a:rPr lang="cs-CZ" dirty="0" smtClean="0"/>
              <a:t>, </a:t>
            </a:r>
            <a:r>
              <a:rPr lang="cs-CZ" dirty="0" err="1" smtClean="0"/>
              <a:t>vappu</a:t>
            </a:r>
            <a:r>
              <a:rPr lang="cs-CZ" dirty="0" smtClean="0"/>
              <a:t>, </a:t>
            </a:r>
            <a:r>
              <a:rPr lang="cs-CZ" dirty="0" err="1" smtClean="0"/>
              <a:t>helluntai</a:t>
            </a:r>
            <a:r>
              <a:rPr lang="cs-CZ" dirty="0" smtClean="0"/>
              <a:t>, </a:t>
            </a:r>
            <a:r>
              <a:rPr lang="cs-CZ" dirty="0" err="1" smtClean="0"/>
              <a:t>juhannus</a:t>
            </a:r>
            <a:r>
              <a:rPr lang="cs-CZ" dirty="0" smtClean="0"/>
              <a:t>, </a:t>
            </a:r>
            <a:r>
              <a:rPr lang="cs-CZ" dirty="0" err="1" smtClean="0"/>
              <a:t>itsenäisyyspäivä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teit</a:t>
            </a:r>
            <a:r>
              <a:rPr lang="cs-CZ" dirty="0" smtClean="0"/>
              <a:t>/</a:t>
            </a:r>
            <a:r>
              <a:rPr lang="cs-CZ" dirty="0" err="1" smtClean="0"/>
              <a:t>söit</a:t>
            </a:r>
            <a:r>
              <a:rPr lang="cs-CZ" dirty="0" smtClean="0"/>
              <a:t>/</a:t>
            </a:r>
            <a:r>
              <a:rPr lang="cs-CZ" dirty="0" err="1" smtClean="0"/>
              <a:t>joit</a:t>
            </a:r>
            <a:r>
              <a:rPr lang="cs-CZ" dirty="0" smtClean="0"/>
              <a:t> </a:t>
            </a:r>
            <a:r>
              <a:rPr lang="cs-CZ" dirty="0" err="1" smtClean="0"/>
              <a:t>viime</a:t>
            </a:r>
            <a:r>
              <a:rPr lang="cs-CZ" dirty="0" smtClean="0"/>
              <a:t> </a:t>
            </a:r>
            <a:r>
              <a:rPr lang="cs-CZ" dirty="0" err="1" smtClean="0"/>
              <a:t>jouluna</a:t>
            </a:r>
            <a:r>
              <a:rPr lang="cs-CZ" dirty="0" smtClean="0"/>
              <a:t>/</a:t>
            </a:r>
            <a:r>
              <a:rPr lang="cs-CZ" dirty="0" err="1" smtClean="0"/>
              <a:t>pääsiäisenä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err="1" smtClean="0"/>
              <a:t>Mitä</a:t>
            </a:r>
            <a:r>
              <a:rPr lang="cs-CZ" dirty="0" smtClean="0"/>
              <a:t> et </a:t>
            </a:r>
            <a:r>
              <a:rPr lang="cs-CZ" dirty="0" err="1" smtClean="0"/>
              <a:t>tehnyt</a:t>
            </a:r>
            <a:r>
              <a:rPr lang="cs-CZ" dirty="0" smtClean="0"/>
              <a:t>?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teet</a:t>
            </a:r>
            <a:r>
              <a:rPr lang="cs-CZ" dirty="0" smtClean="0"/>
              <a:t> </a:t>
            </a:r>
            <a:r>
              <a:rPr lang="cs-CZ" dirty="0" err="1" smtClean="0"/>
              <a:t>ensi</a:t>
            </a:r>
            <a:r>
              <a:rPr lang="cs-CZ" dirty="0" smtClean="0"/>
              <a:t> </a:t>
            </a:r>
            <a:r>
              <a:rPr lang="cs-CZ" dirty="0" err="1" smtClean="0"/>
              <a:t>sunnuntaina</a:t>
            </a:r>
            <a:r>
              <a:rPr lang="cs-CZ" dirty="0" smtClean="0"/>
              <a:t>?(=</a:t>
            </a:r>
            <a:r>
              <a:rPr lang="cs-CZ" dirty="0" err="1" smtClean="0"/>
              <a:t>vappuna</a:t>
            </a:r>
            <a:r>
              <a:rPr lang="cs-CZ" dirty="0" smtClean="0"/>
              <a:t>?)  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55" y="463460"/>
            <a:ext cx="1269263" cy="8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251"/>
            <a:ext cx="1054636" cy="7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2" y="516111"/>
            <a:ext cx="1332148" cy="74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7" y="471543"/>
            <a:ext cx="590266" cy="79097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88" y="506766"/>
            <a:ext cx="1420156" cy="7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6111"/>
            <a:ext cx="1024064" cy="7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74" y="475976"/>
            <a:ext cx="1390414" cy="7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maypel.files.wordpress.com/2011/04/sima_and_tippaleipa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80" y="4725144"/>
            <a:ext cx="1492164" cy="9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17848" y="58421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Viime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söin</a:t>
            </a:r>
            <a:r>
              <a:rPr lang="cs-CZ" i="1" dirty="0" smtClean="0"/>
              <a:t> </a:t>
            </a:r>
            <a:r>
              <a:rPr lang="cs-CZ" i="1" dirty="0" err="1" smtClean="0"/>
              <a:t>kinkkua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join</a:t>
            </a:r>
            <a:r>
              <a:rPr lang="cs-CZ" i="1" dirty="0" smtClean="0"/>
              <a:t> </a:t>
            </a:r>
            <a:r>
              <a:rPr lang="cs-CZ" i="1" dirty="0" err="1" smtClean="0"/>
              <a:t>punaviiniä</a:t>
            </a:r>
            <a:r>
              <a:rPr lang="cs-CZ" i="1" dirty="0" smtClean="0"/>
              <a:t>. </a:t>
            </a:r>
            <a:r>
              <a:rPr lang="cs-CZ" i="1" dirty="0" err="1" smtClean="0"/>
              <a:t>Pääsiäisenä</a:t>
            </a:r>
            <a:r>
              <a:rPr lang="cs-CZ" i="1" dirty="0" smtClean="0"/>
              <a:t> en </a:t>
            </a:r>
            <a:r>
              <a:rPr lang="cs-CZ" i="1" dirty="0" err="1" smtClean="0"/>
              <a:t>syönyt</a:t>
            </a:r>
            <a:r>
              <a:rPr lang="cs-CZ" i="1" dirty="0" smtClean="0"/>
              <a:t> </a:t>
            </a:r>
            <a:r>
              <a:rPr lang="cs-CZ" i="1" dirty="0" err="1" smtClean="0"/>
              <a:t>mämmiä</a:t>
            </a:r>
            <a:r>
              <a:rPr lang="cs-CZ" i="1" dirty="0" smtClean="0"/>
              <a:t>.</a:t>
            </a:r>
          </a:p>
          <a:p>
            <a:r>
              <a:rPr lang="cs-CZ" i="1" dirty="0" err="1" smtClean="0"/>
              <a:t>Vappuna</a:t>
            </a:r>
            <a:r>
              <a:rPr lang="cs-CZ" i="1" dirty="0" smtClean="0"/>
              <a:t> </a:t>
            </a:r>
            <a:r>
              <a:rPr lang="cs-CZ" i="1" dirty="0" err="1" smtClean="0"/>
              <a:t>menen</a:t>
            </a:r>
            <a:r>
              <a:rPr lang="cs-CZ" i="1" dirty="0" smtClean="0"/>
              <a:t> </a:t>
            </a:r>
            <a:r>
              <a:rPr lang="cs-CZ" i="1" dirty="0" err="1" smtClean="0"/>
              <a:t>piknikille</a:t>
            </a:r>
            <a:r>
              <a:rPr lang="cs-CZ" i="1" dirty="0" smtClean="0"/>
              <a:t> </a:t>
            </a:r>
            <a:r>
              <a:rPr lang="cs-CZ" i="1" dirty="0" err="1" smtClean="0"/>
              <a:t>ystävieni</a:t>
            </a:r>
            <a:r>
              <a:rPr lang="cs-CZ" i="1" dirty="0" smtClean="0"/>
              <a:t> </a:t>
            </a:r>
            <a:r>
              <a:rPr lang="cs-CZ" i="1" dirty="0" err="1" smtClean="0"/>
              <a:t>kanssa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juon</a:t>
            </a:r>
            <a:r>
              <a:rPr lang="cs-CZ" i="1" dirty="0" smtClean="0"/>
              <a:t> </a:t>
            </a:r>
            <a:r>
              <a:rPr lang="cs-CZ" i="1" dirty="0" err="1" smtClean="0"/>
              <a:t>kuohuviiniä</a:t>
            </a:r>
            <a:r>
              <a:rPr lang="cs-CZ" i="1" dirty="0" smtClean="0"/>
              <a:t>.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56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Milloin</a:t>
            </a:r>
            <a:r>
              <a:rPr lang="cs-CZ" dirty="0" smtClean="0"/>
              <a:t> on…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Kalevalan </a:t>
            </a:r>
            <a:r>
              <a:rPr lang="fi-FI" dirty="0"/>
              <a:t>päivä</a:t>
            </a:r>
            <a:r>
              <a:rPr lang="cs-CZ" dirty="0"/>
              <a:t> </a:t>
            </a:r>
            <a:r>
              <a:rPr lang="cs-CZ" dirty="0" smtClean="0"/>
              <a:t>				</a:t>
            </a:r>
            <a:r>
              <a:rPr lang="fi-FI" dirty="0" smtClean="0"/>
              <a:t>28.</a:t>
            </a:r>
            <a:r>
              <a:rPr lang="cs-CZ" dirty="0"/>
              <a:t>2.</a:t>
            </a:r>
            <a:r>
              <a:rPr lang="fi-FI" dirty="0"/>
              <a:t> </a:t>
            </a:r>
            <a:endParaRPr lang="cs-CZ" dirty="0" smtClean="0"/>
          </a:p>
          <a:p>
            <a:r>
              <a:rPr lang="fi-FI" dirty="0" smtClean="0"/>
              <a:t>Äitienpäivä</a:t>
            </a:r>
            <a:r>
              <a:rPr lang="cs-CZ" dirty="0" smtClean="0"/>
              <a:t>					</a:t>
            </a:r>
            <a:r>
              <a:rPr lang="fi-FI" dirty="0" smtClean="0"/>
              <a:t>8.5.2016</a:t>
            </a:r>
            <a:endParaRPr lang="cs-CZ" dirty="0" smtClean="0"/>
          </a:p>
          <a:p>
            <a:r>
              <a:rPr lang="cs-CZ" dirty="0" err="1" smtClean="0"/>
              <a:t>Helluntai</a:t>
            </a:r>
            <a:r>
              <a:rPr lang="cs-CZ" dirty="0" smtClean="0"/>
              <a:t>				         </a:t>
            </a:r>
            <a:r>
              <a:rPr lang="fi-FI" dirty="0" smtClean="0"/>
              <a:t>15.5.2016</a:t>
            </a:r>
            <a:endParaRPr lang="cs-CZ" dirty="0" smtClean="0"/>
          </a:p>
          <a:p>
            <a:r>
              <a:rPr lang="fi-FI" dirty="0" smtClean="0"/>
              <a:t>Pyhäinpäivä</a:t>
            </a:r>
            <a:r>
              <a:rPr lang="cs-CZ" dirty="0" smtClean="0"/>
              <a:t>				         </a:t>
            </a:r>
            <a:r>
              <a:rPr lang="fi-FI" dirty="0" smtClean="0"/>
              <a:t>5.11.2016</a:t>
            </a:r>
            <a:endParaRPr lang="cs-CZ" dirty="0" smtClean="0"/>
          </a:p>
          <a:p>
            <a:r>
              <a:rPr lang="fi-FI" dirty="0"/>
              <a:t>Itsenäisyyspäivä</a:t>
            </a:r>
            <a:r>
              <a:rPr lang="cs-CZ" dirty="0"/>
              <a:t> </a:t>
            </a:r>
            <a:r>
              <a:rPr lang="cs-CZ" dirty="0" smtClean="0"/>
              <a:t>				6.12.</a:t>
            </a:r>
          </a:p>
          <a:p>
            <a:r>
              <a:rPr lang="cs-CZ" dirty="0" err="1"/>
              <a:t>Uudenvuodenaatto</a:t>
            </a:r>
            <a:r>
              <a:rPr lang="cs-CZ" dirty="0"/>
              <a:t> </a:t>
            </a:r>
            <a:r>
              <a:rPr lang="cs-CZ" dirty="0" smtClean="0"/>
              <a:t>				31.12.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…. </a:t>
            </a:r>
            <a:r>
              <a:rPr lang="cs-CZ" dirty="0" err="1" smtClean="0"/>
              <a:t>Sinun</a:t>
            </a:r>
            <a:r>
              <a:rPr lang="cs-CZ" dirty="0" smtClean="0"/>
              <a:t> </a:t>
            </a:r>
            <a:r>
              <a:rPr lang="cs-CZ" dirty="0" err="1" smtClean="0"/>
              <a:t>syntymäpäiväsi</a:t>
            </a:r>
            <a:r>
              <a:rPr lang="cs-CZ" dirty="0" smtClean="0"/>
              <a:t>? </a:t>
            </a: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silloin</a:t>
            </a:r>
            <a:r>
              <a:rPr lang="cs-CZ" dirty="0" smtClean="0"/>
              <a:t> </a:t>
            </a:r>
            <a:r>
              <a:rPr lang="cs-CZ" b="1" dirty="0" err="1" smtClean="0"/>
              <a:t>tehdään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9501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Silloin</a:t>
            </a:r>
            <a:r>
              <a:rPr lang="cs-CZ" i="1" dirty="0" smtClean="0"/>
              <a:t> </a:t>
            </a:r>
            <a:r>
              <a:rPr lang="cs-CZ" b="1" i="1" dirty="0" err="1" smtClean="0"/>
              <a:t>syödään</a:t>
            </a:r>
            <a:r>
              <a:rPr lang="cs-CZ" i="1" dirty="0" smtClean="0"/>
              <a:t> </a:t>
            </a:r>
            <a:r>
              <a:rPr lang="cs-CZ" i="1" dirty="0" err="1" smtClean="0"/>
              <a:t>kakkua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b="1" i="1" dirty="0" err="1" smtClean="0"/>
              <a:t>juhlitaan</a:t>
            </a:r>
            <a:r>
              <a:rPr lang="cs-CZ" i="1" dirty="0" smtClean="0"/>
              <a:t> </a:t>
            </a:r>
            <a:r>
              <a:rPr lang="cs-CZ" i="1" dirty="0" err="1" smtClean="0"/>
              <a:t>aamuun</a:t>
            </a:r>
            <a:r>
              <a:rPr lang="cs-CZ" i="1" dirty="0" smtClean="0"/>
              <a:t> </a:t>
            </a:r>
            <a:r>
              <a:rPr lang="cs-CZ" i="1" dirty="0" err="1" smtClean="0"/>
              <a:t>asti</a:t>
            </a:r>
            <a:r>
              <a:rPr lang="cs-CZ" i="1" dirty="0" smtClean="0"/>
              <a:t>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370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Postpositiot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 err="1" smtClean="0"/>
              <a:t>Muistatko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fi-FI" dirty="0" smtClean="0"/>
              <a:t>1</a:t>
            </a:r>
            <a:r>
              <a:rPr lang="cs-CZ" smtClean="0"/>
              <a:t>0 </a:t>
            </a:r>
            <a:r>
              <a:rPr lang="cs-CZ" dirty="0" err="1" smtClean="0"/>
              <a:t>postpositiota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edessä</a:t>
            </a:r>
            <a:r>
              <a:rPr lang="cs-CZ" dirty="0" smtClean="0"/>
              <a:t>, </a:t>
            </a:r>
            <a:r>
              <a:rPr lang="cs-CZ" dirty="0" err="1" smtClean="0"/>
              <a:t>edestä</a:t>
            </a:r>
            <a:r>
              <a:rPr lang="cs-CZ" dirty="0" smtClean="0"/>
              <a:t>, </a:t>
            </a:r>
            <a:r>
              <a:rPr lang="cs-CZ" dirty="0" err="1" smtClean="0"/>
              <a:t>eteen</a:t>
            </a:r>
            <a:r>
              <a:rPr lang="cs-CZ" dirty="0" smtClean="0"/>
              <a:t>, </a:t>
            </a:r>
            <a:r>
              <a:rPr lang="cs-CZ" dirty="0" err="1" smtClean="0"/>
              <a:t>takana</a:t>
            </a:r>
            <a:r>
              <a:rPr lang="cs-CZ" dirty="0" smtClean="0"/>
              <a:t>, </a:t>
            </a:r>
            <a:r>
              <a:rPr lang="cs-CZ" dirty="0" err="1" smtClean="0"/>
              <a:t>takaa</a:t>
            </a:r>
            <a:r>
              <a:rPr lang="cs-CZ" dirty="0" smtClean="0"/>
              <a:t>, </a:t>
            </a:r>
            <a:r>
              <a:rPr lang="cs-CZ" dirty="0" err="1" smtClean="0"/>
              <a:t>taakse</a:t>
            </a:r>
            <a:r>
              <a:rPr lang="cs-CZ" dirty="0" smtClean="0"/>
              <a:t>, </a:t>
            </a:r>
            <a:r>
              <a:rPr lang="cs-CZ" dirty="0" err="1" smtClean="0"/>
              <a:t>mennessä</a:t>
            </a:r>
            <a:r>
              <a:rPr lang="cs-CZ" dirty="0" smtClean="0"/>
              <a:t>, </a:t>
            </a:r>
            <a:r>
              <a:rPr lang="cs-CZ" dirty="0" err="1" smtClean="0"/>
              <a:t>takia</a:t>
            </a:r>
            <a:r>
              <a:rPr lang="cs-CZ" dirty="0" smtClean="0"/>
              <a:t>, </a:t>
            </a:r>
            <a:r>
              <a:rPr lang="cs-CZ" dirty="0" err="1" smtClean="0"/>
              <a:t>kanssa</a:t>
            </a:r>
            <a:r>
              <a:rPr lang="cs-CZ" dirty="0" smtClean="0"/>
              <a:t>, </a:t>
            </a:r>
            <a:r>
              <a:rPr lang="cs-CZ" dirty="0" err="1" smtClean="0"/>
              <a:t>yli</a:t>
            </a:r>
            <a:r>
              <a:rPr lang="cs-CZ" dirty="0" smtClean="0"/>
              <a:t>, </a:t>
            </a:r>
            <a:r>
              <a:rPr lang="cs-CZ" dirty="0" err="1" smtClean="0"/>
              <a:t>ali</a:t>
            </a:r>
            <a:r>
              <a:rPr lang="cs-CZ" dirty="0" smtClean="0"/>
              <a:t>, </a:t>
            </a:r>
            <a:r>
              <a:rPr lang="cs-CZ" dirty="0" err="1" smtClean="0"/>
              <a:t>poikki</a:t>
            </a:r>
            <a:r>
              <a:rPr lang="cs-CZ" dirty="0" smtClean="0"/>
              <a:t>, </a:t>
            </a:r>
            <a:r>
              <a:rPr lang="cs-CZ" dirty="0" err="1" smtClean="0"/>
              <a:t>kohti</a:t>
            </a:r>
            <a:r>
              <a:rPr lang="cs-CZ" dirty="0" smtClean="0"/>
              <a:t>, </a:t>
            </a:r>
            <a:r>
              <a:rPr lang="cs-CZ" dirty="0" err="1" smtClean="0"/>
              <a:t>aikana</a:t>
            </a:r>
            <a:r>
              <a:rPr lang="cs-CZ" dirty="0" smtClean="0"/>
              <a:t>, </a:t>
            </a:r>
            <a:r>
              <a:rPr lang="cs-CZ" dirty="0" err="1" smtClean="0"/>
              <a:t>ilman</a:t>
            </a:r>
            <a:r>
              <a:rPr lang="cs-CZ" dirty="0" smtClean="0"/>
              <a:t>, </a:t>
            </a:r>
            <a:r>
              <a:rPr lang="cs-CZ" dirty="0" err="1" smtClean="0"/>
              <a:t>päällä</a:t>
            </a:r>
            <a:r>
              <a:rPr lang="cs-CZ" dirty="0" smtClean="0"/>
              <a:t>, </a:t>
            </a:r>
            <a:r>
              <a:rPr lang="cs-CZ" dirty="0" err="1" smtClean="0"/>
              <a:t>päältä</a:t>
            </a:r>
            <a:r>
              <a:rPr lang="cs-CZ" dirty="0" smtClean="0"/>
              <a:t>, </a:t>
            </a:r>
            <a:r>
              <a:rPr lang="cs-CZ" dirty="0" err="1" smtClean="0"/>
              <a:t>päälle</a:t>
            </a:r>
            <a:r>
              <a:rPr lang="cs-CZ" dirty="0" smtClean="0"/>
              <a:t>, </a:t>
            </a:r>
            <a:r>
              <a:rPr lang="cs-CZ" dirty="0" err="1" smtClean="0"/>
              <a:t>välissä</a:t>
            </a:r>
            <a:r>
              <a:rPr lang="cs-CZ" dirty="0" smtClean="0"/>
              <a:t>, </a:t>
            </a:r>
            <a:r>
              <a:rPr lang="cs-CZ" dirty="0" err="1" smtClean="0"/>
              <a:t>välistä</a:t>
            </a:r>
            <a:r>
              <a:rPr lang="cs-CZ" dirty="0" smtClean="0"/>
              <a:t>, </a:t>
            </a:r>
            <a:r>
              <a:rPr lang="cs-CZ" dirty="0" err="1" smtClean="0"/>
              <a:t>väliin</a:t>
            </a:r>
            <a:r>
              <a:rPr lang="cs-CZ" dirty="0" smtClean="0"/>
              <a:t>, </a:t>
            </a:r>
            <a:r>
              <a:rPr lang="cs-CZ" dirty="0" err="1" smtClean="0"/>
              <a:t>sitten</a:t>
            </a:r>
            <a:r>
              <a:rPr lang="cs-CZ" dirty="0" smtClean="0"/>
              <a:t>, </a:t>
            </a:r>
            <a:r>
              <a:rPr lang="cs-CZ" dirty="0" err="1" smtClean="0"/>
              <a:t>jälkeen</a:t>
            </a:r>
            <a:r>
              <a:rPr lang="cs-CZ" dirty="0" smtClean="0"/>
              <a:t>…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 </a:t>
            </a:r>
            <a:r>
              <a:rPr lang="cs-CZ" dirty="0" err="1" smtClean="0"/>
              <a:t>Kysymystä</a:t>
            </a:r>
            <a:r>
              <a:rPr lang="cs-CZ" dirty="0" smtClean="0"/>
              <a:t>, </a:t>
            </a:r>
            <a:r>
              <a:rPr lang="cs-CZ" dirty="0" err="1" smtClean="0"/>
              <a:t>esimerkiksi</a:t>
            </a:r>
            <a:r>
              <a:rPr lang="cs-CZ" dirty="0" smtClean="0"/>
              <a:t>: </a:t>
            </a: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teit</a:t>
            </a:r>
            <a:r>
              <a:rPr lang="cs-CZ" dirty="0" smtClean="0"/>
              <a:t> </a:t>
            </a:r>
            <a:r>
              <a:rPr lang="cs-CZ" dirty="0" err="1" smtClean="0"/>
              <a:t>vuosi</a:t>
            </a:r>
            <a:r>
              <a:rPr lang="cs-CZ" dirty="0"/>
              <a:t> </a:t>
            </a:r>
            <a:r>
              <a:rPr lang="cs-CZ" dirty="0" err="1" smtClean="0"/>
              <a:t>sitten</a:t>
            </a:r>
            <a:r>
              <a:rPr lang="cs-CZ" dirty="0" smtClean="0"/>
              <a:t>, </a:t>
            </a:r>
            <a:r>
              <a:rPr lang="cs-CZ" dirty="0" err="1" smtClean="0"/>
              <a:t>Mitä</a:t>
            </a:r>
            <a:r>
              <a:rPr lang="cs-CZ" dirty="0" smtClean="0"/>
              <a:t> on </a:t>
            </a:r>
            <a:r>
              <a:rPr lang="cs-CZ" dirty="0" err="1" smtClean="0"/>
              <a:t>ikkunan</a:t>
            </a:r>
            <a:r>
              <a:rPr lang="cs-CZ" dirty="0" smtClean="0"/>
              <a:t> </a:t>
            </a:r>
            <a:r>
              <a:rPr lang="cs-CZ" dirty="0" err="1" smtClean="0"/>
              <a:t>takana</a:t>
            </a:r>
            <a:r>
              <a:rPr lang="cs-CZ" dirty="0" smtClean="0"/>
              <a:t>, </a:t>
            </a: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näet</a:t>
            </a:r>
            <a:r>
              <a:rPr lang="cs-CZ" dirty="0" smtClean="0"/>
              <a:t> talon </a:t>
            </a:r>
            <a:r>
              <a:rPr lang="cs-CZ" dirty="0" err="1" smtClean="0"/>
              <a:t>yllä</a:t>
            </a:r>
            <a:r>
              <a:rPr lang="cs-CZ" dirty="0" smtClean="0"/>
              <a:t>?...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1944216" cy="172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6321" y="56612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Vuosi</a:t>
            </a:r>
            <a:r>
              <a:rPr lang="cs-CZ" i="1" dirty="0" smtClean="0"/>
              <a:t> </a:t>
            </a:r>
            <a:r>
              <a:rPr lang="cs-CZ" i="1" dirty="0" err="1" smtClean="0"/>
              <a:t>sitten</a:t>
            </a:r>
            <a:r>
              <a:rPr lang="cs-CZ" i="1" dirty="0" smtClean="0"/>
              <a:t> </a:t>
            </a:r>
            <a:r>
              <a:rPr lang="cs-CZ" i="1" dirty="0" err="1" smtClean="0"/>
              <a:t>kävin</a:t>
            </a:r>
            <a:r>
              <a:rPr lang="cs-CZ" i="1" dirty="0" smtClean="0"/>
              <a:t> </a:t>
            </a:r>
            <a:r>
              <a:rPr lang="cs-CZ" i="1" dirty="0" err="1" smtClean="0"/>
              <a:t>yliopistoa</a:t>
            </a:r>
            <a:r>
              <a:rPr lang="cs-CZ" i="1" dirty="0" smtClean="0"/>
              <a:t> </a:t>
            </a:r>
            <a:r>
              <a:rPr lang="cs-CZ" i="1" dirty="0" err="1" smtClean="0"/>
              <a:t>Turussa</a:t>
            </a:r>
            <a:r>
              <a:rPr lang="cs-CZ" i="1" dirty="0" smtClean="0"/>
              <a:t>. </a:t>
            </a:r>
            <a:r>
              <a:rPr lang="cs-CZ" i="1" dirty="0" err="1" smtClean="0"/>
              <a:t>Ikkunan</a:t>
            </a:r>
            <a:r>
              <a:rPr lang="cs-CZ" i="1" dirty="0" smtClean="0"/>
              <a:t> </a:t>
            </a:r>
            <a:r>
              <a:rPr lang="cs-CZ" i="1" dirty="0" err="1" smtClean="0"/>
              <a:t>takana</a:t>
            </a:r>
            <a:r>
              <a:rPr lang="cs-CZ" i="1" dirty="0" smtClean="0"/>
              <a:t> on </a:t>
            </a:r>
            <a:r>
              <a:rPr lang="cs-CZ" i="1" dirty="0" err="1" smtClean="0"/>
              <a:t>kaunis</a:t>
            </a:r>
            <a:r>
              <a:rPr lang="cs-CZ" i="1" dirty="0" smtClean="0"/>
              <a:t> piha. Talon </a:t>
            </a:r>
            <a:r>
              <a:rPr lang="cs-CZ" i="1" dirty="0" err="1" smtClean="0"/>
              <a:t>yllä</a:t>
            </a:r>
            <a:r>
              <a:rPr lang="cs-CZ" i="1" dirty="0" smtClean="0"/>
              <a:t> on </a:t>
            </a:r>
            <a:r>
              <a:rPr lang="cs-CZ" i="1" dirty="0" err="1" smtClean="0"/>
              <a:t>aurinko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pilviä</a:t>
            </a:r>
            <a:r>
              <a:rPr lang="cs-CZ" i="1" dirty="0" smtClean="0"/>
              <a:t>.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095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Sairaus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Muistatko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5 </a:t>
            </a:r>
            <a:r>
              <a:rPr lang="cs-CZ" dirty="0" err="1" smtClean="0"/>
              <a:t>ruumiinosaa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err="1" smtClean="0"/>
              <a:t>otsa</a:t>
            </a:r>
            <a:r>
              <a:rPr lang="cs-CZ" dirty="0" smtClean="0"/>
              <a:t>, </a:t>
            </a:r>
            <a:r>
              <a:rPr lang="cs-CZ" dirty="0" err="1" smtClean="0"/>
              <a:t>korva</a:t>
            </a:r>
            <a:r>
              <a:rPr lang="cs-CZ" dirty="0" smtClean="0"/>
              <a:t>, </a:t>
            </a:r>
            <a:r>
              <a:rPr lang="cs-CZ" dirty="0" err="1" smtClean="0"/>
              <a:t>nenä</a:t>
            </a:r>
            <a:r>
              <a:rPr lang="cs-CZ" dirty="0" smtClean="0"/>
              <a:t>, </a:t>
            </a:r>
            <a:r>
              <a:rPr lang="cs-CZ" dirty="0" err="1" smtClean="0"/>
              <a:t>suu</a:t>
            </a:r>
            <a:r>
              <a:rPr lang="cs-CZ" dirty="0" smtClean="0"/>
              <a:t>, </a:t>
            </a:r>
            <a:r>
              <a:rPr lang="cs-CZ" dirty="0" err="1" smtClean="0"/>
              <a:t>selkä</a:t>
            </a:r>
            <a:r>
              <a:rPr lang="cs-CZ" dirty="0" smtClean="0"/>
              <a:t>, </a:t>
            </a:r>
            <a:r>
              <a:rPr lang="cs-CZ" dirty="0" err="1" smtClean="0"/>
              <a:t>jalka</a:t>
            </a:r>
            <a:r>
              <a:rPr lang="cs-CZ" dirty="0" smtClean="0"/>
              <a:t>, </a:t>
            </a:r>
            <a:r>
              <a:rPr lang="cs-CZ" dirty="0" err="1" smtClean="0"/>
              <a:t>käsi</a:t>
            </a:r>
            <a:r>
              <a:rPr lang="cs-CZ" dirty="0" smtClean="0"/>
              <a:t>, </a:t>
            </a:r>
            <a:r>
              <a:rPr lang="cs-CZ" dirty="0" err="1" smtClean="0"/>
              <a:t>vatsa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Kerro</a:t>
            </a:r>
            <a:r>
              <a:rPr lang="cs-CZ" dirty="0" smtClean="0"/>
              <a:t> </a:t>
            </a:r>
            <a:r>
              <a:rPr lang="cs-CZ" dirty="0" err="1" smtClean="0"/>
              <a:t>kaverille</a:t>
            </a:r>
            <a:r>
              <a:rPr lang="cs-CZ" dirty="0" smtClean="0"/>
              <a:t> </a:t>
            </a:r>
            <a:r>
              <a:rPr lang="cs-CZ" dirty="0" err="1" smtClean="0"/>
              <a:t>suomeksi</a:t>
            </a:r>
            <a:r>
              <a:rPr lang="cs-CZ" dirty="0" smtClean="0"/>
              <a:t>, </a:t>
            </a: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tarkoittaa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… </a:t>
            </a:r>
            <a:r>
              <a:rPr lang="cs-CZ" dirty="0" err="1" smtClean="0"/>
              <a:t>jos</a:t>
            </a:r>
            <a:r>
              <a:rPr lang="cs-CZ" dirty="0" smtClean="0"/>
              <a:t> on </a:t>
            </a:r>
            <a:r>
              <a:rPr lang="cs-CZ" dirty="0" err="1" smtClean="0"/>
              <a:t>kipeä</a:t>
            </a:r>
            <a:r>
              <a:rPr lang="cs-CZ" dirty="0"/>
              <a:t>?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 </a:t>
            </a:r>
            <a:r>
              <a:rPr lang="cs-CZ" dirty="0" err="1" smtClean="0"/>
              <a:t>jos</a:t>
            </a:r>
            <a:r>
              <a:rPr lang="cs-CZ" dirty="0" smtClean="0"/>
              <a:t> </a:t>
            </a:r>
            <a:r>
              <a:rPr lang="cs-CZ" dirty="0" err="1" smtClean="0"/>
              <a:t>sinulla</a:t>
            </a:r>
            <a:r>
              <a:rPr lang="cs-CZ" dirty="0" smtClean="0"/>
              <a:t> on </a:t>
            </a:r>
            <a:r>
              <a:rPr lang="cs-CZ" dirty="0" err="1" smtClean="0"/>
              <a:t>päänsärkyä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… </a:t>
            </a:r>
            <a:r>
              <a:rPr lang="cs-CZ" dirty="0" err="1" smtClean="0"/>
              <a:t>jos</a:t>
            </a:r>
            <a:r>
              <a:rPr lang="cs-CZ" dirty="0" smtClean="0"/>
              <a:t> </a:t>
            </a:r>
            <a:r>
              <a:rPr lang="cs-CZ" dirty="0" err="1" smtClean="0"/>
              <a:t>sinulla</a:t>
            </a:r>
            <a:r>
              <a:rPr lang="cs-CZ" dirty="0" smtClean="0"/>
              <a:t> on </a:t>
            </a:r>
            <a:r>
              <a:rPr lang="cs-CZ" dirty="0" err="1" smtClean="0"/>
              <a:t>haava</a:t>
            </a:r>
            <a:r>
              <a:rPr lang="cs-CZ" dirty="0" smtClean="0"/>
              <a:t> </a:t>
            </a:r>
            <a:r>
              <a:rPr lang="cs-CZ" dirty="0" err="1" smtClean="0"/>
              <a:t>sormessa</a:t>
            </a:r>
            <a:r>
              <a:rPr lang="cs-CZ" dirty="0" smtClean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529</Words>
  <Application>Microsoft Office PowerPoint</Application>
  <PresentationFormat>Předvádění na obrazovce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28.4.2016</vt:lpstr>
      <vt:lpstr>Perhe</vt:lpstr>
      <vt:lpstr>Prezentace aplikace PowerPoint</vt:lpstr>
      <vt:lpstr>Ammatit</vt:lpstr>
      <vt:lpstr>Ma-infinitiivi</vt:lpstr>
      <vt:lpstr>Juhlat</vt:lpstr>
      <vt:lpstr>Milloin on…</vt:lpstr>
      <vt:lpstr>Postpositiot</vt:lpstr>
      <vt:lpstr>Sairaus</vt:lpstr>
      <vt:lpstr>Ruumiinosat-laulu</vt:lpstr>
      <vt:lpstr>Ma-infinitiivi</vt:lpstr>
      <vt:lpstr>Prezentace aplikace PowerPoint</vt:lpstr>
      <vt:lpstr>Ma-inifinitiivi</vt:lpstr>
      <vt:lpstr>Käyttö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28.4.2016</dc:title>
  <dc:creator>Reetta Minkkinen</dc:creator>
  <cp:lastModifiedBy>user</cp:lastModifiedBy>
  <cp:revision>27</cp:revision>
  <dcterms:created xsi:type="dcterms:W3CDTF">2016-04-27T11:01:21Z</dcterms:created>
  <dcterms:modified xsi:type="dcterms:W3CDTF">2016-05-05T14:05:38Z</dcterms:modified>
</cp:coreProperties>
</file>