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59" r:id="rId4"/>
    <p:sldId id="263" r:id="rId5"/>
    <p:sldId id="264" r:id="rId6"/>
    <p:sldId id="265" r:id="rId7"/>
    <p:sldId id="267" r:id="rId8"/>
    <p:sldId id="269" r:id="rId9"/>
    <p:sldId id="266" r:id="rId10"/>
    <p:sldId id="268" r:id="rId11"/>
    <p:sldId id="258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0071"/>
    <a:srgbClr val="525E77"/>
    <a:srgbClr val="4E73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76" d="100"/>
          <a:sy n="76" d="100"/>
        </p:scale>
        <p:origin x="-11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4ED44-3C0B-443D-ADD9-81C7E2E0C255}" type="datetimeFigureOut">
              <a:rPr lang="et-EE" smtClean="0"/>
              <a:t>22.03.2016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8752-CD3B-4B2C-99BF-316EF830FB2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49219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http://hub.garage48.org/estonian-startups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8752-CD3B-4B2C-99BF-316EF830FB20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54075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https://vimeo.com/63275377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E6A98-C16E-41DD-AA80-8EFBBDB09DF4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09777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http://www.eu-startups.com/2016/03/10-estonian-startups-to-look-out-for-in-2016/#more-14475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8752-CD3B-4B2C-99BF-316EF830FB20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3230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u kohatäide 2"/>
          <p:cNvSpPr>
            <a:spLocks noGrp="1"/>
          </p:cNvSpPr>
          <p:nvPr>
            <p:ph idx="10"/>
          </p:nvPr>
        </p:nvSpPr>
        <p:spPr>
          <a:xfrm>
            <a:off x="457200" y="1196752"/>
            <a:ext cx="8229600" cy="4320480"/>
          </a:xfrm>
        </p:spPr>
        <p:txBody>
          <a:bodyPr/>
          <a:lstStyle>
            <a:lvl1pPr>
              <a:defRPr/>
            </a:lvl1pPr>
          </a:lstStyle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2636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 hasCustomPrompt="1"/>
          </p:nvPr>
        </p:nvSpPr>
        <p:spPr>
          <a:xfrm>
            <a:off x="457200" y="980729"/>
            <a:ext cx="8229600" cy="648072"/>
          </a:xfrm>
        </p:spPr>
        <p:txBody>
          <a:bodyPr/>
          <a:lstStyle>
            <a:lvl1pPr>
              <a:defRPr sz="40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smtClean="0"/>
              <a:t>PEALKIRI</a:t>
            </a:r>
            <a:endParaRPr lang="et-EE" dirty="0"/>
          </a:p>
        </p:txBody>
      </p:sp>
      <p:sp>
        <p:nvSpPr>
          <p:cNvPr id="4" name="Sisu kohatäide 2"/>
          <p:cNvSpPr>
            <a:spLocks noGrp="1"/>
          </p:cNvSpPr>
          <p:nvPr>
            <p:ph idx="10"/>
          </p:nvPr>
        </p:nvSpPr>
        <p:spPr>
          <a:xfrm>
            <a:off x="457200" y="1772816"/>
            <a:ext cx="8229600" cy="3744416"/>
          </a:xfrm>
        </p:spPr>
        <p:txBody>
          <a:bodyPr/>
          <a:lstStyle>
            <a:lvl1pPr>
              <a:defRPr/>
            </a:lvl1pPr>
          </a:lstStyle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8659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773238"/>
            <a:ext cx="68976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28" name="Picture 8" descr="muster turis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0"/>
            <a:ext cx="720883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logo turis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186363"/>
            <a:ext cx="3660775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5D007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D007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D007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 descr="rahvuskultuur_0762_mikkin (1)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 r="45604"/>
          <a:stretch>
            <a:fillRect/>
          </a:stretch>
        </p:blipFill>
        <p:spPr bwMode="auto">
          <a:xfrm>
            <a:off x="0" y="0"/>
            <a:ext cx="428942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9" descr="taust turis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0"/>
          <a:stretch>
            <a:fillRect/>
          </a:stretch>
        </p:blipFill>
        <p:spPr bwMode="auto">
          <a:xfrm>
            <a:off x="1123950" y="-9525"/>
            <a:ext cx="8043863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2971800" y="1066800"/>
            <a:ext cx="58486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Not just Skype: </a:t>
            </a:r>
            <a:r>
              <a:rPr lang="en-US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Estonia</a:t>
            </a:r>
            <a:r>
              <a:rPr lang="et-EE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as a</a:t>
            </a:r>
            <a:r>
              <a:rPr lang="en-US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Start-Up </a:t>
            </a:r>
            <a:r>
              <a:rPr lang="en-US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t-EE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ountry</a:t>
            </a:r>
            <a:endParaRPr lang="en-GB" sz="1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2971800" y="2636838"/>
            <a:ext cx="390445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Lecture </a:t>
            </a:r>
            <a:r>
              <a:rPr lang="et-EE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course ‘The innovative Estonia’</a:t>
            </a:r>
          </a:p>
          <a:p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Arko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Olesk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Tallinn University/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Postimees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10" descr="logo turis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186363"/>
            <a:ext cx="3660775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Support structure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t-EE" dirty="0" smtClean="0"/>
              <a:t>Incubators and startup accelerators</a:t>
            </a:r>
          </a:p>
          <a:p>
            <a:r>
              <a:rPr lang="et-EE" dirty="0" smtClean="0"/>
              <a:t>Angel investors</a:t>
            </a:r>
          </a:p>
          <a:p>
            <a:r>
              <a:rPr lang="et-EE" dirty="0" smtClean="0"/>
              <a:t>Garage48 – startup hackathlon</a:t>
            </a:r>
          </a:p>
          <a:p>
            <a:pPr lvl="1"/>
            <a:r>
              <a:rPr lang="et-EE" dirty="0" smtClean="0"/>
              <a:t>MSQRD (€100 M Facebook deal)</a:t>
            </a:r>
          </a:p>
          <a:p>
            <a:r>
              <a:rPr lang="et-EE" dirty="0" smtClean="0"/>
              <a:t>Ajujaht – prime-time TV show, competition of business ideas</a:t>
            </a:r>
          </a:p>
        </p:txBody>
      </p:sp>
    </p:spTree>
    <p:extLst>
      <p:ext uri="{BB962C8B-B14F-4D97-AF65-F5344CB8AC3E}">
        <p14:creationId xmlns:p14="http://schemas.microsoft.com/office/powerpoint/2010/main" val="4253356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4" descr="muster turis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0"/>
            <a:ext cx="720883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8" descr="pi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57200" y="3140968"/>
            <a:ext cx="5770984" cy="2376264"/>
          </a:xfrm>
        </p:spPr>
        <p:txBody>
          <a:bodyPr/>
          <a:lstStyle/>
          <a:p>
            <a:r>
              <a:rPr lang="et-EE" dirty="0" smtClean="0"/>
              <a:t>Most start-ups per capita (?)</a:t>
            </a:r>
          </a:p>
          <a:p>
            <a:r>
              <a:rPr lang="et-EE" dirty="0" smtClean="0"/>
              <a:t>$65 million of investments in first six months of 2015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92774" cy="290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66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Skype – the ‘Estonian Nokia’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0"/>
          </p:nvPr>
        </p:nvSpPr>
        <p:spPr>
          <a:xfrm>
            <a:off x="457200" y="1772816"/>
            <a:ext cx="5842992" cy="3744416"/>
          </a:xfrm>
        </p:spPr>
        <p:txBody>
          <a:bodyPr/>
          <a:lstStyle/>
          <a:p>
            <a:r>
              <a:rPr lang="et-EE" dirty="0" smtClean="0"/>
              <a:t>A team of Estonian coders</a:t>
            </a:r>
          </a:p>
          <a:p>
            <a:r>
              <a:rPr lang="et-EE" dirty="0" smtClean="0"/>
              <a:t>Kazaa – P2P file sharing</a:t>
            </a:r>
          </a:p>
          <a:p>
            <a:r>
              <a:rPr lang="et-EE" dirty="0" smtClean="0"/>
              <a:t>Skype – </a:t>
            </a:r>
            <a:r>
              <a:rPr lang="et-EE" dirty="0" smtClean="0"/>
              <a:t>2003</a:t>
            </a:r>
          </a:p>
          <a:p>
            <a:r>
              <a:rPr lang="et-EE" dirty="0" smtClean="0"/>
              <a:t>Sold to eBay in 2005 ($2.6 bn)</a:t>
            </a:r>
            <a:endParaRPr lang="et-EE" dirty="0" smtClean="0"/>
          </a:p>
          <a:p>
            <a:r>
              <a:rPr lang="et-EE" dirty="0" smtClean="0"/>
              <a:t>Acquired by Microsoft in 2011 for $8.5 bn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956" y="1988840"/>
            <a:ext cx="1905266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9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88640"/>
            <a:ext cx="8229600" cy="648072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>
                <a:solidFill>
                  <a:schemeClr val="bg1"/>
                </a:solidFill>
              </a:rPr>
              <a:t>TransferWise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11527" y="836712"/>
            <a:ext cx="8229600" cy="3744416"/>
          </a:xfrm>
        </p:spPr>
        <p:txBody>
          <a:bodyPr/>
          <a:lstStyle/>
          <a:p>
            <a:r>
              <a:rPr lang="et-EE" dirty="0">
                <a:solidFill>
                  <a:schemeClr val="bg1"/>
                </a:solidFill>
              </a:rPr>
              <a:t>money transfer service</a:t>
            </a:r>
            <a:endParaRPr lang="et-EE" dirty="0" smtClean="0">
              <a:solidFill>
                <a:schemeClr val="bg1"/>
              </a:solidFill>
            </a:endParaRPr>
          </a:p>
          <a:p>
            <a:r>
              <a:rPr lang="et-EE" dirty="0" smtClean="0">
                <a:solidFill>
                  <a:schemeClr val="bg1"/>
                </a:solidFill>
              </a:rPr>
              <a:t>2011</a:t>
            </a:r>
          </a:p>
          <a:p>
            <a:r>
              <a:rPr lang="et-EE" dirty="0" smtClean="0">
                <a:solidFill>
                  <a:schemeClr val="bg1"/>
                </a:solidFill>
              </a:rPr>
              <a:t>Unicorn</a:t>
            </a:r>
          </a:p>
          <a:p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75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Successful exits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323528" y="1772816"/>
            <a:ext cx="3121663" cy="3744416"/>
          </a:xfrm>
        </p:spPr>
        <p:txBody>
          <a:bodyPr/>
          <a:lstStyle/>
          <a:p>
            <a:r>
              <a:rPr lang="et-EE" dirty="0" smtClean="0"/>
              <a:t>Modesat</a:t>
            </a:r>
          </a:p>
          <a:p>
            <a:r>
              <a:rPr lang="et-EE" dirty="0" smtClean="0"/>
              <a:t>FitsMe - </a:t>
            </a:r>
            <a:r>
              <a:rPr lang="et-EE" dirty="0"/>
              <a:t>Virtual Fitting Room</a:t>
            </a:r>
          </a:p>
          <a:p>
            <a:r>
              <a:rPr lang="et-EE" dirty="0" smtClean="0"/>
              <a:t>GrabCad – </a:t>
            </a:r>
            <a:r>
              <a:rPr lang="en-US" dirty="0"/>
              <a:t>collaborative working tool for </a:t>
            </a:r>
            <a:r>
              <a:rPr lang="en-US" dirty="0" smtClean="0"/>
              <a:t>engineers</a:t>
            </a:r>
            <a:r>
              <a:rPr lang="et-EE" dirty="0" smtClean="0"/>
              <a:t>, ca $100 M</a:t>
            </a:r>
          </a:p>
          <a:p>
            <a:endParaRPr lang="et-E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552053"/>
            <a:ext cx="5291303" cy="396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72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Projects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t-EE" dirty="0" smtClean="0"/>
              <a:t>Fortumo – mobile payments</a:t>
            </a:r>
            <a:endParaRPr lang="et-EE" dirty="0"/>
          </a:p>
          <a:p>
            <a:r>
              <a:rPr lang="et-EE" dirty="0" smtClean="0"/>
              <a:t>Pocopay – mobile banking</a:t>
            </a:r>
            <a:endParaRPr lang="et-EE" dirty="0"/>
          </a:p>
          <a:p>
            <a:r>
              <a:rPr lang="et-EE" dirty="0" smtClean="0"/>
              <a:t>GuardTime – cyber-security </a:t>
            </a:r>
            <a:r>
              <a:rPr lang="et-EE" dirty="0"/>
              <a:t>provider</a:t>
            </a:r>
            <a:endParaRPr lang="et-EE" dirty="0"/>
          </a:p>
          <a:p>
            <a:r>
              <a:rPr lang="et-EE" dirty="0" smtClean="0"/>
              <a:t>Signwise – eSignature </a:t>
            </a:r>
            <a:r>
              <a:rPr lang="et-EE" dirty="0"/>
              <a:t>and authentication</a:t>
            </a:r>
            <a:endParaRPr lang="et-EE" dirty="0"/>
          </a:p>
          <a:p>
            <a:r>
              <a:rPr lang="et-EE" dirty="0" smtClean="0"/>
              <a:t>ZeroTurnaround – Java development tools</a:t>
            </a:r>
          </a:p>
          <a:p>
            <a:r>
              <a:rPr lang="et-EE" dirty="0" smtClean="0"/>
              <a:t>Erply – </a:t>
            </a:r>
            <a:r>
              <a:rPr lang="en-US" dirty="0" smtClean="0"/>
              <a:t>online </a:t>
            </a:r>
            <a:r>
              <a:rPr lang="en-US" dirty="0"/>
              <a:t>point-of-sale and retail software system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96072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/>
              <a:t>M</a:t>
            </a:r>
            <a:r>
              <a:rPr lang="et-EE" dirty="0" smtClean="0"/>
              <a:t>ore projects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902970" y="4288332"/>
            <a:ext cx="2660918" cy="1008112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Click &amp; Grow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1" y="1988840"/>
            <a:ext cx="3650298" cy="2281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190" y="1988840"/>
            <a:ext cx="3752518" cy="230924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88024" y="4298104"/>
            <a:ext cx="309634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rgbClr val="5D007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5D007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5D007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t-EE" dirty="0" smtClean="0"/>
              <a:t>Starship – local delivery robot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18061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Sharemind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t-EE" dirty="0" smtClean="0"/>
              <a:t>Allows computing encrypted data 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0731"/>
            <a:ext cx="6131024" cy="394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07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648072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Even more projects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339669" y="980728"/>
            <a:ext cx="8229600" cy="3744416"/>
          </a:xfrm>
        </p:spPr>
        <p:txBody>
          <a:bodyPr/>
          <a:lstStyle/>
          <a:p>
            <a:r>
              <a:rPr lang="et-EE" dirty="0" smtClean="0"/>
              <a:t>Lingvist – language learning</a:t>
            </a:r>
          </a:p>
          <a:p>
            <a:r>
              <a:rPr lang="et-EE" dirty="0" smtClean="0"/>
              <a:t>Tsolutions – bus tickets</a:t>
            </a:r>
          </a:p>
          <a:p>
            <a:r>
              <a:rPr lang="et-EE" dirty="0" smtClean="0"/>
              <a:t>Jobbatical - </a:t>
            </a:r>
            <a:r>
              <a:rPr lang="en-US" dirty="0"/>
              <a:t>connecting </a:t>
            </a:r>
            <a:r>
              <a:rPr lang="en-US" dirty="0" smtClean="0"/>
              <a:t>talent </a:t>
            </a:r>
            <a:r>
              <a:rPr lang="en-US" dirty="0"/>
              <a:t>to employers for short term gigs</a:t>
            </a:r>
            <a:endParaRPr lang="et-EE" dirty="0" smtClean="0"/>
          </a:p>
          <a:p>
            <a:r>
              <a:rPr lang="et-EE" dirty="0" smtClean="0"/>
              <a:t>Fleep – business messenger</a:t>
            </a:r>
          </a:p>
          <a:p>
            <a:r>
              <a:rPr lang="et-EE" dirty="0" smtClean="0"/>
              <a:t>VitalFields – farm management software</a:t>
            </a:r>
          </a:p>
          <a:p>
            <a:r>
              <a:rPr lang="et-EE" dirty="0" smtClean="0"/>
              <a:t>Planet OS – big data managements</a:t>
            </a:r>
          </a:p>
          <a:p>
            <a:r>
              <a:rPr lang="et-EE" dirty="0" smtClean="0"/>
              <a:t>Skeleton - supercapacitors</a:t>
            </a:r>
          </a:p>
          <a:p>
            <a:r>
              <a:rPr lang="et-EE" dirty="0" smtClean="0"/>
              <a:t>Taxify – taxi sevice</a:t>
            </a:r>
          </a:p>
          <a:p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3320502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on_turis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lassikaline Office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Presentatioon_turism</Template>
  <TotalTime>12668</TotalTime>
  <Words>236</Words>
  <Application>Microsoft Office PowerPoint</Application>
  <PresentationFormat>On-screen Show (4:3)</PresentationFormat>
  <Paragraphs>54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Presentatioon_turism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MadisK</dc:creator>
  <cp:lastModifiedBy>arko</cp:lastModifiedBy>
  <cp:revision>18</cp:revision>
  <dcterms:created xsi:type="dcterms:W3CDTF">2013-01-23T07:45:52Z</dcterms:created>
  <dcterms:modified xsi:type="dcterms:W3CDTF">2016-03-23T07:48:55Z</dcterms:modified>
</cp:coreProperties>
</file>