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E57-05CA-4B9E-9C93-EDE80BAF4D1C}" type="datetimeFigureOut">
              <a:rPr lang="cs-CZ" smtClean="0"/>
              <a:t>27.11.2015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F5F-2D86-4308-980E-DD1B8CAB6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E57-05CA-4B9E-9C93-EDE80BAF4D1C}" type="datetimeFigureOut">
              <a:rPr lang="cs-CZ" smtClean="0"/>
              <a:t>27.11.2015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F5F-2D86-4308-980E-DD1B8CAB6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E57-05CA-4B9E-9C93-EDE80BAF4D1C}" type="datetimeFigureOut">
              <a:rPr lang="cs-CZ" smtClean="0"/>
              <a:t>27.11.2015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F5F-2D86-4308-980E-DD1B8CAB6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E57-05CA-4B9E-9C93-EDE80BAF4D1C}" type="datetimeFigureOut">
              <a:rPr lang="cs-CZ" smtClean="0"/>
              <a:t>27.11.2015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F5F-2D86-4308-980E-DD1B8CAB6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E57-05CA-4B9E-9C93-EDE80BAF4D1C}" type="datetimeFigureOut">
              <a:rPr lang="cs-CZ" smtClean="0"/>
              <a:t>27.11.2015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F5F-2D86-4308-980E-DD1B8CAB6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E57-05CA-4B9E-9C93-EDE80BAF4D1C}" type="datetimeFigureOut">
              <a:rPr lang="cs-CZ" smtClean="0"/>
              <a:t>27.11.2015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F5F-2D86-4308-980E-DD1B8CAB6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E57-05CA-4B9E-9C93-EDE80BAF4D1C}" type="datetimeFigureOut">
              <a:rPr lang="cs-CZ" smtClean="0"/>
              <a:t>27.11.2015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F5F-2D86-4308-980E-DD1B8CAB6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E57-05CA-4B9E-9C93-EDE80BAF4D1C}" type="datetimeFigureOut">
              <a:rPr lang="cs-CZ" smtClean="0"/>
              <a:t>27.11.2015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F5F-2D86-4308-980E-DD1B8CAB6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E57-05CA-4B9E-9C93-EDE80BAF4D1C}" type="datetimeFigureOut">
              <a:rPr lang="cs-CZ" smtClean="0"/>
              <a:t>27.11.2015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F5F-2D86-4308-980E-DD1B8CAB6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E57-05CA-4B9E-9C93-EDE80BAF4D1C}" type="datetimeFigureOut">
              <a:rPr lang="cs-CZ" smtClean="0"/>
              <a:t>27.11.2015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F5F-2D86-4308-980E-DD1B8CAB6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E57-05CA-4B9E-9C93-EDE80BAF4D1C}" type="datetimeFigureOut">
              <a:rPr lang="cs-CZ" smtClean="0"/>
              <a:t>27.11.2015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DF5F-2D86-4308-980E-DD1B8CAB67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CE57-05CA-4B9E-9C93-EDE80BAF4D1C}" type="datetimeFigureOut">
              <a:rPr lang="cs-CZ" smtClean="0"/>
              <a:t>27.11.2015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DDF5F-2D86-4308-980E-DD1B8CAB673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Jiří </a:t>
            </a:r>
            <a:r>
              <a:rPr lang="cs-CZ" dirty="0" err="1" smtClean="0"/>
              <a:t>Valoch</a:t>
            </a:r>
            <a:r>
              <a:rPr lang="cs-CZ" dirty="0" smtClean="0"/>
              <a:t>: Brněnský okruh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g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4326"/>
            <a:ext cx="3929058" cy="6733674"/>
          </a:xfrm>
        </p:spPr>
      </p:pic>
      <p:pic>
        <p:nvPicPr>
          <p:cNvPr id="5" name="Obrázek 4" descr="img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3841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g0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227" y="0"/>
            <a:ext cx="4467089" cy="6858001"/>
          </a:xfrm>
        </p:spPr>
      </p:pic>
      <p:pic>
        <p:nvPicPr>
          <p:cNvPr id="5" name="Obrázek 4" descr="img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464" y="0"/>
            <a:ext cx="4495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g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65755"/>
            <a:ext cx="4068013" cy="6792245"/>
          </a:xfrm>
        </p:spPr>
      </p:pic>
      <p:pic>
        <p:nvPicPr>
          <p:cNvPr id="5" name="Obrázek 4" descr="img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394710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g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81762"/>
            <a:ext cx="4087295" cy="6776238"/>
          </a:xfrm>
        </p:spPr>
      </p:pic>
      <p:pic>
        <p:nvPicPr>
          <p:cNvPr id="5" name="Obrázek 4" descr="img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3401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g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4714884"/>
            <a:ext cx="2467788" cy="1785950"/>
          </a:xfrm>
        </p:spPr>
      </p:pic>
      <p:pic>
        <p:nvPicPr>
          <p:cNvPr id="5" name="Obrázek 4" descr="img10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44443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g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808119" cy="6643710"/>
          </a:xfrm>
        </p:spPr>
      </p:pic>
      <p:pic>
        <p:nvPicPr>
          <p:cNvPr id="5" name="Obrázek 4" descr="img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0"/>
            <a:ext cx="41158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 err="1" smtClean="0"/>
              <a:t>VALOCH</a:t>
            </a:r>
            <a:r>
              <a:rPr lang="cs-CZ" sz="2000" dirty="0" smtClean="0"/>
              <a:t>, Jiří. Brněnský okruh. In </a:t>
            </a:r>
            <a:r>
              <a:rPr lang="cs-CZ" sz="2000" i="1" dirty="0" smtClean="0"/>
              <a:t>Zakázané umění (Výtvarné umění, č. 3-4). </a:t>
            </a:r>
            <a:r>
              <a:rPr lang="cs-CZ" sz="2000" dirty="0" smtClean="0"/>
              <a:t>Praha: </a:t>
            </a:r>
            <a:r>
              <a:rPr lang="cs-CZ" sz="2000" dirty="0" err="1" smtClean="0"/>
              <a:t>Obč</a:t>
            </a:r>
            <a:r>
              <a:rPr lang="cs-CZ" sz="2000" dirty="0" smtClean="0"/>
              <a:t>. sdružení pro podporu Výtvarného umění, 1995. </a:t>
            </a:r>
            <a:r>
              <a:rPr lang="cs-CZ" sz="2000" dirty="0" err="1" smtClean="0"/>
              <a:t>ISSN</a:t>
            </a:r>
            <a:r>
              <a:rPr lang="cs-CZ" sz="2000" dirty="0" smtClean="0"/>
              <a:t> 0862-9927.</a:t>
            </a:r>
          </a:p>
          <a:p>
            <a:pPr>
              <a:buNone/>
            </a:pPr>
            <a:endParaRPr lang="cs-CZ" dirty="0"/>
          </a:p>
          <a:p>
            <a:pPr algn="ctr">
              <a:buNone/>
            </a:pPr>
            <a:r>
              <a:rPr lang="cs-CZ" smtClean="0"/>
              <a:t>Úryvky zpracovány </a:t>
            </a:r>
            <a:r>
              <a:rPr lang="cs-CZ" dirty="0" smtClean="0"/>
              <a:t>pro účely výuky.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44</Words>
  <Application>Microsoft Office PowerPoint</Application>
  <PresentationFormat>Předvádění na obrazovce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Jiří Valoch: Brněnský okruh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Jiří Valoch: Brněnský okruh</dc:title>
  <dc:creator>Petr</dc:creator>
  <cp:lastModifiedBy>Petr</cp:lastModifiedBy>
  <cp:revision>2</cp:revision>
  <dcterms:created xsi:type="dcterms:W3CDTF">2015-11-27T17:35:02Z</dcterms:created>
  <dcterms:modified xsi:type="dcterms:W3CDTF">2015-11-27T17:47:37Z</dcterms:modified>
</cp:coreProperties>
</file>