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8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CC25-689C-4914-A4EA-0FB201C52167}" type="datetimeFigureOut">
              <a:rPr lang="cs-CZ" smtClean="0"/>
              <a:pPr/>
              <a:t>26.3.2012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3522-89CC-4F14-ABB7-8DA526F281E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772400" cy="216024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Dějiny Řecka I.</a:t>
            </a:r>
            <a:b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cs-C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seminář</a:t>
            </a:r>
            <a:endParaRPr lang="cs-CZ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04856" cy="1752600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cs-CZ" sz="4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</a:t>
            </a: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téma</a:t>
            </a:r>
            <a:b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cs-CZ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kolonizace a topografie </a:t>
            </a:r>
            <a:r>
              <a:rPr lang="cs-CZ" sz="40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řecka</a:t>
            </a:r>
            <a:endParaRPr lang="cs-CZ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44"/>
            <a:ext cx="8708571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6911"/>
            <a:ext cx="2808312" cy="374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6096" y="3356992"/>
            <a:ext cx="4386064" cy="328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32656"/>
            <a:ext cx="4379505" cy="36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77028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380px-Boeotia_anci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3284984"/>
            <a:ext cx="4909469" cy="33074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eek-landscape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9796" y="0"/>
            <a:ext cx="54244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ap-Ionian-Islan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6397" y="0"/>
            <a:ext cx="66712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58864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t="8084" r="-8673" b="42515"/>
          <a:stretch>
            <a:fillRect/>
          </a:stretch>
        </p:blipFill>
        <p:spPr bwMode="auto">
          <a:xfrm>
            <a:off x="323528" y="3933056"/>
            <a:ext cx="92846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56792"/>
            <a:ext cx="2769096" cy="207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28" y="260648"/>
            <a:ext cx="2951152" cy="36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79"/>
            <a:ext cx="2952328" cy="263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8198" y="59432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egean_Sea_with_island_groups_label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968551" cy="6601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620px-Argo-saronic_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25688"/>
            <a:ext cx="6480720" cy="62716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66675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430px-Netuno1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147928"/>
            <a:ext cx="3240360" cy="45214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45433" cy="360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582186"/>
            <a:ext cx="4818112" cy="404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862" y="291587"/>
            <a:ext cx="6867522" cy="62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3734931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2016224" cy="326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385084"/>
            <a:ext cx="2093590" cy="318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6588113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14494"/>
            <a:ext cx="4032448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221088"/>
            <a:ext cx="4581297" cy="241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464496" cy="323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3"/>
            <a:ext cx="4464496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0648"/>
            <a:ext cx="3744416" cy="311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84508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egean_Sea_with_island_groups_label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968551" cy="66010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Dodekan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140" y="731714"/>
            <a:ext cx="8343324" cy="54335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egean_Sea_with_island_groups_label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9" y="188640"/>
            <a:ext cx="4824535" cy="640973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23295"/>
            <a:ext cx="4968552" cy="330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4226" y="116632"/>
            <a:ext cx="2832230" cy="656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3926" b="12521"/>
          <a:stretch>
            <a:fillRect/>
          </a:stretch>
        </p:blipFill>
        <p:spPr bwMode="auto">
          <a:xfrm>
            <a:off x="395536" y="332656"/>
            <a:ext cx="495926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79512" y="404664"/>
            <a:ext cx="432218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838" y="620688"/>
            <a:ext cx="428765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264" y="188640"/>
            <a:ext cx="4283968" cy="649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5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21137"/>
            <a:ext cx="7200800" cy="64482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Anatolia_Ancient_Regions_bas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8785532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iol-ion-dor_şehirle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36013"/>
            <a:ext cx="5256584" cy="6533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eol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9600" y="863600"/>
            <a:ext cx="538480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urkey_ancient_region_map_io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6309360" cy="5799909"/>
          </a:xfrm>
          <a:prstGeom prst="rect">
            <a:avLst/>
          </a:prstGeom>
        </p:spPr>
      </p:pic>
      <p:pic>
        <p:nvPicPr>
          <p:cNvPr id="3" name="Obrázek 2" descr="ionia-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3880" y="2780928"/>
            <a:ext cx="4038600" cy="38481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Literatura</a:t>
            </a:r>
          </a:p>
          <a:p>
            <a:endParaRPr lang="cs-CZ" sz="20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PAUSANIAS. </a:t>
            </a:r>
            <a:r>
              <a:rPr lang="cs-CZ" sz="2400" i="1" dirty="0" smtClean="0"/>
              <a:t>Cesta po </a:t>
            </a:r>
            <a:r>
              <a:rPr lang="cs-CZ" sz="2400" i="1" dirty="0" smtClean="0"/>
              <a:t>Řecku I. </a:t>
            </a:r>
            <a:r>
              <a:rPr lang="cs-CZ" sz="2400" dirty="0" smtClean="0"/>
              <a:t>. Praha</a:t>
            </a:r>
            <a:r>
              <a:rPr lang="cs-CZ" sz="2400" dirty="0" smtClean="0"/>
              <a:t> : Svoboda, </a:t>
            </a:r>
            <a:r>
              <a:rPr lang="cs-CZ" sz="2400" dirty="0" smtClean="0"/>
              <a:t>1973.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smtClean="0"/>
              <a:t> PAUSANIAS. </a:t>
            </a:r>
            <a:r>
              <a:rPr lang="cs-CZ" sz="2400" i="1" dirty="0" smtClean="0"/>
              <a:t>Cesta po Řecku II. </a:t>
            </a:r>
            <a:r>
              <a:rPr lang="cs-CZ" sz="2400" dirty="0" smtClean="0"/>
              <a:t>. Praha 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BAHNÍK, Václav. </a:t>
            </a:r>
            <a:r>
              <a:rPr lang="cs-CZ" sz="2400" i="1" dirty="0" smtClean="0"/>
              <a:t>Slovník antické kultury</a:t>
            </a:r>
            <a:r>
              <a:rPr lang="cs-CZ" sz="2400" dirty="0" smtClean="0"/>
              <a:t>. Praha: Svoboda, 1974.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SVOBODA, Ludvík. </a:t>
            </a:r>
            <a:r>
              <a:rPr lang="cs-CZ" sz="2400" i="1" dirty="0" smtClean="0"/>
              <a:t>Encyklopedie antiky</a:t>
            </a:r>
            <a:r>
              <a:rPr lang="cs-CZ" sz="2400" dirty="0" smtClean="0"/>
              <a:t>. Praha: Academia, 1973.</a:t>
            </a:r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NEW PAULY ONLINE, </a:t>
            </a:r>
            <a:r>
              <a:rPr lang="cs-CZ" sz="2400" dirty="0" err="1" smtClean="0"/>
              <a:t>Litterae</a:t>
            </a:r>
            <a:r>
              <a:rPr lang="cs-CZ" sz="2400" dirty="0" smtClean="0"/>
              <a:t> ante </a:t>
            </a:r>
            <a:r>
              <a:rPr lang="cs-CZ" sz="2400" dirty="0" err="1" smtClean="0"/>
              <a:t>portas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6183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0040"/>
            <a:ext cx="857079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olonization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340" y="2481440"/>
            <a:ext cx="7922132" cy="411591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0" y="214511"/>
            <a:ext cx="46672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6552728" cy="615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eece_etc_ph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2008"/>
            <a:ext cx="6132340" cy="6669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005064"/>
            <a:ext cx="3163852" cy="272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1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5080"/>
            <a:ext cx="5601920" cy="669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18</Words>
  <Application>Microsoft Office PowerPoint</Application>
  <PresentationFormat>Předvádění na obrazovce (4:3)</PresentationFormat>
  <Paragraphs>13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Dějiny Řecka I. seminář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Řecka I. seminář</dc:title>
  <dc:creator>Silvie</dc:creator>
  <cp:lastModifiedBy>Silvie</cp:lastModifiedBy>
  <cp:revision>17</cp:revision>
  <dcterms:created xsi:type="dcterms:W3CDTF">2012-03-25T10:12:41Z</dcterms:created>
  <dcterms:modified xsi:type="dcterms:W3CDTF">2012-03-26T22:01:14Z</dcterms:modified>
</cp:coreProperties>
</file>