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213B2-9048-45EF-BBA8-98F7756C32A8}" type="datetimeFigureOut">
              <a:rPr lang="cs-CZ" smtClean="0"/>
              <a:pPr/>
              <a:t>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C8863-93BA-4AEB-8EFB-98FD8056E3A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6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řecká architektura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764704"/>
            <a:ext cx="470169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2862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lad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188640"/>
            <a:ext cx="5044414" cy="612068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984" b="7109"/>
          <a:stretch>
            <a:fillRect/>
          </a:stretch>
        </p:blipFill>
        <p:spPr bwMode="auto">
          <a:xfrm>
            <a:off x="5220072" y="1268760"/>
            <a:ext cx="375945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Univerzita\Řecká architektura\ŘecArch003.jpg"/>
          <p:cNvPicPr>
            <a:picLocks noChangeAspect="1" noChangeArrowheads="1"/>
          </p:cNvPicPr>
          <p:nvPr/>
        </p:nvPicPr>
        <p:blipFill>
          <a:blip r:embed="rId2" cstate="print"/>
          <a:srcRect l="3212" t="710" r="61829" b="86523"/>
          <a:stretch>
            <a:fillRect/>
          </a:stretch>
        </p:blipFill>
        <p:spPr bwMode="auto">
          <a:xfrm>
            <a:off x="251519" y="332656"/>
            <a:ext cx="500823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45529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0429" y="2852936"/>
            <a:ext cx="3188035" cy="126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578510"/>
            <a:ext cx="2880320" cy="149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Univerzita\Řecká architektura\P1020238a.jpg"/>
          <p:cNvPicPr>
            <a:picLocks noChangeAspect="1" noChangeArrowheads="1"/>
          </p:cNvPicPr>
          <p:nvPr/>
        </p:nvPicPr>
        <p:blipFill>
          <a:blip r:embed="rId2" cstate="print"/>
          <a:srcRect l="28117" t="21017" r="13484" b="24220"/>
          <a:stretch>
            <a:fillRect/>
          </a:stretch>
        </p:blipFill>
        <p:spPr bwMode="auto">
          <a:xfrm>
            <a:off x="2339752" y="332656"/>
            <a:ext cx="65008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I:\Univerzita\Řecká architektura\P1020202a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6997" t="20248" r="37570" b="32507"/>
          <a:stretch>
            <a:fillRect/>
          </a:stretch>
        </p:blipFill>
        <p:spPr bwMode="auto">
          <a:xfrm>
            <a:off x="251520" y="3284984"/>
            <a:ext cx="33575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Univerzita\Řecká architektura\P1020173a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10001" t="20000" r="21429" b="24762"/>
          <a:stretch>
            <a:fillRect/>
          </a:stretch>
        </p:blipFill>
        <p:spPr bwMode="auto">
          <a:xfrm>
            <a:off x="323528" y="332656"/>
            <a:ext cx="48860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:\Univerzita\Řecká architektura\P1020172a.jpg"/>
          <p:cNvPicPr>
            <a:picLocks noChangeAspect="1" noChangeArrowheads="1"/>
          </p:cNvPicPr>
          <p:nvPr/>
        </p:nvPicPr>
        <p:blipFill>
          <a:blip r:embed="rId3" cstate="print"/>
          <a:srcRect l="6993" t="10490" r="31818" b="51485"/>
          <a:stretch>
            <a:fillRect/>
          </a:stretch>
        </p:blipFill>
        <p:spPr bwMode="auto">
          <a:xfrm>
            <a:off x="4716016" y="3140968"/>
            <a:ext cx="405288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92696"/>
            <a:ext cx="368413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3645024"/>
            <a:ext cx="420720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00813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st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4754" y="332656"/>
            <a:ext cx="4245718" cy="19888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7622"/>
            <a:ext cx="3096344" cy="655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2656"/>
            <a:ext cx="4366085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87225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53068"/>
            <a:ext cx="3026216" cy="457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4797152"/>
            <a:ext cx="2140832" cy="16704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88840"/>
            <a:ext cx="33242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429000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7"/>
            <a:ext cx="2232248" cy="623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1976" y="980728"/>
            <a:ext cx="4200504" cy="183355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t="7573"/>
          <a:stretch>
            <a:fillRect/>
          </a:stretch>
        </p:blipFill>
        <p:spPr bwMode="auto">
          <a:xfrm>
            <a:off x="294607" y="421895"/>
            <a:ext cx="4277393" cy="610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7" y="3140968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Univerzita\Literatura\HELLMANN-ARCH.GRECQUE-sken.obr\Pl.023.jpg"/>
          <p:cNvPicPr>
            <a:picLocks noChangeAspect="1" noChangeArrowheads="1"/>
          </p:cNvPicPr>
          <p:nvPr/>
        </p:nvPicPr>
        <p:blipFill>
          <a:blip r:embed="rId2" cstate="print"/>
          <a:srcRect l="4550" t="11571" r="5965" b="34921"/>
          <a:stretch>
            <a:fillRect/>
          </a:stretch>
        </p:blipFill>
        <p:spPr bwMode="auto">
          <a:xfrm>
            <a:off x="80095" y="332656"/>
            <a:ext cx="895640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298208" y="6165304"/>
            <a:ext cx="249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PARTHENÓN, ATHÉNY</a:t>
            </a:r>
            <a:endParaRPr lang="cs-CZ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tempel grieks plattegronde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568951" cy="66746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VITRUVIUS.  </a:t>
            </a:r>
            <a:r>
              <a:rPr lang="cs-CZ" sz="2400" i="1" dirty="0" smtClean="0"/>
              <a:t>Deset knih o architektuře.</a:t>
            </a:r>
            <a:r>
              <a:rPr lang="cs-CZ" sz="2400" dirty="0" smtClean="0"/>
              <a:t> Praha: Svoboda, 1979.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VLČEK, Pavel. </a:t>
            </a:r>
            <a:r>
              <a:rPr lang="cs-CZ" sz="2400" i="1" dirty="0" smtClean="0"/>
              <a:t>Dějiny architektury pravěku a starověku</a:t>
            </a:r>
            <a:r>
              <a:rPr lang="cs-CZ" sz="2400" dirty="0" smtClean="0"/>
              <a:t>. Praha: Nakladatelství ČVUT, 2005.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BAHNÍK, Václav. </a:t>
            </a:r>
            <a:r>
              <a:rPr lang="cs-CZ" sz="2400" i="1" dirty="0" smtClean="0"/>
              <a:t>Slovník antické kultury</a:t>
            </a:r>
            <a:r>
              <a:rPr lang="cs-CZ" sz="2400" dirty="0" smtClean="0"/>
              <a:t>. Praha: Svoboda, 1974</a:t>
            </a:r>
            <a:r>
              <a:rPr lang="cs-CZ" sz="2400" dirty="0" smtClean="0"/>
              <a:t>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SVOBODA, Ludvík. </a:t>
            </a:r>
            <a:r>
              <a:rPr lang="cs-CZ" sz="2400" i="1" dirty="0" smtClean="0"/>
              <a:t>Encyklopedie antiky</a:t>
            </a:r>
            <a:r>
              <a:rPr lang="cs-CZ" sz="2400" dirty="0" smtClean="0"/>
              <a:t>. Praha: Academia, 1973.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NEW PAULY ONLINE, </a:t>
            </a:r>
            <a:r>
              <a:rPr lang="cs-CZ" sz="2400" dirty="0" err="1" smtClean="0"/>
              <a:t>Litterae</a:t>
            </a:r>
            <a:r>
              <a:rPr lang="cs-CZ" sz="2400" dirty="0" smtClean="0"/>
              <a:t> ante </a:t>
            </a:r>
            <a:r>
              <a:rPr lang="cs-CZ" sz="2400" dirty="0" err="1" smtClean="0"/>
              <a:t>portas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niverzita\Řecká architektura\ŘecArch010.jpg"/>
          <p:cNvPicPr>
            <a:picLocks noChangeAspect="1" noChangeArrowheads="1"/>
          </p:cNvPicPr>
          <p:nvPr/>
        </p:nvPicPr>
        <p:blipFill>
          <a:blip r:embed="rId2" cstate="print"/>
          <a:srcRect b="15714"/>
          <a:stretch>
            <a:fillRect/>
          </a:stretch>
        </p:blipFill>
        <p:spPr bwMode="auto">
          <a:xfrm>
            <a:off x="899592" y="188640"/>
            <a:ext cx="7416824" cy="645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57143"/>
          <a:stretch>
            <a:fillRect/>
          </a:stretch>
        </p:blipFill>
        <p:spPr bwMode="auto">
          <a:xfrm>
            <a:off x="3534355" y="3068960"/>
            <a:ext cx="5363136" cy="353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Univerzita\Řecká architektura\ŘecArch011.jpg"/>
          <p:cNvPicPr>
            <a:picLocks noChangeAspect="1" noChangeArrowheads="1"/>
          </p:cNvPicPr>
          <p:nvPr/>
        </p:nvPicPr>
        <p:blipFill>
          <a:blip r:embed="rId3" cstate="print"/>
          <a:srcRect l="729" t="6351" r="73032" b="65356"/>
          <a:stretch>
            <a:fillRect/>
          </a:stretch>
        </p:blipFill>
        <p:spPr bwMode="auto">
          <a:xfrm>
            <a:off x="251520" y="188640"/>
            <a:ext cx="53964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Univerzita\Literatura\HELLMANN-ARCH.GRECQUE-sken.obr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10030"/>
            <a:ext cx="6353944" cy="578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:\Univerzita\Řecká architektura\ŘecArch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54102"/>
            <a:ext cx="26939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 –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13" y="692696"/>
            <a:ext cx="8389643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Univerzita\Řecká architektura\ŘecArch001.jpg"/>
          <p:cNvPicPr>
            <a:picLocks noChangeAspect="1" noChangeArrowheads="1"/>
          </p:cNvPicPr>
          <p:nvPr/>
        </p:nvPicPr>
        <p:blipFill>
          <a:blip r:embed="rId2" cstate="print"/>
          <a:srcRect l="1910" t="18159" r="66847" b="53780"/>
          <a:stretch>
            <a:fillRect/>
          </a:stretch>
        </p:blipFill>
        <p:spPr bwMode="auto">
          <a:xfrm>
            <a:off x="251520" y="260648"/>
            <a:ext cx="363650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I:\Univerzita\Řecká architektura\ŘecArch001.jpg"/>
          <p:cNvPicPr>
            <a:picLocks noChangeAspect="1" noChangeArrowheads="1"/>
          </p:cNvPicPr>
          <p:nvPr/>
        </p:nvPicPr>
        <p:blipFill>
          <a:blip r:embed="rId2" cstate="print"/>
          <a:srcRect l="1331" t="1758" r="53745" b="83771"/>
          <a:stretch>
            <a:fillRect/>
          </a:stretch>
        </p:blipFill>
        <p:spPr bwMode="auto">
          <a:xfrm>
            <a:off x="4211960" y="188640"/>
            <a:ext cx="388843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:\Univerzita\Řecká architektura\ŘecArch001.jpg"/>
          <p:cNvPicPr>
            <a:picLocks noChangeAspect="1" noChangeArrowheads="1"/>
          </p:cNvPicPr>
          <p:nvPr/>
        </p:nvPicPr>
        <p:blipFill>
          <a:blip r:embed="rId2" cstate="print"/>
          <a:srcRect l="48128" t="3688" r="8818" b="77980"/>
          <a:stretch>
            <a:fillRect/>
          </a:stretch>
        </p:blipFill>
        <p:spPr bwMode="auto">
          <a:xfrm>
            <a:off x="4456509" y="3430165"/>
            <a:ext cx="357187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dno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332656"/>
            <a:ext cx="8413045" cy="2160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465615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krepidom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2347" y="2492896"/>
            <a:ext cx="3842141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Univerzita\Řecká architektura\stylob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56848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940152" y="908720"/>
            <a:ext cx="3024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s</a:t>
            </a:r>
            <a:r>
              <a:rPr lang="cs-CZ" sz="2000" dirty="0" smtClean="0"/>
              <a:t>chéma vyklenutí stylobatu</a:t>
            </a:r>
            <a:br>
              <a:rPr lang="cs-CZ" sz="2000" dirty="0" smtClean="0"/>
            </a:br>
            <a:r>
              <a:rPr lang="cs-CZ" sz="2000" dirty="0" smtClean="0"/>
              <a:t>(Parthenón, Athény)</a:t>
            </a:r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349466"/>
            <a:ext cx="2160240" cy="143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typy zdi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6806" y="3789040"/>
            <a:ext cx="5089690" cy="2952328"/>
          </a:xfrm>
          <a:prstGeom prst="rect">
            <a:avLst/>
          </a:prstGeom>
        </p:spPr>
      </p:pic>
      <p:pic>
        <p:nvPicPr>
          <p:cNvPr id="6" name="Picture 2" descr="I:\Univerzita\Literatura\HELLMANN-ARCH.GRECQUE-sken.obr\143.jpg"/>
          <p:cNvPicPr>
            <a:picLocks noChangeAspect="1" noChangeArrowheads="1"/>
          </p:cNvPicPr>
          <p:nvPr/>
        </p:nvPicPr>
        <p:blipFill>
          <a:blip r:embed="rId5" cstate="print"/>
          <a:srcRect l="42155"/>
          <a:stretch>
            <a:fillRect/>
          </a:stretch>
        </p:blipFill>
        <p:spPr bwMode="auto">
          <a:xfrm>
            <a:off x="884823" y="2564904"/>
            <a:ext cx="2319025" cy="386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82</Words>
  <Application>Microsoft Office PowerPoint</Application>
  <PresentationFormat>Předvádění na obrazovce (4:3)</PresentationFormat>
  <Paragraphs>15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22</cp:revision>
  <dcterms:created xsi:type="dcterms:W3CDTF">2012-04-01T11:12:32Z</dcterms:created>
  <dcterms:modified xsi:type="dcterms:W3CDTF">2012-04-01T13:48:15Z</dcterms:modified>
</cp:coreProperties>
</file>