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6" r:id="rId3"/>
    <p:sldId id="277" r:id="rId4"/>
    <p:sldId id="278" r:id="rId5"/>
    <p:sldId id="279" r:id="rId6"/>
    <p:sldId id="280" r:id="rId7"/>
    <p:sldId id="281" r:id="rId8"/>
    <p:sldId id="282" r:id="rId9"/>
    <p:sldId id="283" r:id="rId10"/>
    <p:sldId id="284" r:id="rId11"/>
    <p:sldId id="285" r:id="rId12"/>
    <p:sldId id="286" r:id="rId13"/>
    <p:sldId id="287" r:id="rId14"/>
    <p:sldId id="288" r:id="rId15"/>
    <p:sldId id="289" r:id="rId16"/>
    <p:sldId id="290" r:id="rId17"/>
    <p:sldId id="291" r:id="rId18"/>
    <p:sldId id="292" r:id="rId19"/>
    <p:sldId id="275" r:id="rId20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116B7E-5269-4202-A18F-B1AB15D2EF01}" type="datetimeFigureOut">
              <a:rPr lang="cs-CZ" smtClean="0"/>
              <a:pPr/>
              <a:t>8.5.2013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969744-C362-487B-99EB-A63A67732E1E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116B7E-5269-4202-A18F-B1AB15D2EF01}" type="datetimeFigureOut">
              <a:rPr lang="cs-CZ" smtClean="0"/>
              <a:pPr/>
              <a:t>8.5.2013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969744-C362-487B-99EB-A63A67732E1E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116B7E-5269-4202-A18F-B1AB15D2EF01}" type="datetimeFigureOut">
              <a:rPr lang="cs-CZ" smtClean="0"/>
              <a:pPr/>
              <a:t>8.5.2013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969744-C362-487B-99EB-A63A67732E1E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116B7E-5269-4202-A18F-B1AB15D2EF01}" type="datetimeFigureOut">
              <a:rPr lang="cs-CZ" smtClean="0"/>
              <a:pPr/>
              <a:t>8.5.2013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969744-C362-487B-99EB-A63A67732E1E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116B7E-5269-4202-A18F-B1AB15D2EF01}" type="datetimeFigureOut">
              <a:rPr lang="cs-CZ" smtClean="0"/>
              <a:pPr/>
              <a:t>8.5.2013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969744-C362-487B-99EB-A63A67732E1E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116B7E-5269-4202-A18F-B1AB15D2EF01}" type="datetimeFigureOut">
              <a:rPr lang="cs-CZ" smtClean="0"/>
              <a:pPr/>
              <a:t>8.5.2013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969744-C362-487B-99EB-A63A67732E1E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116B7E-5269-4202-A18F-B1AB15D2EF01}" type="datetimeFigureOut">
              <a:rPr lang="cs-CZ" smtClean="0"/>
              <a:pPr/>
              <a:t>8.5.2013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969744-C362-487B-99EB-A63A67732E1E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116B7E-5269-4202-A18F-B1AB15D2EF01}" type="datetimeFigureOut">
              <a:rPr lang="cs-CZ" smtClean="0"/>
              <a:pPr/>
              <a:t>8.5.2013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969744-C362-487B-99EB-A63A67732E1E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116B7E-5269-4202-A18F-B1AB15D2EF01}" type="datetimeFigureOut">
              <a:rPr lang="cs-CZ" smtClean="0"/>
              <a:pPr/>
              <a:t>8.5.2013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969744-C362-487B-99EB-A63A67732E1E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116B7E-5269-4202-A18F-B1AB15D2EF01}" type="datetimeFigureOut">
              <a:rPr lang="cs-CZ" smtClean="0"/>
              <a:pPr/>
              <a:t>8.5.2013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969744-C362-487B-99EB-A63A67732E1E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116B7E-5269-4202-A18F-B1AB15D2EF01}" type="datetimeFigureOut">
              <a:rPr lang="cs-CZ" smtClean="0"/>
              <a:pPr/>
              <a:t>8.5.2013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969744-C362-487B-99EB-A63A67732E1E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116B7E-5269-4202-A18F-B1AB15D2EF01}" type="datetimeFigureOut">
              <a:rPr lang="cs-CZ" smtClean="0"/>
              <a:pPr/>
              <a:t>8.5.2013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969744-C362-487B-99EB-A63A67732E1E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>
            <a:spLocks noGrp="1"/>
          </p:cNvSpPr>
          <p:nvPr>
            <p:ph type="ctrTitle"/>
          </p:nvPr>
        </p:nvSpPr>
        <p:spPr>
          <a:xfrm>
            <a:off x="611560" y="692696"/>
            <a:ext cx="7772400" cy="2160240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cs-CZ" sz="7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Dějiny Řecka I.</a:t>
            </a:r>
            <a:br>
              <a:rPr lang="cs-CZ" sz="7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cs-CZ" sz="7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seminář</a:t>
            </a:r>
            <a:endParaRPr lang="cs-CZ" sz="72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Podnadpis 2"/>
          <p:cNvSpPr>
            <a:spLocks noGrp="1"/>
          </p:cNvSpPr>
          <p:nvPr>
            <p:ph type="subTitle" idx="1"/>
          </p:nvPr>
        </p:nvSpPr>
        <p:spPr>
          <a:xfrm>
            <a:off x="683568" y="3886200"/>
            <a:ext cx="7704856" cy="1752600"/>
          </a:xfrm>
        </p:spPr>
        <p:txBody>
          <a:bodyPr>
            <a:norm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cs-CZ" sz="40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9. téma</a:t>
            </a:r>
            <a:br>
              <a:rPr lang="cs-CZ" sz="40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</a:br>
            <a:r>
              <a:rPr lang="cs-CZ" sz="40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řecké vojenství</a:t>
            </a:r>
            <a:endParaRPr lang="cs-CZ" sz="4000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32656"/>
            <a:ext cx="5688632" cy="414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2992046"/>
            <a:ext cx="3857142" cy="3582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Chariot_spread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7" y="332656"/>
            <a:ext cx="6857907" cy="3960440"/>
          </a:xfrm>
          <a:prstGeom prst="rect">
            <a:avLst/>
          </a:prstGeom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43808" y="3818382"/>
            <a:ext cx="5963816" cy="26986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404664"/>
            <a:ext cx="5472608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2204864"/>
            <a:ext cx="4426248" cy="29720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3561611"/>
            <a:ext cx="4595217" cy="3251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Vlachovice_zm_c.4_-_zadan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88931" y="0"/>
            <a:ext cx="4966138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324544" y="807080"/>
            <a:ext cx="9433048" cy="52862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Battle_of_Leuctra,_371_BC_-_Opening_moves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309560"/>
            <a:ext cx="8228469" cy="62877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Battle_of_Leuctra,_371_BC_-_Decisive_action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307522"/>
            <a:ext cx="8136904" cy="62178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764704"/>
            <a:ext cx="8817426" cy="55446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404664"/>
            <a:ext cx="2448272" cy="5782531"/>
          </a:xfrm>
          <a:prstGeom prst="rect">
            <a:avLst/>
          </a:prstGeom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99792" y="3789040"/>
            <a:ext cx="6172200" cy="276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59832" y="764704"/>
            <a:ext cx="5715000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23528" y="404664"/>
            <a:ext cx="8568952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8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Literatura</a:t>
            </a:r>
          </a:p>
          <a:p>
            <a:endParaRPr lang="cs-CZ" sz="2000" dirty="0" smtClean="0"/>
          </a:p>
          <a:p>
            <a:pPr>
              <a:buFont typeface="Courier New" pitchFamily="49" charset="0"/>
              <a:buChar char="o"/>
            </a:pPr>
            <a:r>
              <a:rPr lang="cs-CZ" sz="2400" dirty="0" smtClean="0"/>
              <a:t> DOUGHERTY, Martin J. </a:t>
            </a:r>
            <a:r>
              <a:rPr lang="cs-CZ" sz="2400" i="1" smtClean="0"/>
              <a:t>Válečníci starověku</a:t>
            </a:r>
            <a:r>
              <a:rPr lang="cs-CZ" sz="2400" i="1" dirty="0" smtClean="0"/>
              <a:t>. 3000 </a:t>
            </a:r>
            <a:r>
              <a:rPr lang="cs-CZ" sz="2400" i="1" dirty="0" err="1" smtClean="0"/>
              <a:t>př.nl</a:t>
            </a:r>
            <a:r>
              <a:rPr lang="cs-CZ" sz="2400" i="1" dirty="0" smtClean="0"/>
              <a:t>. – 500 n.l.</a:t>
            </a:r>
            <a:r>
              <a:rPr lang="cs-CZ" sz="2400" dirty="0" smtClean="0"/>
              <a:t>,Praha: Naše vojsko, 2011.</a:t>
            </a:r>
          </a:p>
          <a:p>
            <a:pPr>
              <a:buFont typeface="Courier New" pitchFamily="49" charset="0"/>
              <a:buChar char="o"/>
            </a:pPr>
            <a:endParaRPr lang="cs-CZ" sz="2400" dirty="0" smtClean="0"/>
          </a:p>
          <a:p>
            <a:pPr>
              <a:buFont typeface="Courier New" pitchFamily="49" charset="0"/>
              <a:buChar char="o"/>
            </a:pPr>
            <a:r>
              <a:rPr lang="cs-CZ" sz="2400" dirty="0" smtClean="0"/>
              <a:t>FEATHERSTONE, Donald. Válečníci a války ve starověku a středověku,  Praha: Beta-Dobrovský, 2000. </a:t>
            </a:r>
          </a:p>
          <a:p>
            <a:pPr>
              <a:buFont typeface="Courier New" pitchFamily="49" charset="0"/>
              <a:buChar char="o"/>
            </a:pPr>
            <a:endParaRPr lang="cs-CZ" sz="2400" dirty="0" smtClean="0"/>
          </a:p>
          <a:p>
            <a:pPr>
              <a:buFont typeface="Courier New" pitchFamily="49" charset="0"/>
              <a:buChar char="o"/>
            </a:pPr>
            <a:r>
              <a:rPr lang="cs-CZ" sz="2400" dirty="0" smtClean="0"/>
              <a:t> BAHNÍK, Václav. </a:t>
            </a:r>
            <a:r>
              <a:rPr lang="cs-CZ" sz="2400" i="1" dirty="0" smtClean="0"/>
              <a:t>Slovník antické kultury</a:t>
            </a:r>
            <a:r>
              <a:rPr lang="cs-CZ" sz="2400" dirty="0" smtClean="0"/>
              <a:t>, Praha: Svoboda, 1974.</a:t>
            </a:r>
          </a:p>
          <a:p>
            <a:pPr>
              <a:buFont typeface="Courier New" pitchFamily="49" charset="0"/>
              <a:buChar char="o"/>
            </a:pPr>
            <a:endParaRPr lang="cs-CZ" sz="2400" dirty="0" smtClean="0"/>
          </a:p>
          <a:p>
            <a:pPr>
              <a:buFont typeface="Courier New" pitchFamily="49" charset="0"/>
              <a:buChar char="o"/>
            </a:pPr>
            <a:r>
              <a:rPr lang="cs-CZ" sz="2400" dirty="0" smtClean="0"/>
              <a:t> </a:t>
            </a:r>
            <a:r>
              <a:rPr lang="cs-CZ" sz="2400" dirty="0" err="1" smtClean="0"/>
              <a:t>The</a:t>
            </a:r>
            <a:r>
              <a:rPr lang="cs-CZ" sz="2400" dirty="0" smtClean="0"/>
              <a:t> New Pauly, </a:t>
            </a:r>
            <a:r>
              <a:rPr lang="cs-CZ" sz="2400" dirty="0" err="1" smtClean="0"/>
              <a:t>Litterae</a:t>
            </a:r>
            <a:r>
              <a:rPr lang="cs-CZ" sz="2400" dirty="0" smtClean="0"/>
              <a:t> ante </a:t>
            </a:r>
            <a:r>
              <a:rPr lang="cs-CZ" sz="2400" dirty="0" err="1" smtClean="0"/>
              <a:t>portas</a:t>
            </a:r>
            <a:r>
              <a:rPr lang="cs-CZ" sz="2400" dirty="0" smtClean="0"/>
              <a:t>.</a:t>
            </a:r>
          </a:p>
          <a:p>
            <a:pPr>
              <a:buFont typeface="Courier New" pitchFamily="49" charset="0"/>
              <a:buChar char="o"/>
            </a:pPr>
            <a:endParaRPr lang="cs-CZ" sz="2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496" y="404664"/>
            <a:ext cx="9199502" cy="6048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2_0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5696" y="32004"/>
            <a:ext cx="7912608" cy="67939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60648"/>
            <a:ext cx="57531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2614135"/>
            <a:ext cx="4053483" cy="400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60648"/>
            <a:ext cx="5922235" cy="44416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63612" y="3501008"/>
            <a:ext cx="3562615" cy="30335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32656"/>
            <a:ext cx="28575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3835102"/>
            <a:ext cx="2880320" cy="276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692696"/>
            <a:ext cx="5105400" cy="570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95736" y="2155676"/>
            <a:ext cx="28575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66964" y="1010047"/>
            <a:ext cx="4381500" cy="126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91680" y="2708920"/>
            <a:ext cx="5883477" cy="4167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260648"/>
            <a:ext cx="3024336" cy="26535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7784" y="3789040"/>
            <a:ext cx="2825347" cy="3432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60648"/>
            <a:ext cx="4227740" cy="3861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68144" y="404664"/>
            <a:ext cx="2596164" cy="52155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332656"/>
            <a:ext cx="3744416" cy="61612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669032"/>
            <a:ext cx="4122204" cy="5496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219</TotalTime>
  <Words>73</Words>
  <Application>Microsoft Office PowerPoint</Application>
  <PresentationFormat>Předvádění na obrazovce (4:3)</PresentationFormat>
  <Paragraphs>11</Paragraphs>
  <Slides>19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19</vt:i4>
      </vt:variant>
    </vt:vector>
  </HeadingPairs>
  <TitlesOfParts>
    <vt:vector size="20" baseType="lpstr">
      <vt:lpstr>Motiv sady Office</vt:lpstr>
      <vt:lpstr>Dějiny Řecka I. seminář</vt:lpstr>
      <vt:lpstr>Snímek 2</vt:lpstr>
      <vt:lpstr>Snímek 3</vt:lpstr>
      <vt:lpstr>Snímek 4</vt:lpstr>
      <vt:lpstr>Snímek 5</vt:lpstr>
      <vt:lpstr>Snímek 6</vt:lpstr>
      <vt:lpstr>Snímek 7</vt:lpstr>
      <vt:lpstr>Snímek 8</vt:lpstr>
      <vt:lpstr>Snímek 9</vt:lpstr>
      <vt:lpstr>Snímek 10</vt:lpstr>
      <vt:lpstr>Snímek 11</vt:lpstr>
      <vt:lpstr>Snímek 12</vt:lpstr>
      <vt:lpstr>Snímek 13</vt:lpstr>
      <vt:lpstr>Snímek 14</vt:lpstr>
      <vt:lpstr>Snímek 15</vt:lpstr>
      <vt:lpstr>Snímek 16</vt:lpstr>
      <vt:lpstr>Snímek 17</vt:lpstr>
      <vt:lpstr>Snímek 18</vt:lpstr>
      <vt:lpstr>Snímek 19</vt:lpstr>
    </vt:vector>
  </TitlesOfParts>
  <Company>Hewlett-Packard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Dějiny Řecka I. seminář</dc:title>
  <dc:creator>Silvie</dc:creator>
  <cp:lastModifiedBy>NTB</cp:lastModifiedBy>
  <cp:revision>26</cp:revision>
  <dcterms:created xsi:type="dcterms:W3CDTF">2012-03-10T22:09:42Z</dcterms:created>
  <dcterms:modified xsi:type="dcterms:W3CDTF">2013-05-08T12:50:28Z</dcterms:modified>
</cp:coreProperties>
</file>