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eumofthegrandprairie.org/Images/481px-Frances_Densmore_recording_Mountain_Chief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ignette1.wikia.nocookie.net/simpsons/images/4/41/Oral_History_Project.png/revision/latest?cb=2013071809171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sk-SK" dirty="0" smtClean="0"/>
              <a:t>Individuálna historická pamäť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760" y="2564904"/>
            <a:ext cx="4976480" cy="371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2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Žánre nerozprávkovej prózy</a:t>
            </a:r>
          </a:p>
          <a:p>
            <a:r>
              <a:rPr lang="sk-SK" dirty="0" smtClean="0"/>
              <a:t>Prezentované ako pravdivé – z vlastného zdroja, alebo z overeného zdroja</a:t>
            </a:r>
          </a:p>
          <a:p>
            <a:pPr marL="857250" lvl="2" indent="0">
              <a:buNone/>
            </a:pPr>
            <a:r>
              <a:rPr lang="sk-SK" dirty="0" smtClean="0"/>
              <a:t>(Pozor na „kamarátovmu kamarátovi sa stalo... (</a:t>
            </a:r>
            <a:r>
              <a:rPr lang="sk-SK" dirty="0" err="1" smtClean="0"/>
              <a:t>foaf</a:t>
            </a:r>
            <a:r>
              <a:rPr lang="sk-SK" dirty="0" smtClean="0"/>
              <a:t>  </a:t>
            </a:r>
            <a:r>
              <a:rPr lang="sk-SK" dirty="0" err="1" smtClean="0"/>
              <a:t>tales</a:t>
            </a:r>
            <a:r>
              <a:rPr lang="sk-SK" dirty="0" smtClean="0"/>
              <a:t>))</a:t>
            </a:r>
          </a:p>
          <a:p>
            <a:pPr marL="514350" indent="-457200"/>
            <a:r>
              <a:rPr lang="sk-SK" dirty="0" smtClean="0"/>
              <a:t>Významný vplyv rozprávača</a:t>
            </a:r>
          </a:p>
          <a:p>
            <a:pPr marL="514350" indent="-457200"/>
            <a:r>
              <a:rPr lang="sk-SK" dirty="0" smtClean="0"/>
              <a:t>Štylizácia rozprávania</a:t>
            </a:r>
          </a:p>
        </p:txBody>
      </p:sp>
    </p:spTree>
    <p:extLst>
      <p:ext uri="{BB962C8B-B14F-4D97-AF65-F5344CB8AC3E}">
        <p14:creationId xmlns:p14="http://schemas.microsoft.com/office/powerpoint/2010/main" val="286864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Pozícia „</a:t>
            </a:r>
            <a:r>
              <a:rPr lang="sk-SK" dirty="0" err="1" smtClean="0"/>
              <a:t>emic</a:t>
            </a:r>
            <a:r>
              <a:rPr lang="sk-SK" dirty="0" smtClean="0"/>
              <a:t>“</a:t>
            </a:r>
          </a:p>
          <a:p>
            <a:r>
              <a:rPr lang="sk-SK" dirty="0" err="1" smtClean="0"/>
              <a:t>Dialogičnosť</a:t>
            </a:r>
            <a:r>
              <a:rPr lang="sk-SK" dirty="0" smtClean="0"/>
              <a:t> pamäte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3784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egodokumenty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Hmotný doklad individuálnej pamäte</a:t>
            </a:r>
          </a:p>
          <a:p>
            <a:pPr marL="0" indent="0">
              <a:buNone/>
            </a:pPr>
            <a:endParaRPr lang="sk-SK" dirty="0"/>
          </a:p>
          <a:p>
            <a:pPr lvl="1"/>
            <a:r>
              <a:rPr lang="sk-SK" dirty="0"/>
              <a:t>Historicko-spoločenské a rodinné udalosti</a:t>
            </a:r>
          </a:p>
          <a:p>
            <a:pPr lvl="1"/>
            <a:r>
              <a:rPr lang="sk-SK" dirty="0"/>
              <a:t>Subjektívne vnímanie, prežívanie a emócie autora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391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Pamäť jednotlivca</a:t>
            </a:r>
          </a:p>
          <a:p>
            <a:r>
              <a:rPr lang="sk-SK" dirty="0" smtClean="0"/>
              <a:t>Osobná skúsenosť</a:t>
            </a:r>
          </a:p>
          <a:p>
            <a:r>
              <a:rPr lang="sk-SK" dirty="0" smtClean="0"/>
              <a:t>Pamätník ako odborník na svoj život</a:t>
            </a:r>
          </a:p>
          <a:p>
            <a:endParaRPr lang="sk-SK" dirty="0"/>
          </a:p>
          <a:p>
            <a:r>
              <a:rPr lang="sk-SK" dirty="0" smtClean="0"/>
              <a:t>Medzigeneračný prenos (rodina ako malá sociálne skupina)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6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Floating</a:t>
            </a:r>
            <a:r>
              <a:rPr lang="sk-SK" dirty="0" smtClean="0"/>
              <a:t> </a:t>
            </a:r>
            <a:r>
              <a:rPr lang="sk-SK" dirty="0" err="1" smtClean="0"/>
              <a:t>gap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plynoucí</a:t>
            </a:r>
            <a:r>
              <a:rPr lang="sk-SK" dirty="0"/>
              <a:t> </a:t>
            </a:r>
            <a:r>
              <a:rPr lang="sk-SK" dirty="0" err="1" smtClean="0"/>
              <a:t>proluka</a:t>
            </a:r>
            <a:r>
              <a:rPr lang="sk-SK" dirty="0" smtClean="0"/>
              <a:t>, plynúca medzera</a:t>
            </a:r>
          </a:p>
          <a:p>
            <a:r>
              <a:rPr lang="sk-SK" dirty="0" err="1" smtClean="0"/>
              <a:t>Jan</a:t>
            </a:r>
            <a:r>
              <a:rPr lang="sk-SK" dirty="0" smtClean="0"/>
              <a:t> </a:t>
            </a:r>
            <a:r>
              <a:rPr lang="sk-SK" dirty="0" err="1"/>
              <a:t>Vansina</a:t>
            </a:r>
            <a:r>
              <a:rPr lang="sk-SK" dirty="0"/>
              <a:t> </a:t>
            </a:r>
            <a:r>
              <a:rPr lang="sk-SK" dirty="0" smtClean="0"/>
              <a:t>-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/>
              <a:t>oral </a:t>
            </a:r>
            <a:r>
              <a:rPr lang="sk-SK" i="1" dirty="0" err="1"/>
              <a:t>tradition</a:t>
            </a:r>
            <a:r>
              <a:rPr lang="sk-SK" i="1" dirty="0"/>
              <a:t> </a:t>
            </a:r>
            <a:r>
              <a:rPr lang="sk-SK" i="1" dirty="0" err="1"/>
              <a:t>as</a:t>
            </a:r>
            <a:r>
              <a:rPr lang="sk-SK" i="1" dirty="0"/>
              <a:t> a </a:t>
            </a:r>
            <a:r>
              <a:rPr lang="sk-SK" i="1" dirty="0" err="1" smtClean="0"/>
              <a:t>history</a:t>
            </a:r>
            <a:r>
              <a:rPr lang="sk-SK" i="1" dirty="0" smtClean="0"/>
              <a:t>, </a:t>
            </a:r>
            <a:r>
              <a:rPr lang="sk-SK" dirty="0" smtClean="0"/>
              <a:t>1985</a:t>
            </a:r>
          </a:p>
          <a:p>
            <a:r>
              <a:rPr lang="sk-SK" dirty="0" smtClean="0"/>
              <a:t>80-100 rokov (3-4 generácie)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528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Oral </a:t>
            </a:r>
            <a:r>
              <a:rPr lang="sk-SK" dirty="0" err="1" smtClean="0"/>
              <a:t>history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Teória a metóda</a:t>
            </a:r>
          </a:p>
          <a:p>
            <a:r>
              <a:rPr lang="sk-SK" dirty="0" smtClean="0"/>
              <a:t>Sociologická </a:t>
            </a:r>
            <a:r>
              <a:rPr lang="sk-SK" dirty="0"/>
              <a:t>Chicagská škola </a:t>
            </a:r>
            <a:r>
              <a:rPr lang="sk-SK" dirty="0" smtClean="0"/>
              <a:t>– </a:t>
            </a:r>
            <a:r>
              <a:rPr lang="sk-SK" dirty="0" err="1" smtClean="0"/>
              <a:t>life</a:t>
            </a:r>
            <a:r>
              <a:rPr lang="sk-SK" dirty="0" smtClean="0"/>
              <a:t> </a:t>
            </a:r>
            <a:r>
              <a:rPr lang="sk-SK" dirty="0" err="1" smtClean="0"/>
              <a:t>stories</a:t>
            </a:r>
            <a:endParaRPr lang="sk-SK" dirty="0" smtClean="0"/>
          </a:p>
          <a:p>
            <a:pPr lvl="1"/>
            <a:r>
              <a:rPr lang="sk-SK" dirty="0" err="1"/>
              <a:t>William</a:t>
            </a:r>
            <a:r>
              <a:rPr lang="sk-SK" dirty="0"/>
              <a:t> </a:t>
            </a:r>
            <a:r>
              <a:rPr lang="sk-SK" dirty="0" err="1"/>
              <a:t>Thomas</a:t>
            </a:r>
            <a:r>
              <a:rPr lang="sk-SK" dirty="0"/>
              <a:t> </a:t>
            </a:r>
            <a:r>
              <a:rPr lang="sk-SK" dirty="0" smtClean="0"/>
              <a:t>a </a:t>
            </a:r>
            <a:r>
              <a:rPr lang="sk-SK" dirty="0" err="1" smtClean="0"/>
              <a:t>Florian</a:t>
            </a:r>
            <a:r>
              <a:rPr lang="sk-SK" dirty="0" smtClean="0"/>
              <a:t> </a:t>
            </a:r>
            <a:r>
              <a:rPr lang="sk-SK" dirty="0" err="1" smtClean="0"/>
              <a:t>Znaniecki</a:t>
            </a:r>
            <a:r>
              <a:rPr lang="sk-SK" dirty="0"/>
              <a:t> </a:t>
            </a:r>
            <a:r>
              <a:rPr lang="sk-SK" dirty="0" smtClean="0"/>
              <a:t>- </a:t>
            </a:r>
            <a:r>
              <a:rPr lang="sk-SK" i="1" dirty="0" err="1" smtClean="0"/>
              <a:t>Polish</a:t>
            </a:r>
            <a:r>
              <a:rPr lang="sk-SK" i="1" dirty="0" smtClean="0"/>
              <a:t> </a:t>
            </a:r>
            <a:r>
              <a:rPr lang="sk-SK" i="1" dirty="0" err="1"/>
              <a:t>Peasant</a:t>
            </a:r>
            <a:r>
              <a:rPr lang="sk-SK" i="1" dirty="0"/>
              <a:t> </a:t>
            </a:r>
            <a:r>
              <a:rPr lang="sk-SK" i="1" dirty="0" smtClean="0"/>
              <a:t>in </a:t>
            </a:r>
            <a:r>
              <a:rPr lang="sk-SK" i="1" dirty="0" err="1"/>
              <a:t>Europe</a:t>
            </a:r>
            <a:r>
              <a:rPr lang="sk-SK" i="1" dirty="0"/>
              <a:t> and </a:t>
            </a:r>
            <a:r>
              <a:rPr lang="sk-SK" i="1" dirty="0" err="1"/>
              <a:t>America</a:t>
            </a:r>
            <a:r>
              <a:rPr lang="sk-SK" i="1" dirty="0"/>
              <a:t> </a:t>
            </a:r>
            <a:r>
              <a:rPr lang="sk-SK" dirty="0"/>
              <a:t>(Boston, 1918 – 1920) </a:t>
            </a:r>
            <a:endParaRPr lang="sk-SK" dirty="0" smtClean="0"/>
          </a:p>
          <a:p>
            <a:r>
              <a:rPr lang="sk-SK" dirty="0" smtClean="0"/>
              <a:t>Alan Nevis – pojem oral </a:t>
            </a:r>
            <a:r>
              <a:rPr lang="sk-SK" dirty="0" err="1" smtClean="0"/>
              <a:t>hisotry</a:t>
            </a:r>
            <a:r>
              <a:rPr lang="sk-SK" dirty="0" smtClean="0"/>
              <a:t>, 40. r. 20. storočia</a:t>
            </a:r>
          </a:p>
          <a:p>
            <a:endParaRPr lang="sk-SK" dirty="0"/>
          </a:p>
          <a:p>
            <a:r>
              <a:rPr lang="sk-SK" dirty="0" smtClean="0"/>
              <a:t>Boom – 70. roky 20. storočia</a:t>
            </a:r>
          </a:p>
        </p:txBody>
      </p:sp>
    </p:spTree>
    <p:extLst>
      <p:ext uri="{BB962C8B-B14F-4D97-AF65-F5344CB8AC3E}">
        <p14:creationId xmlns:p14="http://schemas.microsoft.com/office/powerpoint/2010/main" val="281263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Oral </a:t>
            </a:r>
            <a:r>
              <a:rPr lang="sk-SK" dirty="0" err="1" smtClean="0"/>
              <a:t>history</a:t>
            </a:r>
            <a:r>
              <a:rPr lang="sk-SK" dirty="0" smtClean="0"/>
              <a:t> ako metóda výskumu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73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Téma výskumu je sledovaná na základe životného príbehu jednotlivca – aktéra</a:t>
            </a:r>
          </a:p>
          <a:p>
            <a:endParaRPr lang="sk-SK" dirty="0"/>
          </a:p>
          <a:p>
            <a:r>
              <a:rPr lang="sk-SK" dirty="0" smtClean="0"/>
              <a:t>Orientovať sa v téme</a:t>
            </a:r>
          </a:p>
          <a:p>
            <a:r>
              <a:rPr lang="sk-SK" dirty="0" smtClean="0"/>
              <a:t>Nehodnotiť a neoponovať</a:t>
            </a:r>
          </a:p>
          <a:p>
            <a:r>
              <a:rPr lang="sk-SK" dirty="0" smtClean="0"/>
              <a:t>Neutrálne otázky</a:t>
            </a:r>
          </a:p>
          <a:p>
            <a:r>
              <a:rPr lang="sk-SK" dirty="0" smtClean="0"/>
              <a:t>Etika výskumu</a:t>
            </a: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6516216" y="5679816"/>
            <a:ext cx="23631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200" dirty="0" smtClean="0"/>
              <a:t>Dostupné z: </a:t>
            </a:r>
            <a:r>
              <a:rPr lang="sk-SK" sz="1200" dirty="0" smtClean="0">
                <a:hlinkClick r:id="rId2"/>
              </a:rPr>
              <a:t>http</a:t>
            </a:r>
            <a:r>
              <a:rPr lang="sk-SK" sz="1200" dirty="0">
                <a:hlinkClick r:id="rId2"/>
              </a:rPr>
              <a:t>://</a:t>
            </a:r>
            <a:r>
              <a:rPr lang="sk-SK" sz="1200" dirty="0" smtClean="0">
                <a:hlinkClick r:id="rId2"/>
              </a:rPr>
              <a:t>www.museumofthegrandprairie.org/Images/481px-Frances_Densmore_recording_Mountain_Chief2.jpg</a:t>
            </a:r>
            <a:r>
              <a:rPr lang="sk-SK" sz="1200" dirty="0" smtClean="0"/>
              <a:t> , 18. 5. 2016.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420511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Úskalia výskumu pamäte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Zabúdanie</a:t>
            </a:r>
          </a:p>
          <a:p>
            <a:r>
              <a:rPr lang="sk-SK" dirty="0" smtClean="0"/>
              <a:t>Selekcia (autocenzúra, </a:t>
            </a:r>
            <a:r>
              <a:rPr lang="sk-SK" dirty="0" err="1" smtClean="0"/>
              <a:t>prezentizmus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Reinterpretácia</a:t>
            </a:r>
            <a:endParaRPr lang="sk-SK" dirty="0" smtClean="0"/>
          </a:p>
          <a:p>
            <a:r>
              <a:rPr lang="sk-SK" dirty="0" smtClean="0"/>
              <a:t>Vonkajšie vplyvy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085713"/>
            <a:ext cx="4752528" cy="243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9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Kritika metódy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subjektívnosť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3707903" y="5865358"/>
            <a:ext cx="4704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2"/>
              </a:rPr>
              <a:t>http</a:t>
            </a:r>
            <a:r>
              <a:rPr lang="sk-SK" sz="1200" dirty="0">
                <a:hlinkClick r:id="rId2"/>
              </a:rPr>
              <a:t>://</a:t>
            </a:r>
            <a:r>
              <a:rPr lang="sk-SK" sz="1200" dirty="0" smtClean="0">
                <a:hlinkClick r:id="rId2"/>
              </a:rPr>
              <a:t>vignette1.wikia.nocookie.net/simpsons/images/4/41/Oral_History_Project.png/revision/latest?cb=20130718091717</a:t>
            </a:r>
            <a:r>
              <a:rPr lang="sk-SK" sz="1200" dirty="0" smtClean="0"/>
              <a:t>, 8. 5. 2016.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189307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Folkloristika a individuálna historická pamäť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Verbalizovaný obraz minulosti</a:t>
            </a:r>
          </a:p>
          <a:p>
            <a:r>
              <a:rPr lang="sk-SK" dirty="0" smtClean="0"/>
              <a:t>Spomienkové rozprávanie, </a:t>
            </a:r>
            <a:r>
              <a:rPr lang="sk-SK" dirty="0" err="1" smtClean="0"/>
              <a:t>memorát</a:t>
            </a:r>
            <a:r>
              <a:rPr lang="sk-SK" dirty="0" smtClean="0"/>
              <a:t>, rozprávanie zo života, humoristické rozprávanie</a:t>
            </a:r>
          </a:p>
          <a:p>
            <a:r>
              <a:rPr lang="sk-SK" dirty="0" smtClean="0"/>
              <a:t>Moderna a individualizácia spoločnosti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2725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235</Words>
  <Application>Microsoft Office PowerPoint</Application>
  <PresentationFormat>Prezentácia na obrazovke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Individuálna historická pamäť</vt:lpstr>
      <vt:lpstr>Prezentácia programu PowerPoint</vt:lpstr>
      <vt:lpstr>Floating gap</vt:lpstr>
      <vt:lpstr>Oral history</vt:lpstr>
      <vt:lpstr>Oral history ako metóda výskumu</vt:lpstr>
      <vt:lpstr>metóda</vt:lpstr>
      <vt:lpstr>Úskalia výskumu pamäte</vt:lpstr>
      <vt:lpstr>Kritika metódy</vt:lpstr>
      <vt:lpstr>Folkloristika a individuálna historická pamäť</vt:lpstr>
      <vt:lpstr>Prezentácia programu PowerPoint</vt:lpstr>
      <vt:lpstr>Prezentácia programu PowerPoint</vt:lpstr>
      <vt:lpstr>egodokumenty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Evka</dc:creator>
  <cp:lastModifiedBy>EŠ</cp:lastModifiedBy>
  <cp:revision>16</cp:revision>
  <dcterms:created xsi:type="dcterms:W3CDTF">2016-05-16T06:26:57Z</dcterms:created>
  <dcterms:modified xsi:type="dcterms:W3CDTF">2016-05-24T14:49:49Z</dcterms:modified>
</cp:coreProperties>
</file>