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1" r:id="rId6"/>
    <p:sldId id="263" r:id="rId7"/>
    <p:sldId id="260" r:id="rId8"/>
    <p:sldId id="267" r:id="rId9"/>
    <p:sldId id="266" r:id="rId10"/>
    <p:sldId id="264" r:id="rId11"/>
    <p:sldId id="268" r:id="rId12"/>
    <p:sldId id="269" r:id="rId13"/>
    <p:sldId id="270" r:id="rId14"/>
    <p:sldId id="272" r:id="rId15"/>
    <p:sldId id="271" r:id="rId16"/>
    <p:sldId id="273" r:id="rId17"/>
    <p:sldId id="274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0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6FB94-0423-464F-9F92-BCE13B5444CE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F84E-C784-43C7-9F8E-5689A9615D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898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6FB94-0423-464F-9F92-BCE13B5444CE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F84E-C784-43C7-9F8E-5689A9615D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1339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6FB94-0423-464F-9F92-BCE13B5444CE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F84E-C784-43C7-9F8E-5689A9615D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846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6FB94-0423-464F-9F92-BCE13B5444CE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F84E-C784-43C7-9F8E-5689A9615D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784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6FB94-0423-464F-9F92-BCE13B5444CE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F84E-C784-43C7-9F8E-5689A9615D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3366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6FB94-0423-464F-9F92-BCE13B5444CE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F84E-C784-43C7-9F8E-5689A9615D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1131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6FB94-0423-464F-9F92-BCE13B5444CE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F84E-C784-43C7-9F8E-5689A9615D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265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6FB94-0423-464F-9F92-BCE13B5444CE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F84E-C784-43C7-9F8E-5689A9615D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2408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6FB94-0423-464F-9F92-BCE13B5444CE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F84E-C784-43C7-9F8E-5689A9615D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443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6FB94-0423-464F-9F92-BCE13B5444CE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F84E-C784-43C7-9F8E-5689A9615D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1048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6FB94-0423-464F-9F92-BCE13B5444CE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9F84E-C784-43C7-9F8E-5689A9615D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519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6FB94-0423-464F-9F92-BCE13B5444CE}" type="datetimeFigureOut">
              <a:rPr lang="cs-CZ" smtClean="0"/>
              <a:t>4.4.2016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9F84E-C784-43C7-9F8E-5689A9615D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928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Romové a výtvarné umění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451027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Ján Bartoš – Biskup (*1953)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	Ivan Berky – </a:t>
            </a:r>
            <a:r>
              <a:rPr lang="cs-CZ" dirty="0" err="1" smtClean="0"/>
              <a:t>Dušík</a:t>
            </a:r>
            <a:r>
              <a:rPr lang="cs-CZ" dirty="0" smtClean="0"/>
              <a:t> (*1971)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5076056" cy="290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88773"/>
            <a:ext cx="3177836" cy="423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109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4"/>
          <a:stretch/>
        </p:blipFill>
        <p:spPr bwMode="auto">
          <a:xfrm>
            <a:off x="3779607" y="3371840"/>
            <a:ext cx="2861534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Božena Přikrylová (*1978)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91" y="1140746"/>
            <a:ext cx="3811503" cy="571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879" y="1149685"/>
            <a:ext cx="3330863" cy="31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24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774" y="0"/>
            <a:ext cx="4763226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r>
              <a:rPr lang="cs-CZ" dirty="0" err="1" smtClean="0"/>
              <a:t>Ceija</a:t>
            </a:r>
            <a:r>
              <a:rPr lang="cs-CZ" dirty="0" smtClean="0"/>
              <a:t> Stojka (1933-2013)</a:t>
            </a:r>
            <a:endParaRPr lang="cs-CZ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20435"/>
            <a:ext cx="4716016" cy="326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5688632" cy="426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260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Profesionální výtvarné umění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r>
              <a:rPr lang="cs-CZ" dirty="0" smtClean="0"/>
              <a:t>Rozvoj od přelomu tisíciletí</a:t>
            </a:r>
          </a:p>
          <a:p>
            <a:r>
              <a:rPr lang="cs-CZ" dirty="0" smtClean="0"/>
              <a:t>SŠ a VŠ výtvarných směrů</a:t>
            </a:r>
          </a:p>
          <a:p>
            <a:r>
              <a:rPr lang="cs-CZ" dirty="0" smtClean="0"/>
              <a:t>Techniky: současné směry</a:t>
            </a:r>
          </a:p>
          <a:p>
            <a:r>
              <a:rPr lang="cs-CZ" dirty="0" smtClean="0"/>
              <a:t>Náměty: tradice a kultura Romů v menší míře, 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847211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Alexander </a:t>
            </a:r>
            <a:r>
              <a:rPr lang="cs-CZ" dirty="0" err="1" smtClean="0"/>
              <a:t>Bohó</a:t>
            </a:r>
            <a:r>
              <a:rPr lang="cs-CZ" dirty="0" smtClean="0"/>
              <a:t> (*1947)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56324"/>
            <a:ext cx="374441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683" y="0"/>
            <a:ext cx="4064318" cy="404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4704"/>
            <a:ext cx="3647053" cy="329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318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Věra Chovancová (*1980)</a:t>
            </a:r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550461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98" y="4101227"/>
            <a:ext cx="3664764" cy="27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936" y="0"/>
            <a:ext cx="3676064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745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492" y="0"/>
            <a:ext cx="5084507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Ladislava </a:t>
            </a:r>
            <a:r>
              <a:rPr lang="cs-CZ" dirty="0" err="1" smtClean="0"/>
              <a:t>Gažiová</a:t>
            </a:r>
            <a:r>
              <a:rPr lang="cs-CZ" dirty="0" smtClean="0"/>
              <a:t> (*1981)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9"/>
            <a:ext cx="3995936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12" y="3861049"/>
            <a:ext cx="4502463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6" y="1152992"/>
            <a:ext cx="4082068" cy="272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088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Literatura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Horváthová, J. (</a:t>
            </a:r>
            <a:r>
              <a:rPr lang="cs-CZ" dirty="0" err="1" smtClean="0"/>
              <a:t>ed</a:t>
            </a:r>
            <a:r>
              <a:rPr lang="cs-CZ" dirty="0" smtClean="0"/>
              <a:t>.): Sbírky Muzea romské kultury. Výtvarné umění. Brno: MRK, 2005.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9379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Lidové výtvarné umění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r>
              <a:rPr lang="cs-CZ" dirty="0" smtClean="0"/>
              <a:t>Snaha o zkrášlení obydlí:</a:t>
            </a:r>
          </a:p>
          <a:p>
            <a:pPr>
              <a:buFontTx/>
              <a:buChar char="-"/>
            </a:pPr>
            <a:r>
              <a:rPr lang="cs-CZ" dirty="0" smtClean="0"/>
              <a:t>exteriér: kočovné vozy (Polsko a Velká Británie), nátěry domků</a:t>
            </a:r>
          </a:p>
          <a:p>
            <a:pPr>
              <a:buFontTx/>
              <a:buChar char="-"/>
            </a:pPr>
            <a:r>
              <a:rPr lang="cs-CZ" dirty="0"/>
              <a:t>i</a:t>
            </a:r>
            <a:r>
              <a:rPr lang="cs-CZ" dirty="0" smtClean="0"/>
              <a:t>nteriér: výmalby stěn, jednoduché řezby, rámečky fotografií, výzdoba svatého koutku, textilní dekorace</a:t>
            </a:r>
          </a:p>
          <a:p>
            <a:r>
              <a:rPr lang="cs-CZ" dirty="0" smtClean="0"/>
              <a:t>Předměty každodenní potřeby:</a:t>
            </a:r>
          </a:p>
          <a:p>
            <a:pPr>
              <a:buFontTx/>
              <a:buChar char="-"/>
            </a:pPr>
            <a:r>
              <a:rPr lang="cs-CZ" dirty="0"/>
              <a:t>n</a:t>
            </a:r>
            <a:r>
              <a:rPr lang="cs-CZ" dirty="0" smtClean="0"/>
              <a:t>ábytek</a:t>
            </a:r>
          </a:p>
          <a:p>
            <a:pPr>
              <a:buFontTx/>
              <a:buChar char="-"/>
            </a:pPr>
            <a:r>
              <a:rPr lang="cs-CZ" dirty="0" smtClean="0"/>
              <a:t>nádobí a náčiní</a:t>
            </a:r>
          </a:p>
        </p:txBody>
      </p:sp>
    </p:spTree>
    <p:extLst>
      <p:ext uri="{BB962C8B-B14F-4D97-AF65-F5344CB8AC3E}">
        <p14:creationId xmlns:p14="http://schemas.microsoft.com/office/powerpoint/2010/main" val="1685584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Amatérské výtvarné umění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Obvyklé techniky: malba, kresba, sochařství (dřevo, kámen)</a:t>
            </a:r>
          </a:p>
          <a:p>
            <a:r>
              <a:rPr lang="cs-CZ" dirty="0" smtClean="0"/>
              <a:t>Specifické techniky: kombinované, skleněná drť, řezba do kosti, perleti</a:t>
            </a:r>
          </a:p>
          <a:p>
            <a:r>
              <a:rPr lang="cs-CZ" dirty="0" smtClean="0"/>
              <a:t>Náměty: historie a tradice Romů, příroda, portréty, abstraktní méně</a:t>
            </a:r>
          </a:p>
          <a:p>
            <a:r>
              <a:rPr lang="cs-CZ" dirty="0" smtClean="0"/>
              <a:t>Rozvoj od poloviny 90. let 20. století:</a:t>
            </a:r>
          </a:p>
          <a:p>
            <a:pPr>
              <a:buFontTx/>
              <a:buChar char="-"/>
            </a:pPr>
            <a:r>
              <a:rPr lang="cs-CZ" dirty="0" smtClean="0"/>
              <a:t>nezaměstnanost =&gt; více volného času</a:t>
            </a:r>
          </a:p>
          <a:p>
            <a:pPr>
              <a:buFontTx/>
              <a:buChar char="-"/>
            </a:pPr>
            <a:r>
              <a:rPr lang="cs-CZ" dirty="0" smtClean="0"/>
              <a:t>kurzy pro amatérské výtvarníky (Detva, SK)</a:t>
            </a:r>
          </a:p>
          <a:p>
            <a:pPr>
              <a:buFontTx/>
              <a:buChar char="-"/>
            </a:pPr>
            <a:r>
              <a:rPr lang="cs-CZ" dirty="0" smtClean="0"/>
              <a:t>role MRK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8997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Rudolf </a:t>
            </a:r>
            <a:r>
              <a:rPr lang="cs-CZ" dirty="0" err="1" smtClean="0"/>
              <a:t>Dzurko</a:t>
            </a:r>
            <a:r>
              <a:rPr lang="cs-CZ" dirty="0" smtClean="0"/>
              <a:t> (1941-2015)</a:t>
            </a:r>
          </a:p>
          <a:p>
            <a:endParaRPr lang="cs-CZ" dirty="0"/>
          </a:p>
        </p:txBody>
      </p:sp>
      <p:pic>
        <p:nvPicPr>
          <p:cNvPr id="2050" name="Picture 2" descr="http://paris.czechcentres.cz/public/galleries/43/42858/tzigane-plutot-content-sur-une-croix-verre-p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058" y="21042"/>
            <a:ext cx="2915816" cy="466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2959"/>
            <a:ext cx="2024418" cy="251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05" y="864970"/>
            <a:ext cx="3683849" cy="250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cdn.i0.cz/public-data/94/e0/ea6b46d53050ab529df4e3923a70_r16:9_w640_h360_gi:photo:558623.jpg?hash=5619ff2a6e8199e55822e18c7272544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80" y="3345324"/>
            <a:ext cx="6266133" cy="352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496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Rudolf Rác (*1942)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02" y="1916832"/>
            <a:ext cx="5813716" cy="498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Výsledek obrázku pro rudolf rá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0"/>
            <a:ext cx="3347864" cy="538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463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492" y="0"/>
            <a:ext cx="4648841" cy="629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93" y="4181475"/>
            <a:ext cx="40005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Markéta Šestáková (*1952)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" y="1171085"/>
            <a:ext cx="4499515" cy="301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269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0486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bratři Tibor </a:t>
            </a:r>
            <a:r>
              <a:rPr lang="cs-CZ" dirty="0" err="1" smtClean="0"/>
              <a:t>Oláh</a:t>
            </a:r>
            <a:r>
              <a:rPr lang="cs-CZ" dirty="0" smtClean="0"/>
              <a:t> (*1952)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					</a:t>
            </a:r>
            <a:r>
              <a:rPr lang="cs-CZ" dirty="0" err="1" smtClean="0"/>
              <a:t>DušanOláh</a:t>
            </a:r>
            <a:r>
              <a:rPr lang="cs-CZ" dirty="0" smtClean="0"/>
              <a:t> (*1960)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4427984" cy="438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www.romove.cz/pictures/romove/pictures/tolah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4716016" cy="379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255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Dezider </a:t>
            </a:r>
            <a:r>
              <a:rPr lang="cs-CZ" dirty="0" err="1" smtClean="0"/>
              <a:t>Fertö</a:t>
            </a:r>
            <a:r>
              <a:rPr lang="cs-CZ" dirty="0" smtClean="0"/>
              <a:t> (1921-1996)</a:t>
            </a:r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38100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864" y="1124744"/>
            <a:ext cx="2362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r="2151"/>
          <a:stretch/>
        </p:blipFill>
        <p:spPr bwMode="auto">
          <a:xfrm>
            <a:off x="3076686" y="3762375"/>
            <a:ext cx="363917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302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/>
              <a:t>Jaroslav </a:t>
            </a:r>
            <a:r>
              <a:rPr lang="cs-CZ" dirty="0" err="1" smtClean="0"/>
              <a:t>Cicko</a:t>
            </a:r>
            <a:r>
              <a:rPr lang="cs-CZ" dirty="0" smtClean="0"/>
              <a:t> (1939-			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				Ondrej </a:t>
            </a:r>
            <a:r>
              <a:rPr lang="cs-CZ" dirty="0" err="1" smtClean="0"/>
              <a:t>Gadžor</a:t>
            </a:r>
            <a:r>
              <a:rPr lang="cs-CZ" dirty="0" smtClean="0"/>
              <a:t> (1956-2013)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55" y="1124744"/>
            <a:ext cx="4432398" cy="363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98902"/>
            <a:ext cx="27146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52679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227</Words>
  <Application>Microsoft Office PowerPoint</Application>
  <PresentationFormat>Předvádění na obrazovce (4:3)</PresentationFormat>
  <Paragraphs>64</Paragraphs>
  <Slides>17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Motiv systému Office</vt:lpstr>
      <vt:lpstr>Romové a výtvarné umění</vt:lpstr>
      <vt:lpstr>Lidové výtvarné umění</vt:lpstr>
      <vt:lpstr>Amatérské výtvarné umění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Profesionální výtvarné umění</vt:lpstr>
      <vt:lpstr>Prezentace aplikace PowerPoint</vt:lpstr>
      <vt:lpstr>Prezentace aplikace PowerPoint</vt:lpstr>
      <vt:lpstr>Prezentace aplikace PowerPoint</vt:lpstr>
      <vt:lpstr>Literatura</vt:lpstr>
    </vt:vector>
  </TitlesOfParts>
  <Company>mzm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Romové a výtvarné umění</dc:title>
  <dc:creator>mzm</dc:creator>
  <cp:lastModifiedBy>mzm</cp:lastModifiedBy>
  <cp:revision>11</cp:revision>
  <dcterms:created xsi:type="dcterms:W3CDTF">2016-04-04T07:30:02Z</dcterms:created>
  <dcterms:modified xsi:type="dcterms:W3CDTF">2016-04-04T09:52:45Z</dcterms:modified>
</cp:coreProperties>
</file>