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5758FB7-9AC5-4552-8A53-C91805E547FA}" styleName="Styl s motivem 1 – zvýraznění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Styl s motivem 1 – zvýraznění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Styl s motivem 1 – zvýraznění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5D221-7640-4D68-A82D-970440DD262E}" type="datetimeFigureOut">
              <a:rPr lang="de-DE" smtClean="0"/>
              <a:t>17.03.2016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4823A-BEDA-4FD7-B773-860626BC97D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09256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5D221-7640-4D68-A82D-970440DD262E}" type="datetimeFigureOut">
              <a:rPr lang="de-DE" smtClean="0"/>
              <a:t>17.03.2016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4823A-BEDA-4FD7-B773-860626BC97D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7414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5D221-7640-4D68-A82D-970440DD262E}" type="datetimeFigureOut">
              <a:rPr lang="de-DE" smtClean="0"/>
              <a:t>17.03.2016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4823A-BEDA-4FD7-B773-860626BC97D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7508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5D221-7640-4D68-A82D-970440DD262E}" type="datetimeFigureOut">
              <a:rPr lang="de-DE" smtClean="0"/>
              <a:t>17.03.2016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4823A-BEDA-4FD7-B773-860626BC97D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9648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5D221-7640-4D68-A82D-970440DD262E}" type="datetimeFigureOut">
              <a:rPr lang="de-DE" smtClean="0"/>
              <a:t>17.03.2016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4823A-BEDA-4FD7-B773-860626BC97D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5886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5D221-7640-4D68-A82D-970440DD262E}" type="datetimeFigureOut">
              <a:rPr lang="de-DE" smtClean="0"/>
              <a:t>17.03.2016</a:t>
            </a:fld>
            <a:endParaRPr lang="de-DE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4823A-BEDA-4FD7-B773-860626BC97D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6250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5D221-7640-4D68-A82D-970440DD262E}" type="datetimeFigureOut">
              <a:rPr lang="de-DE" smtClean="0"/>
              <a:t>17.03.2016</a:t>
            </a:fld>
            <a:endParaRPr lang="de-DE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4823A-BEDA-4FD7-B773-860626BC97D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7964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5D221-7640-4D68-A82D-970440DD262E}" type="datetimeFigureOut">
              <a:rPr lang="de-DE" smtClean="0"/>
              <a:t>17.03.2016</a:t>
            </a:fld>
            <a:endParaRPr lang="de-DE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4823A-BEDA-4FD7-B773-860626BC97D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7171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5D221-7640-4D68-A82D-970440DD262E}" type="datetimeFigureOut">
              <a:rPr lang="de-DE" smtClean="0"/>
              <a:t>17.03.2016</a:t>
            </a:fld>
            <a:endParaRPr lang="de-DE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4823A-BEDA-4FD7-B773-860626BC97D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0294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5D221-7640-4D68-A82D-970440DD262E}" type="datetimeFigureOut">
              <a:rPr lang="de-DE" smtClean="0"/>
              <a:t>17.03.2016</a:t>
            </a:fld>
            <a:endParaRPr lang="de-DE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4823A-BEDA-4FD7-B773-860626BC97D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29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5D221-7640-4D68-A82D-970440DD262E}" type="datetimeFigureOut">
              <a:rPr lang="de-DE" smtClean="0"/>
              <a:t>17.03.2016</a:t>
            </a:fld>
            <a:endParaRPr lang="de-DE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4823A-BEDA-4FD7-B773-860626BC97D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547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75D221-7640-4D68-A82D-970440DD262E}" type="datetimeFigureOut">
              <a:rPr lang="de-DE" smtClean="0"/>
              <a:t>17.03.2016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24823A-BEDA-4FD7-B773-860626BC97D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7734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827584" y="260648"/>
            <a:ext cx="74168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u="sng" dirty="0" smtClean="0">
                <a:solidFill>
                  <a:srgbClr val="00B0F0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Přivlastňovací zájmena</a:t>
            </a:r>
            <a:endParaRPr lang="de-DE" sz="3600" u="sng" dirty="0">
              <a:solidFill>
                <a:srgbClr val="00B0F0"/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527166" y="1191715"/>
            <a:ext cx="6205073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err="1" smtClean="0">
                <a:latin typeface="Trebuchet MS" panose="020B0603020202020204" pitchFamily="34" charset="0"/>
                <a:cs typeface="Times New Roman" panose="02020603050405020304" pitchFamily="18" charset="0"/>
              </a:rPr>
              <a:t>ich</a:t>
            </a:r>
            <a:r>
              <a:rPr lang="cs-CZ" sz="3200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   </a:t>
            </a:r>
            <a:r>
              <a:rPr lang="cs-CZ" sz="3200" dirty="0" smtClean="0">
                <a:latin typeface="Trebuchet MS" panose="020B0603020202020204" pitchFamily="34" charset="0"/>
                <a:cs typeface="Times New Roman" panose="02020603050405020304" pitchFamily="18" charset="0"/>
                <a:sym typeface="Wingdings"/>
              </a:rPr>
              <a:t>→  </a:t>
            </a:r>
            <a:r>
              <a:rPr lang="cs-CZ" sz="3200" dirty="0" smtClean="0">
                <a:solidFill>
                  <a:srgbClr val="00B0F0"/>
                </a:solidFill>
                <a:latin typeface="Trebuchet MS" panose="020B0603020202020204" pitchFamily="34" charset="0"/>
                <a:cs typeface="Times New Roman" panose="02020603050405020304" pitchFamily="18" charset="0"/>
                <a:sym typeface="Wingdings"/>
              </a:rPr>
              <a:t>mein</a:t>
            </a:r>
            <a:r>
              <a:rPr lang="cs-CZ" sz="3200" dirty="0" smtClean="0">
                <a:latin typeface="Trebuchet MS" panose="020B0603020202020204" pitchFamily="34" charset="0"/>
                <a:cs typeface="Times New Roman" panose="02020603050405020304" pitchFamily="18" charset="0"/>
                <a:sym typeface="Wingdings"/>
              </a:rPr>
              <a:t> </a:t>
            </a:r>
            <a:r>
              <a:rPr lang="cs-CZ" sz="3200" i="1" dirty="0" smtClean="0">
                <a:latin typeface="Trebuchet MS" panose="020B0603020202020204" pitchFamily="34" charset="0"/>
                <a:cs typeface="Times New Roman" panose="02020603050405020304" pitchFamily="18" charset="0"/>
                <a:sym typeface="Wingdings"/>
              </a:rPr>
              <a:t>(můj)</a:t>
            </a:r>
            <a:r>
              <a:rPr lang="cs-CZ" sz="3200" dirty="0" smtClean="0">
                <a:latin typeface="Trebuchet MS" panose="020B0603020202020204" pitchFamily="34" charset="0"/>
                <a:cs typeface="Times New Roman" panose="02020603050405020304" pitchFamily="18" charset="0"/>
                <a:sym typeface="Wingdings"/>
              </a:rPr>
              <a:t> </a:t>
            </a:r>
          </a:p>
          <a:p>
            <a:r>
              <a:rPr lang="cs-CZ" sz="3200" dirty="0" err="1">
                <a:latin typeface="Trebuchet MS" panose="020B0603020202020204" pitchFamily="34" charset="0"/>
                <a:cs typeface="Times New Roman" panose="02020603050405020304" pitchFamily="18" charset="0"/>
                <a:sym typeface="Wingdings"/>
              </a:rPr>
              <a:t>d</a:t>
            </a:r>
            <a:r>
              <a:rPr lang="cs-CZ" sz="3200" dirty="0" err="1" smtClean="0">
                <a:latin typeface="Trebuchet MS" panose="020B0603020202020204" pitchFamily="34" charset="0"/>
                <a:cs typeface="Times New Roman" panose="02020603050405020304" pitchFamily="18" charset="0"/>
                <a:sym typeface="Wingdings"/>
              </a:rPr>
              <a:t>u</a:t>
            </a:r>
            <a:r>
              <a:rPr lang="cs-CZ" sz="3200" dirty="0" smtClean="0">
                <a:latin typeface="Trebuchet MS" panose="020B0603020202020204" pitchFamily="34" charset="0"/>
                <a:cs typeface="Times New Roman" panose="02020603050405020304" pitchFamily="18" charset="0"/>
                <a:sym typeface="Wingdings"/>
              </a:rPr>
              <a:t>    →  </a:t>
            </a:r>
            <a:r>
              <a:rPr lang="cs-CZ" sz="3200" dirty="0" err="1" smtClean="0">
                <a:solidFill>
                  <a:srgbClr val="00B0F0"/>
                </a:solidFill>
                <a:latin typeface="Trebuchet MS" panose="020B0603020202020204" pitchFamily="34" charset="0"/>
                <a:cs typeface="Times New Roman" panose="02020603050405020304" pitchFamily="18" charset="0"/>
                <a:sym typeface="Wingdings"/>
              </a:rPr>
              <a:t>dein</a:t>
            </a:r>
            <a:r>
              <a:rPr lang="cs-CZ" sz="3200" dirty="0" smtClean="0">
                <a:latin typeface="Trebuchet MS" panose="020B0603020202020204" pitchFamily="34" charset="0"/>
                <a:cs typeface="Times New Roman" panose="02020603050405020304" pitchFamily="18" charset="0"/>
                <a:sym typeface="Wingdings"/>
              </a:rPr>
              <a:t> </a:t>
            </a:r>
            <a:r>
              <a:rPr lang="cs-CZ" sz="3200" i="1" dirty="0" smtClean="0">
                <a:latin typeface="Trebuchet MS" panose="020B0603020202020204" pitchFamily="34" charset="0"/>
                <a:cs typeface="Times New Roman" panose="02020603050405020304" pitchFamily="18" charset="0"/>
                <a:sym typeface="Wingdings"/>
              </a:rPr>
              <a:t> (tvůj)</a:t>
            </a:r>
          </a:p>
          <a:p>
            <a:r>
              <a:rPr lang="cs-CZ" sz="3200" dirty="0" err="1">
                <a:latin typeface="Trebuchet MS" panose="020B0603020202020204" pitchFamily="34" charset="0"/>
                <a:cs typeface="Times New Roman" panose="02020603050405020304" pitchFamily="18" charset="0"/>
                <a:sym typeface="Wingdings"/>
              </a:rPr>
              <a:t>e</a:t>
            </a:r>
            <a:r>
              <a:rPr lang="cs-CZ" sz="3200" dirty="0" err="1" smtClean="0">
                <a:latin typeface="Trebuchet MS" panose="020B0603020202020204" pitchFamily="34" charset="0"/>
                <a:cs typeface="Times New Roman" panose="02020603050405020304" pitchFamily="18" charset="0"/>
                <a:sym typeface="Wingdings"/>
              </a:rPr>
              <a:t>r</a:t>
            </a:r>
            <a:r>
              <a:rPr lang="cs-CZ" sz="3200" dirty="0" smtClean="0">
                <a:latin typeface="Trebuchet MS" panose="020B0603020202020204" pitchFamily="34" charset="0"/>
                <a:cs typeface="Times New Roman" panose="02020603050405020304" pitchFamily="18" charset="0"/>
                <a:sym typeface="Wingdings"/>
              </a:rPr>
              <a:t>    →   </a:t>
            </a:r>
            <a:r>
              <a:rPr lang="cs-CZ" sz="3200" dirty="0" err="1" smtClean="0">
                <a:solidFill>
                  <a:srgbClr val="00B0F0"/>
                </a:solidFill>
                <a:latin typeface="Trebuchet MS" panose="020B0603020202020204" pitchFamily="34" charset="0"/>
                <a:cs typeface="Times New Roman" panose="02020603050405020304" pitchFamily="18" charset="0"/>
                <a:sym typeface="Wingdings"/>
              </a:rPr>
              <a:t>sein</a:t>
            </a:r>
            <a:r>
              <a:rPr lang="cs-CZ" sz="3200" i="1" dirty="0" smtClean="0">
                <a:latin typeface="Trebuchet MS" panose="020B0603020202020204" pitchFamily="34" charset="0"/>
                <a:cs typeface="Times New Roman" panose="02020603050405020304" pitchFamily="18" charset="0"/>
                <a:sym typeface="Wingdings"/>
              </a:rPr>
              <a:t>  (jeho)</a:t>
            </a:r>
            <a:endParaRPr lang="cs-CZ" sz="3200" dirty="0" smtClean="0">
              <a:latin typeface="Trebuchet MS" panose="020B0603020202020204" pitchFamily="34" charset="0"/>
              <a:cs typeface="Times New Roman" panose="02020603050405020304" pitchFamily="18" charset="0"/>
              <a:sym typeface="Wingdings"/>
            </a:endParaRPr>
          </a:p>
          <a:p>
            <a:r>
              <a:rPr lang="cs-CZ" sz="3200" dirty="0" err="1">
                <a:latin typeface="Trebuchet MS" panose="020B0603020202020204" pitchFamily="34" charset="0"/>
                <a:cs typeface="Times New Roman" panose="02020603050405020304" pitchFamily="18" charset="0"/>
                <a:sym typeface="Wingdings"/>
              </a:rPr>
              <a:t>s</a:t>
            </a:r>
            <a:r>
              <a:rPr lang="cs-CZ" sz="3200" dirty="0" err="1" smtClean="0">
                <a:latin typeface="Trebuchet MS" panose="020B0603020202020204" pitchFamily="34" charset="0"/>
                <a:cs typeface="Times New Roman" panose="02020603050405020304" pitchFamily="18" charset="0"/>
                <a:sym typeface="Wingdings"/>
              </a:rPr>
              <a:t>ie</a:t>
            </a:r>
            <a:r>
              <a:rPr lang="cs-CZ" sz="3200" dirty="0" smtClean="0">
                <a:latin typeface="Trebuchet MS" panose="020B0603020202020204" pitchFamily="34" charset="0"/>
                <a:cs typeface="Times New Roman" panose="02020603050405020304" pitchFamily="18" charset="0"/>
                <a:sym typeface="Wingdings"/>
              </a:rPr>
              <a:t>   →   </a:t>
            </a:r>
            <a:r>
              <a:rPr lang="cs-CZ" sz="3200" dirty="0" err="1" smtClean="0">
                <a:solidFill>
                  <a:srgbClr val="00B0F0"/>
                </a:solidFill>
                <a:latin typeface="Trebuchet MS" panose="020B0603020202020204" pitchFamily="34" charset="0"/>
                <a:cs typeface="Times New Roman" panose="02020603050405020304" pitchFamily="18" charset="0"/>
                <a:sym typeface="Wingdings"/>
              </a:rPr>
              <a:t>ihr</a:t>
            </a:r>
            <a:r>
              <a:rPr lang="cs-CZ" sz="3200" dirty="0" smtClean="0">
                <a:latin typeface="Trebuchet MS" panose="020B0603020202020204" pitchFamily="34" charset="0"/>
                <a:cs typeface="Times New Roman" panose="02020603050405020304" pitchFamily="18" charset="0"/>
                <a:sym typeface="Wingdings"/>
              </a:rPr>
              <a:t>    </a:t>
            </a:r>
            <a:r>
              <a:rPr lang="cs-CZ" sz="3200" i="1" dirty="0" smtClean="0">
                <a:latin typeface="Trebuchet MS" panose="020B0603020202020204" pitchFamily="34" charset="0"/>
                <a:cs typeface="Times New Roman" panose="02020603050405020304" pitchFamily="18" charset="0"/>
                <a:sym typeface="Wingdings"/>
              </a:rPr>
              <a:t>(její)</a:t>
            </a:r>
          </a:p>
          <a:p>
            <a:r>
              <a:rPr lang="cs-CZ" sz="3200" dirty="0" smtClean="0">
                <a:latin typeface="Trebuchet MS" panose="020B0603020202020204" pitchFamily="34" charset="0"/>
                <a:cs typeface="Times New Roman" panose="02020603050405020304" pitchFamily="18" charset="0"/>
                <a:sym typeface="Wingdings"/>
              </a:rPr>
              <a:t>es     →  </a:t>
            </a:r>
            <a:r>
              <a:rPr lang="cs-CZ" sz="3200" dirty="0" err="1" smtClean="0">
                <a:solidFill>
                  <a:srgbClr val="00B0F0"/>
                </a:solidFill>
                <a:latin typeface="Trebuchet MS" panose="020B0603020202020204" pitchFamily="34" charset="0"/>
                <a:cs typeface="Times New Roman" panose="02020603050405020304" pitchFamily="18" charset="0"/>
                <a:sym typeface="Wingdings"/>
              </a:rPr>
              <a:t>sein</a:t>
            </a:r>
            <a:r>
              <a:rPr lang="cs-CZ" sz="3200" dirty="0" smtClean="0">
                <a:latin typeface="Trebuchet MS" panose="020B0603020202020204" pitchFamily="34" charset="0"/>
                <a:cs typeface="Times New Roman" panose="02020603050405020304" pitchFamily="18" charset="0"/>
                <a:sym typeface="Wingdings"/>
              </a:rPr>
              <a:t>  </a:t>
            </a:r>
            <a:r>
              <a:rPr lang="cs-CZ" sz="3200" i="1" dirty="0" smtClean="0">
                <a:latin typeface="Trebuchet MS" panose="020B0603020202020204" pitchFamily="34" charset="0"/>
                <a:cs typeface="Times New Roman" panose="02020603050405020304" pitchFamily="18" charset="0"/>
                <a:sym typeface="Wingdings"/>
              </a:rPr>
              <a:t>(jeho)</a:t>
            </a:r>
          </a:p>
          <a:p>
            <a:endParaRPr lang="cs-CZ" sz="3200" dirty="0">
              <a:latin typeface="Trebuchet MS" panose="020B0603020202020204" pitchFamily="34" charset="0"/>
              <a:cs typeface="Times New Roman" panose="02020603050405020304" pitchFamily="18" charset="0"/>
              <a:sym typeface="Wingdings"/>
            </a:endParaRPr>
          </a:p>
          <a:p>
            <a:r>
              <a:rPr lang="cs-CZ" sz="3200" dirty="0" err="1">
                <a:latin typeface="Trebuchet MS" panose="020B0603020202020204" pitchFamily="34" charset="0"/>
                <a:cs typeface="Times New Roman" panose="02020603050405020304" pitchFamily="18" charset="0"/>
                <a:sym typeface="Wingdings"/>
              </a:rPr>
              <a:t>w</a:t>
            </a:r>
            <a:r>
              <a:rPr lang="cs-CZ" sz="3200" dirty="0" err="1" smtClean="0">
                <a:latin typeface="Trebuchet MS" panose="020B0603020202020204" pitchFamily="34" charset="0"/>
                <a:cs typeface="Times New Roman" panose="02020603050405020304" pitchFamily="18" charset="0"/>
                <a:sym typeface="Wingdings"/>
              </a:rPr>
              <a:t>ir</a:t>
            </a:r>
            <a:r>
              <a:rPr lang="cs-CZ" sz="3200" dirty="0" smtClean="0">
                <a:latin typeface="Trebuchet MS" panose="020B0603020202020204" pitchFamily="34" charset="0"/>
                <a:cs typeface="Times New Roman" panose="02020603050405020304" pitchFamily="18" charset="0"/>
                <a:sym typeface="Wingdings"/>
              </a:rPr>
              <a:t>   →  </a:t>
            </a:r>
            <a:r>
              <a:rPr lang="cs-CZ" sz="3200" dirty="0" err="1" smtClean="0">
                <a:solidFill>
                  <a:srgbClr val="00B0F0"/>
                </a:solidFill>
                <a:latin typeface="Trebuchet MS" panose="020B0603020202020204" pitchFamily="34" charset="0"/>
                <a:cs typeface="Times New Roman" panose="02020603050405020304" pitchFamily="18" charset="0"/>
                <a:sym typeface="Wingdings"/>
              </a:rPr>
              <a:t>unser</a:t>
            </a:r>
            <a:r>
              <a:rPr lang="cs-CZ" sz="3200" dirty="0" smtClean="0">
                <a:latin typeface="Trebuchet MS" panose="020B0603020202020204" pitchFamily="34" charset="0"/>
                <a:cs typeface="Times New Roman" panose="02020603050405020304" pitchFamily="18" charset="0"/>
                <a:sym typeface="Wingdings"/>
              </a:rPr>
              <a:t> </a:t>
            </a:r>
            <a:r>
              <a:rPr lang="cs-CZ" sz="3200" i="1" dirty="0" smtClean="0">
                <a:latin typeface="Trebuchet MS" panose="020B0603020202020204" pitchFamily="34" charset="0"/>
                <a:cs typeface="Times New Roman" panose="02020603050405020304" pitchFamily="18" charset="0"/>
                <a:sym typeface="Wingdings"/>
              </a:rPr>
              <a:t>(náš)</a:t>
            </a:r>
          </a:p>
          <a:p>
            <a:r>
              <a:rPr lang="cs-CZ" sz="3200" dirty="0" err="1" smtClean="0">
                <a:latin typeface="Trebuchet MS" panose="020B0603020202020204" pitchFamily="34" charset="0"/>
                <a:cs typeface="Times New Roman" panose="02020603050405020304" pitchFamily="18" charset="0"/>
                <a:sym typeface="Wingdings"/>
              </a:rPr>
              <a:t>ihr</a:t>
            </a:r>
            <a:r>
              <a:rPr lang="cs-CZ" sz="3200" dirty="0" smtClean="0">
                <a:latin typeface="Trebuchet MS" panose="020B0603020202020204" pitchFamily="34" charset="0"/>
                <a:cs typeface="Times New Roman" panose="02020603050405020304" pitchFamily="18" charset="0"/>
                <a:sym typeface="Wingdings"/>
              </a:rPr>
              <a:t>    →  </a:t>
            </a:r>
            <a:r>
              <a:rPr lang="cs-CZ" sz="3200" dirty="0" err="1" smtClean="0">
                <a:solidFill>
                  <a:srgbClr val="00B0F0"/>
                </a:solidFill>
                <a:latin typeface="Trebuchet MS" panose="020B0603020202020204" pitchFamily="34" charset="0"/>
                <a:cs typeface="Times New Roman" panose="02020603050405020304" pitchFamily="18" charset="0"/>
                <a:sym typeface="Wingdings"/>
              </a:rPr>
              <a:t>euer</a:t>
            </a:r>
            <a:r>
              <a:rPr lang="cs-CZ" sz="3200" dirty="0" smtClean="0">
                <a:latin typeface="Trebuchet MS" panose="020B0603020202020204" pitchFamily="34" charset="0"/>
                <a:cs typeface="Times New Roman" panose="02020603050405020304" pitchFamily="18" charset="0"/>
                <a:sym typeface="Wingdings"/>
              </a:rPr>
              <a:t>  </a:t>
            </a:r>
            <a:r>
              <a:rPr lang="cs-CZ" sz="3200" i="1" dirty="0" smtClean="0">
                <a:latin typeface="Trebuchet MS" panose="020B0603020202020204" pitchFamily="34" charset="0"/>
                <a:cs typeface="Times New Roman" panose="02020603050405020304" pitchFamily="18" charset="0"/>
                <a:sym typeface="Wingdings"/>
              </a:rPr>
              <a:t>(váš)</a:t>
            </a:r>
          </a:p>
          <a:p>
            <a:r>
              <a:rPr lang="cs-CZ" sz="3200" dirty="0" err="1" smtClean="0">
                <a:latin typeface="Trebuchet MS" panose="020B0603020202020204" pitchFamily="34" charset="0"/>
                <a:cs typeface="Times New Roman" panose="02020603050405020304" pitchFamily="18" charset="0"/>
                <a:sym typeface="Wingdings"/>
              </a:rPr>
              <a:t>sie</a:t>
            </a:r>
            <a:r>
              <a:rPr lang="cs-CZ" sz="3200" dirty="0" smtClean="0">
                <a:latin typeface="Trebuchet MS" panose="020B0603020202020204" pitchFamily="34" charset="0"/>
                <a:cs typeface="Times New Roman" panose="02020603050405020304" pitchFamily="18" charset="0"/>
                <a:sym typeface="Wingdings"/>
              </a:rPr>
              <a:t>    →  </a:t>
            </a:r>
            <a:r>
              <a:rPr lang="cs-CZ" sz="3200" dirty="0" err="1" smtClean="0">
                <a:solidFill>
                  <a:srgbClr val="00B0F0"/>
                </a:solidFill>
                <a:latin typeface="Trebuchet MS" panose="020B0603020202020204" pitchFamily="34" charset="0"/>
                <a:cs typeface="Times New Roman" panose="02020603050405020304" pitchFamily="18" charset="0"/>
                <a:sym typeface="Wingdings"/>
              </a:rPr>
              <a:t>ihr</a:t>
            </a:r>
            <a:r>
              <a:rPr lang="cs-CZ" sz="3200" dirty="0" smtClean="0">
                <a:latin typeface="Trebuchet MS" panose="020B0603020202020204" pitchFamily="34" charset="0"/>
                <a:cs typeface="Times New Roman" panose="02020603050405020304" pitchFamily="18" charset="0"/>
                <a:sym typeface="Wingdings"/>
              </a:rPr>
              <a:t>    </a:t>
            </a:r>
            <a:r>
              <a:rPr lang="cs-CZ" sz="3200" i="1" dirty="0" smtClean="0">
                <a:latin typeface="Trebuchet MS" panose="020B0603020202020204" pitchFamily="34" charset="0"/>
                <a:cs typeface="Times New Roman" panose="02020603050405020304" pitchFamily="18" charset="0"/>
                <a:sym typeface="Wingdings"/>
              </a:rPr>
              <a:t>(jejich)</a:t>
            </a:r>
          </a:p>
          <a:p>
            <a:r>
              <a:rPr lang="cs-CZ" sz="3200" dirty="0" err="1" smtClean="0">
                <a:latin typeface="Trebuchet MS" panose="020B0603020202020204" pitchFamily="34" charset="0"/>
                <a:cs typeface="Times New Roman" panose="02020603050405020304" pitchFamily="18" charset="0"/>
                <a:sym typeface="Wingdings"/>
              </a:rPr>
              <a:t>Sie</a:t>
            </a:r>
            <a:r>
              <a:rPr lang="cs-CZ" sz="3200" dirty="0" smtClean="0">
                <a:latin typeface="Trebuchet MS" panose="020B0603020202020204" pitchFamily="34" charset="0"/>
                <a:cs typeface="Times New Roman" panose="02020603050405020304" pitchFamily="18" charset="0"/>
                <a:sym typeface="Wingdings"/>
              </a:rPr>
              <a:t>    →  </a:t>
            </a:r>
            <a:r>
              <a:rPr lang="cs-CZ" sz="3200" dirty="0" err="1" smtClean="0">
                <a:solidFill>
                  <a:srgbClr val="00B0F0"/>
                </a:solidFill>
                <a:latin typeface="Trebuchet MS" panose="020B0603020202020204" pitchFamily="34" charset="0"/>
                <a:cs typeface="Times New Roman" panose="02020603050405020304" pitchFamily="18" charset="0"/>
                <a:sym typeface="Wingdings"/>
              </a:rPr>
              <a:t>Ihr</a:t>
            </a:r>
            <a:r>
              <a:rPr lang="cs-CZ" sz="3200" dirty="0" smtClean="0">
                <a:solidFill>
                  <a:srgbClr val="00B0F0"/>
                </a:solidFill>
                <a:latin typeface="Trebuchet MS" panose="020B0603020202020204" pitchFamily="34" charset="0"/>
                <a:cs typeface="Times New Roman" panose="02020603050405020304" pitchFamily="18" charset="0"/>
                <a:sym typeface="Wingdings"/>
              </a:rPr>
              <a:t> </a:t>
            </a:r>
            <a:r>
              <a:rPr lang="cs-CZ" sz="3200" dirty="0" smtClean="0">
                <a:latin typeface="Trebuchet MS" panose="020B0603020202020204" pitchFamily="34" charset="0"/>
                <a:cs typeface="Times New Roman" panose="02020603050405020304" pitchFamily="18" charset="0"/>
                <a:sym typeface="Wingdings"/>
              </a:rPr>
              <a:t>   </a:t>
            </a:r>
            <a:r>
              <a:rPr lang="cs-CZ" sz="3200" i="1" dirty="0" smtClean="0">
                <a:latin typeface="Trebuchet MS" panose="020B0603020202020204" pitchFamily="34" charset="0"/>
                <a:cs typeface="Times New Roman" panose="02020603050405020304" pitchFamily="18" charset="0"/>
                <a:sym typeface="Wingdings"/>
              </a:rPr>
              <a:t>(Váš)</a:t>
            </a:r>
          </a:p>
        </p:txBody>
      </p:sp>
    </p:spTree>
    <p:extLst>
      <p:ext uri="{BB962C8B-B14F-4D97-AF65-F5344CB8AC3E}">
        <p14:creationId xmlns:p14="http://schemas.microsoft.com/office/powerpoint/2010/main" val="2117742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187624" y="188640"/>
            <a:ext cx="720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u="sng" dirty="0" smtClean="0">
                <a:solidFill>
                  <a:srgbClr val="00B0F0"/>
                </a:solidFill>
                <a:latin typeface="Trebuchet MS" panose="020B0603020202020204" pitchFamily="34" charset="0"/>
              </a:rPr>
              <a:t>Přivlastňovací zájmena</a:t>
            </a:r>
            <a:endParaRPr lang="de-DE" sz="3200" u="sng" dirty="0">
              <a:solidFill>
                <a:srgbClr val="00B0F0"/>
              </a:solidFill>
              <a:latin typeface="Trebuchet MS" panose="020B0603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539552" y="1412776"/>
            <a:ext cx="784887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>
                <a:latin typeface="Trebuchet MS" panose="020B0603020202020204" pitchFamily="34" charset="0"/>
              </a:rPr>
              <a:t>s</a:t>
            </a:r>
            <a:r>
              <a:rPr lang="cs-CZ" sz="2800" dirty="0" smtClean="0">
                <a:latin typeface="Trebuchet MS" panose="020B0603020202020204" pitchFamily="34" charset="0"/>
              </a:rPr>
              <a:t>kloňují se v jednotném čísle jako člen neurčitý, v množném čísle pak jako člen určitý</a:t>
            </a:r>
            <a:endParaRPr lang="de-DE" sz="28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488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161866" y="553035"/>
            <a:ext cx="71287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u="sng" dirty="0" smtClean="0">
                <a:solidFill>
                  <a:srgbClr val="00B0F0"/>
                </a:solidFill>
                <a:latin typeface="Trebuchet MS" panose="020B0603020202020204" pitchFamily="34" charset="0"/>
              </a:rPr>
              <a:t>Mužský rod a střední rod - </a:t>
            </a:r>
            <a:r>
              <a:rPr lang="cs-CZ" sz="3200" u="sng" dirty="0" err="1" smtClean="0">
                <a:solidFill>
                  <a:srgbClr val="00B0F0"/>
                </a:solidFill>
                <a:latin typeface="Trebuchet MS" panose="020B0603020202020204" pitchFamily="34" charset="0"/>
              </a:rPr>
              <a:t>Singular</a:t>
            </a:r>
            <a:endParaRPr lang="de-DE" sz="3200" u="sng" dirty="0">
              <a:solidFill>
                <a:srgbClr val="00B0F0"/>
              </a:solidFill>
              <a:latin typeface="Trebuchet MS" panose="020B0603020202020204" pitchFamily="34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5609088"/>
              </p:ext>
            </p:extLst>
          </p:nvPr>
        </p:nvGraphicFramePr>
        <p:xfrm>
          <a:off x="57694" y="2204864"/>
          <a:ext cx="9108504" cy="2042160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2267744"/>
                <a:gridCol w="2448272"/>
                <a:gridCol w="2088232"/>
                <a:gridCol w="2304256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latin typeface="Trebuchet MS" panose="020B0603020202020204" pitchFamily="34" charset="0"/>
                        </a:rPr>
                        <a:t>Mužský</a:t>
                      </a:r>
                      <a:r>
                        <a:rPr lang="cs-CZ" sz="2400" baseline="0" dirty="0" smtClean="0">
                          <a:latin typeface="Trebuchet MS" panose="020B0603020202020204" pitchFamily="34" charset="0"/>
                        </a:rPr>
                        <a:t> rod</a:t>
                      </a:r>
                      <a:endParaRPr lang="de-DE" sz="24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latin typeface="Trebuchet MS" panose="020B0603020202020204" pitchFamily="34" charset="0"/>
                        </a:rPr>
                        <a:t>Střední rod</a:t>
                      </a:r>
                      <a:endParaRPr lang="de-DE" sz="24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latin typeface="Trebuchet MS" panose="020B0603020202020204" pitchFamily="34" charset="0"/>
                        </a:rPr>
                        <a:t>1.</a:t>
                      </a:r>
                      <a:r>
                        <a:rPr lang="cs-CZ" sz="2000" baseline="0" dirty="0" smtClean="0">
                          <a:latin typeface="Trebuchet MS" panose="020B0603020202020204" pitchFamily="34" charset="0"/>
                        </a:rPr>
                        <a:t> </a:t>
                      </a:r>
                      <a:r>
                        <a:rPr lang="cs-CZ" sz="2000" baseline="0" dirty="0" err="1" smtClean="0">
                          <a:latin typeface="Trebuchet MS" panose="020B0603020202020204" pitchFamily="34" charset="0"/>
                        </a:rPr>
                        <a:t>ein</a:t>
                      </a:r>
                      <a:r>
                        <a:rPr lang="cs-CZ" sz="2000" baseline="0" dirty="0" smtClean="0">
                          <a:latin typeface="Trebuchet MS" panose="020B0603020202020204" pitchFamily="34" charset="0"/>
                        </a:rPr>
                        <a:t> </a:t>
                      </a:r>
                      <a:r>
                        <a:rPr lang="cs-CZ" sz="2000" baseline="0" dirty="0" err="1" smtClean="0">
                          <a:latin typeface="Trebuchet MS" panose="020B0603020202020204" pitchFamily="34" charset="0"/>
                        </a:rPr>
                        <a:t>Freund</a:t>
                      </a:r>
                      <a:endParaRPr lang="de-DE" sz="20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latin typeface="Trebuchet MS" panose="020B0603020202020204" pitchFamily="34" charset="0"/>
                        </a:rPr>
                        <a:t>1.</a:t>
                      </a:r>
                      <a:r>
                        <a:rPr lang="cs-CZ" sz="2000" baseline="0" dirty="0" smtClean="0">
                          <a:latin typeface="Trebuchet MS" panose="020B0603020202020204" pitchFamily="34" charset="0"/>
                        </a:rPr>
                        <a:t> mein </a:t>
                      </a:r>
                      <a:r>
                        <a:rPr lang="cs-CZ" sz="2000" baseline="0" dirty="0" err="1" smtClean="0">
                          <a:latin typeface="Trebuchet MS" panose="020B0603020202020204" pitchFamily="34" charset="0"/>
                        </a:rPr>
                        <a:t>Freund</a:t>
                      </a:r>
                      <a:endParaRPr lang="de-DE" sz="20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latin typeface="Trebuchet MS" panose="020B0603020202020204" pitchFamily="34" charset="0"/>
                        </a:rPr>
                        <a:t>1. </a:t>
                      </a:r>
                      <a:r>
                        <a:rPr lang="cs-CZ" sz="2000" dirty="0" err="1" smtClean="0">
                          <a:latin typeface="Trebuchet MS" panose="020B0603020202020204" pitchFamily="34" charset="0"/>
                        </a:rPr>
                        <a:t>ein</a:t>
                      </a:r>
                      <a:r>
                        <a:rPr lang="cs-CZ" sz="2000" baseline="0" dirty="0" smtClean="0">
                          <a:latin typeface="Trebuchet MS" panose="020B0603020202020204" pitchFamily="34" charset="0"/>
                        </a:rPr>
                        <a:t> </a:t>
                      </a:r>
                      <a:r>
                        <a:rPr lang="cs-CZ" sz="2000" baseline="0" dirty="0" err="1" smtClean="0">
                          <a:latin typeface="Trebuchet MS" panose="020B0603020202020204" pitchFamily="34" charset="0"/>
                        </a:rPr>
                        <a:t>Haus</a:t>
                      </a:r>
                      <a:endParaRPr lang="de-DE" sz="20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latin typeface="Trebuchet MS" panose="020B0603020202020204" pitchFamily="34" charset="0"/>
                        </a:rPr>
                        <a:t>1. </a:t>
                      </a:r>
                      <a:r>
                        <a:rPr lang="cs-CZ" sz="2000" dirty="0" err="1" smtClean="0">
                          <a:latin typeface="Trebuchet MS" panose="020B0603020202020204" pitchFamily="34" charset="0"/>
                        </a:rPr>
                        <a:t>ihr</a:t>
                      </a:r>
                      <a:r>
                        <a:rPr lang="cs-CZ" sz="2000" dirty="0" smtClean="0">
                          <a:latin typeface="Trebuchet MS" panose="020B0603020202020204" pitchFamily="34" charset="0"/>
                        </a:rPr>
                        <a:t> </a:t>
                      </a:r>
                      <a:r>
                        <a:rPr lang="cs-CZ" sz="2000" dirty="0" err="1" smtClean="0">
                          <a:latin typeface="Trebuchet MS" panose="020B0603020202020204" pitchFamily="34" charset="0"/>
                        </a:rPr>
                        <a:t>Haus</a:t>
                      </a:r>
                      <a:endParaRPr lang="de-DE" sz="20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latin typeface="Trebuchet MS" panose="020B0603020202020204" pitchFamily="34" charset="0"/>
                        </a:rPr>
                        <a:t>2. </a:t>
                      </a:r>
                      <a:r>
                        <a:rPr lang="cs-CZ" sz="2000" dirty="0" err="1" smtClean="0">
                          <a:latin typeface="Trebuchet MS" panose="020B0603020202020204" pitchFamily="34" charset="0"/>
                        </a:rPr>
                        <a:t>ein</a:t>
                      </a:r>
                      <a:r>
                        <a:rPr lang="cs-CZ" sz="2000" u="sng" dirty="0" err="1" smtClean="0">
                          <a:latin typeface="Trebuchet MS" panose="020B0603020202020204" pitchFamily="34" charset="0"/>
                        </a:rPr>
                        <a:t>es</a:t>
                      </a:r>
                      <a:r>
                        <a:rPr lang="cs-CZ" sz="2000" baseline="0" dirty="0" smtClean="0">
                          <a:latin typeface="Trebuchet MS" panose="020B0603020202020204" pitchFamily="34" charset="0"/>
                        </a:rPr>
                        <a:t> </a:t>
                      </a:r>
                      <a:r>
                        <a:rPr lang="cs-CZ" sz="2000" dirty="0" err="1" smtClean="0">
                          <a:latin typeface="Trebuchet MS" panose="020B0603020202020204" pitchFamily="34" charset="0"/>
                        </a:rPr>
                        <a:t>Freund</a:t>
                      </a:r>
                      <a:r>
                        <a:rPr lang="cs-CZ" sz="2000" u="sng" dirty="0" err="1" smtClean="0">
                          <a:latin typeface="Trebuchet MS" panose="020B0603020202020204" pitchFamily="34" charset="0"/>
                        </a:rPr>
                        <a:t>es</a:t>
                      </a:r>
                      <a:endParaRPr lang="de-DE" sz="2000" u="sng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latin typeface="Trebuchet MS" panose="020B0603020202020204" pitchFamily="34" charset="0"/>
                        </a:rPr>
                        <a:t>2. </a:t>
                      </a:r>
                      <a:r>
                        <a:rPr lang="cs-CZ" sz="2000" dirty="0" err="1" smtClean="0">
                          <a:latin typeface="Trebuchet MS" panose="020B0603020202020204" pitchFamily="34" charset="0"/>
                        </a:rPr>
                        <a:t>mein</a:t>
                      </a:r>
                      <a:r>
                        <a:rPr lang="cs-CZ" sz="2000" u="sng" dirty="0" err="1" smtClean="0">
                          <a:latin typeface="Trebuchet MS" panose="020B0603020202020204" pitchFamily="34" charset="0"/>
                        </a:rPr>
                        <a:t>es</a:t>
                      </a:r>
                      <a:r>
                        <a:rPr lang="cs-CZ" sz="2000" dirty="0" smtClean="0">
                          <a:latin typeface="Trebuchet MS" panose="020B0603020202020204" pitchFamily="34" charset="0"/>
                        </a:rPr>
                        <a:t> </a:t>
                      </a:r>
                      <a:r>
                        <a:rPr lang="cs-CZ" sz="2000" dirty="0" err="1" smtClean="0">
                          <a:latin typeface="Trebuchet MS" panose="020B0603020202020204" pitchFamily="34" charset="0"/>
                        </a:rPr>
                        <a:t>Freund</a:t>
                      </a:r>
                      <a:r>
                        <a:rPr lang="cs-CZ" sz="2000" u="sng" dirty="0" err="1" smtClean="0">
                          <a:latin typeface="Trebuchet MS" panose="020B0603020202020204" pitchFamily="34" charset="0"/>
                        </a:rPr>
                        <a:t>es</a:t>
                      </a:r>
                      <a:endParaRPr lang="de-DE" sz="2000" u="sng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latin typeface="Trebuchet MS" panose="020B0603020202020204" pitchFamily="34" charset="0"/>
                        </a:rPr>
                        <a:t>2. </a:t>
                      </a:r>
                      <a:r>
                        <a:rPr lang="cs-CZ" sz="2000" dirty="0" err="1" smtClean="0">
                          <a:latin typeface="Trebuchet MS" panose="020B0603020202020204" pitchFamily="34" charset="0"/>
                        </a:rPr>
                        <a:t>ein</a:t>
                      </a:r>
                      <a:r>
                        <a:rPr lang="cs-CZ" sz="2000" u="sng" dirty="0" err="1" smtClean="0">
                          <a:latin typeface="Trebuchet MS" panose="020B0603020202020204" pitchFamily="34" charset="0"/>
                        </a:rPr>
                        <a:t>es</a:t>
                      </a:r>
                      <a:r>
                        <a:rPr lang="cs-CZ" sz="2000" dirty="0" smtClean="0">
                          <a:latin typeface="Trebuchet MS" panose="020B0603020202020204" pitchFamily="34" charset="0"/>
                        </a:rPr>
                        <a:t> </a:t>
                      </a:r>
                      <a:r>
                        <a:rPr lang="cs-CZ" sz="2000" dirty="0" err="1" smtClean="0">
                          <a:latin typeface="Trebuchet MS" panose="020B0603020202020204" pitchFamily="34" charset="0"/>
                        </a:rPr>
                        <a:t>Haus</a:t>
                      </a:r>
                      <a:r>
                        <a:rPr lang="cs-CZ" sz="2000" u="sng" dirty="0" err="1" smtClean="0">
                          <a:latin typeface="Trebuchet MS" panose="020B0603020202020204" pitchFamily="34" charset="0"/>
                        </a:rPr>
                        <a:t>es</a:t>
                      </a:r>
                      <a:endParaRPr lang="de-DE" sz="2000" u="sng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latin typeface="Trebuchet MS" panose="020B0603020202020204" pitchFamily="34" charset="0"/>
                        </a:rPr>
                        <a:t>2. </a:t>
                      </a:r>
                      <a:r>
                        <a:rPr lang="cs-CZ" sz="2000" dirty="0" err="1" smtClean="0">
                          <a:latin typeface="Trebuchet MS" panose="020B0603020202020204" pitchFamily="34" charset="0"/>
                        </a:rPr>
                        <a:t>ihr</a:t>
                      </a:r>
                      <a:r>
                        <a:rPr lang="cs-CZ" sz="2000" u="sng" dirty="0" err="1" smtClean="0">
                          <a:latin typeface="Trebuchet MS" panose="020B0603020202020204" pitchFamily="34" charset="0"/>
                        </a:rPr>
                        <a:t>es</a:t>
                      </a:r>
                      <a:r>
                        <a:rPr lang="cs-CZ" sz="2000" dirty="0" smtClean="0">
                          <a:latin typeface="Trebuchet MS" panose="020B0603020202020204" pitchFamily="34" charset="0"/>
                        </a:rPr>
                        <a:t> </a:t>
                      </a:r>
                      <a:r>
                        <a:rPr lang="cs-CZ" sz="2000" dirty="0" err="1" smtClean="0">
                          <a:latin typeface="Trebuchet MS" panose="020B0603020202020204" pitchFamily="34" charset="0"/>
                        </a:rPr>
                        <a:t>Haus</a:t>
                      </a:r>
                      <a:r>
                        <a:rPr lang="cs-CZ" sz="2000" u="sng" dirty="0" err="1" smtClean="0">
                          <a:latin typeface="Trebuchet MS" panose="020B0603020202020204" pitchFamily="34" charset="0"/>
                        </a:rPr>
                        <a:t>es</a:t>
                      </a:r>
                      <a:endParaRPr lang="de-DE" sz="2000" u="sng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latin typeface="Trebuchet MS" panose="020B0603020202020204" pitchFamily="34" charset="0"/>
                        </a:rPr>
                        <a:t>3. </a:t>
                      </a:r>
                      <a:r>
                        <a:rPr lang="cs-CZ" sz="2000" dirty="0" err="1" smtClean="0">
                          <a:latin typeface="Trebuchet MS" panose="020B0603020202020204" pitchFamily="34" charset="0"/>
                        </a:rPr>
                        <a:t>ein</a:t>
                      </a:r>
                      <a:r>
                        <a:rPr lang="cs-CZ" sz="2000" u="sng" dirty="0" err="1" smtClean="0">
                          <a:latin typeface="Trebuchet MS" panose="020B0603020202020204" pitchFamily="34" charset="0"/>
                        </a:rPr>
                        <a:t>em</a:t>
                      </a:r>
                      <a:r>
                        <a:rPr lang="cs-CZ" sz="2000" dirty="0" smtClean="0">
                          <a:latin typeface="Trebuchet MS" panose="020B0603020202020204" pitchFamily="34" charset="0"/>
                        </a:rPr>
                        <a:t> </a:t>
                      </a:r>
                      <a:r>
                        <a:rPr lang="cs-CZ" sz="2000" dirty="0" err="1" smtClean="0">
                          <a:latin typeface="Trebuchet MS" panose="020B0603020202020204" pitchFamily="34" charset="0"/>
                        </a:rPr>
                        <a:t>Freund</a:t>
                      </a:r>
                      <a:endParaRPr lang="de-DE" sz="20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latin typeface="Trebuchet MS" panose="020B0603020202020204" pitchFamily="34" charset="0"/>
                        </a:rPr>
                        <a:t>3. </a:t>
                      </a:r>
                      <a:r>
                        <a:rPr lang="cs-CZ" sz="2000" dirty="0" err="1" smtClean="0">
                          <a:latin typeface="Trebuchet MS" panose="020B0603020202020204" pitchFamily="34" charset="0"/>
                        </a:rPr>
                        <a:t>mein</a:t>
                      </a:r>
                      <a:r>
                        <a:rPr lang="cs-CZ" sz="2000" u="sng" dirty="0" err="1" smtClean="0">
                          <a:latin typeface="Trebuchet MS" panose="020B0603020202020204" pitchFamily="34" charset="0"/>
                        </a:rPr>
                        <a:t>em</a:t>
                      </a:r>
                      <a:r>
                        <a:rPr lang="cs-CZ" sz="2000" dirty="0" smtClean="0">
                          <a:latin typeface="Trebuchet MS" panose="020B0603020202020204" pitchFamily="34" charset="0"/>
                        </a:rPr>
                        <a:t> </a:t>
                      </a:r>
                      <a:r>
                        <a:rPr lang="cs-CZ" sz="2000" dirty="0" err="1" smtClean="0">
                          <a:latin typeface="Trebuchet MS" panose="020B0603020202020204" pitchFamily="34" charset="0"/>
                        </a:rPr>
                        <a:t>Freund</a:t>
                      </a:r>
                      <a:endParaRPr lang="de-DE" sz="20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latin typeface="Trebuchet MS" panose="020B0603020202020204" pitchFamily="34" charset="0"/>
                        </a:rPr>
                        <a:t>3. </a:t>
                      </a:r>
                      <a:r>
                        <a:rPr lang="cs-CZ" sz="2000" dirty="0" err="1" smtClean="0">
                          <a:latin typeface="Trebuchet MS" panose="020B0603020202020204" pitchFamily="34" charset="0"/>
                        </a:rPr>
                        <a:t>ein</a:t>
                      </a:r>
                      <a:r>
                        <a:rPr lang="cs-CZ" sz="2000" u="sng" dirty="0" err="1" smtClean="0">
                          <a:latin typeface="Trebuchet MS" panose="020B0603020202020204" pitchFamily="34" charset="0"/>
                        </a:rPr>
                        <a:t>em</a:t>
                      </a:r>
                      <a:r>
                        <a:rPr lang="cs-CZ" sz="2000" dirty="0" smtClean="0">
                          <a:latin typeface="Trebuchet MS" panose="020B0603020202020204" pitchFamily="34" charset="0"/>
                        </a:rPr>
                        <a:t> </a:t>
                      </a:r>
                      <a:r>
                        <a:rPr lang="cs-CZ" sz="2000" dirty="0" err="1" smtClean="0">
                          <a:latin typeface="Trebuchet MS" panose="020B0603020202020204" pitchFamily="34" charset="0"/>
                        </a:rPr>
                        <a:t>Haus</a:t>
                      </a:r>
                      <a:endParaRPr lang="de-DE" sz="20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latin typeface="Trebuchet MS" panose="020B0603020202020204" pitchFamily="34" charset="0"/>
                        </a:rPr>
                        <a:t>3. </a:t>
                      </a:r>
                      <a:r>
                        <a:rPr lang="cs-CZ" sz="2000" dirty="0" err="1" smtClean="0">
                          <a:latin typeface="Trebuchet MS" panose="020B0603020202020204" pitchFamily="34" charset="0"/>
                        </a:rPr>
                        <a:t>ihr</a:t>
                      </a:r>
                      <a:r>
                        <a:rPr lang="cs-CZ" sz="2000" u="sng" dirty="0" err="1" smtClean="0">
                          <a:latin typeface="Trebuchet MS" panose="020B0603020202020204" pitchFamily="34" charset="0"/>
                        </a:rPr>
                        <a:t>em</a:t>
                      </a:r>
                      <a:r>
                        <a:rPr lang="cs-CZ" sz="2000" dirty="0" smtClean="0">
                          <a:latin typeface="Trebuchet MS" panose="020B0603020202020204" pitchFamily="34" charset="0"/>
                        </a:rPr>
                        <a:t> </a:t>
                      </a:r>
                      <a:r>
                        <a:rPr lang="cs-CZ" sz="2000" dirty="0" err="1" smtClean="0">
                          <a:latin typeface="Trebuchet MS" panose="020B0603020202020204" pitchFamily="34" charset="0"/>
                        </a:rPr>
                        <a:t>Haus</a:t>
                      </a:r>
                      <a:endParaRPr lang="de-DE" sz="20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latin typeface="Trebuchet MS" panose="020B0603020202020204" pitchFamily="34" charset="0"/>
                        </a:rPr>
                        <a:t>4. </a:t>
                      </a:r>
                      <a:r>
                        <a:rPr lang="cs-CZ" sz="2000" dirty="0" err="1" smtClean="0">
                          <a:latin typeface="Trebuchet MS" panose="020B0603020202020204" pitchFamily="34" charset="0"/>
                        </a:rPr>
                        <a:t>ein</a:t>
                      </a:r>
                      <a:r>
                        <a:rPr lang="cs-CZ" sz="2000" u="sng" dirty="0" err="1" smtClean="0">
                          <a:latin typeface="Trebuchet MS" panose="020B0603020202020204" pitchFamily="34" charset="0"/>
                        </a:rPr>
                        <a:t>en</a:t>
                      </a:r>
                      <a:r>
                        <a:rPr lang="cs-CZ" sz="2000" dirty="0" smtClean="0">
                          <a:latin typeface="Trebuchet MS" panose="020B0603020202020204" pitchFamily="34" charset="0"/>
                        </a:rPr>
                        <a:t> </a:t>
                      </a:r>
                      <a:r>
                        <a:rPr lang="cs-CZ" sz="2000" dirty="0" err="1" smtClean="0">
                          <a:latin typeface="Trebuchet MS" panose="020B0603020202020204" pitchFamily="34" charset="0"/>
                        </a:rPr>
                        <a:t>Freund</a:t>
                      </a:r>
                      <a:endParaRPr lang="de-DE" sz="20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latin typeface="Trebuchet MS" panose="020B0603020202020204" pitchFamily="34" charset="0"/>
                        </a:rPr>
                        <a:t>4. </a:t>
                      </a:r>
                      <a:r>
                        <a:rPr lang="cs-CZ" sz="2000" dirty="0" err="1" smtClean="0">
                          <a:latin typeface="Trebuchet MS" panose="020B0603020202020204" pitchFamily="34" charset="0"/>
                        </a:rPr>
                        <a:t>mein</a:t>
                      </a:r>
                      <a:r>
                        <a:rPr lang="cs-CZ" sz="2000" u="sng" dirty="0" err="1" smtClean="0">
                          <a:latin typeface="Trebuchet MS" panose="020B0603020202020204" pitchFamily="34" charset="0"/>
                        </a:rPr>
                        <a:t>en</a:t>
                      </a:r>
                      <a:r>
                        <a:rPr lang="cs-CZ" sz="2000" dirty="0" smtClean="0">
                          <a:latin typeface="Trebuchet MS" panose="020B0603020202020204" pitchFamily="34" charset="0"/>
                        </a:rPr>
                        <a:t> </a:t>
                      </a:r>
                      <a:r>
                        <a:rPr lang="cs-CZ" sz="2000" dirty="0" err="1" smtClean="0">
                          <a:latin typeface="Trebuchet MS" panose="020B0603020202020204" pitchFamily="34" charset="0"/>
                        </a:rPr>
                        <a:t>Freund</a:t>
                      </a:r>
                      <a:endParaRPr lang="de-DE" sz="20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latin typeface="Trebuchet MS" panose="020B0603020202020204" pitchFamily="34" charset="0"/>
                        </a:rPr>
                        <a:t>4. </a:t>
                      </a:r>
                      <a:r>
                        <a:rPr lang="cs-CZ" sz="2000" dirty="0" err="1" smtClean="0">
                          <a:latin typeface="Trebuchet MS" panose="020B0603020202020204" pitchFamily="34" charset="0"/>
                        </a:rPr>
                        <a:t>ein</a:t>
                      </a:r>
                      <a:r>
                        <a:rPr lang="cs-CZ" sz="2000" dirty="0" smtClean="0">
                          <a:latin typeface="Trebuchet MS" panose="020B0603020202020204" pitchFamily="34" charset="0"/>
                        </a:rPr>
                        <a:t> </a:t>
                      </a:r>
                      <a:r>
                        <a:rPr lang="cs-CZ" sz="2000" dirty="0" err="1" smtClean="0">
                          <a:latin typeface="Trebuchet MS" panose="020B0603020202020204" pitchFamily="34" charset="0"/>
                        </a:rPr>
                        <a:t>Haus</a:t>
                      </a:r>
                      <a:endParaRPr lang="de-DE" sz="20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latin typeface="Trebuchet MS" panose="020B0603020202020204" pitchFamily="34" charset="0"/>
                        </a:rPr>
                        <a:t>4. </a:t>
                      </a:r>
                      <a:r>
                        <a:rPr lang="cs-CZ" sz="2000" dirty="0" err="1" smtClean="0">
                          <a:latin typeface="Trebuchet MS" panose="020B0603020202020204" pitchFamily="34" charset="0"/>
                        </a:rPr>
                        <a:t>ihr</a:t>
                      </a:r>
                      <a:r>
                        <a:rPr lang="cs-CZ" sz="2000" dirty="0" smtClean="0">
                          <a:latin typeface="Trebuchet MS" panose="020B0603020202020204" pitchFamily="34" charset="0"/>
                        </a:rPr>
                        <a:t> </a:t>
                      </a:r>
                      <a:r>
                        <a:rPr lang="cs-CZ" sz="2000" dirty="0" err="1" smtClean="0">
                          <a:latin typeface="Trebuchet MS" panose="020B0603020202020204" pitchFamily="34" charset="0"/>
                        </a:rPr>
                        <a:t>Haus</a:t>
                      </a:r>
                      <a:endParaRPr lang="de-DE" sz="20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2223483" y="5013176"/>
            <a:ext cx="25202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dirty="0" smtClean="0">
                <a:latin typeface="Trebuchet MS" panose="020B0603020202020204" pitchFamily="34" charset="0"/>
              </a:rPr>
              <a:t>můj přítel</a:t>
            </a:r>
            <a:endParaRPr lang="de-DE" sz="2000" dirty="0">
              <a:latin typeface="Trebuchet MS" panose="020B0603020202020204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6948264" y="5013176"/>
            <a:ext cx="19442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dirty="0" smtClean="0">
                <a:latin typeface="Trebuchet MS" panose="020B0603020202020204" pitchFamily="34" charset="0"/>
              </a:rPr>
              <a:t>její dům</a:t>
            </a:r>
            <a:endParaRPr lang="de-DE" sz="20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3451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1560" y="476672"/>
            <a:ext cx="7776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u="sng" dirty="0" smtClean="0">
                <a:solidFill>
                  <a:srgbClr val="00B0F0"/>
                </a:solidFill>
                <a:latin typeface="Trebuchet MS" panose="020B0603020202020204" pitchFamily="34" charset="0"/>
              </a:rPr>
              <a:t>Ženský rod - </a:t>
            </a:r>
            <a:r>
              <a:rPr lang="cs-CZ" sz="3600" u="sng" dirty="0" err="1" smtClean="0">
                <a:solidFill>
                  <a:srgbClr val="00B0F0"/>
                </a:solidFill>
                <a:latin typeface="Trebuchet MS" panose="020B0603020202020204" pitchFamily="34" charset="0"/>
              </a:rPr>
              <a:t>Singular</a:t>
            </a:r>
            <a:endParaRPr lang="de-DE" sz="3600" u="sng" dirty="0">
              <a:solidFill>
                <a:srgbClr val="00B0F0"/>
              </a:solidFill>
              <a:latin typeface="Trebuchet MS" panose="020B0603020202020204" pitchFamily="34" charset="0"/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1904700"/>
              </p:ext>
            </p:extLst>
          </p:nvPr>
        </p:nvGraphicFramePr>
        <p:xfrm>
          <a:off x="1619672" y="1988840"/>
          <a:ext cx="6096000" cy="2956560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3048000"/>
                <a:gridCol w="3048000"/>
              </a:tblGrid>
              <a:tr h="591840">
                <a:tc gridSpan="2">
                  <a:txBody>
                    <a:bodyPr/>
                    <a:lstStyle/>
                    <a:p>
                      <a:pPr algn="ctr"/>
                      <a:r>
                        <a:rPr lang="cs-CZ" sz="3600" dirty="0" smtClean="0">
                          <a:latin typeface="Trebuchet MS" panose="020B0603020202020204" pitchFamily="34" charset="0"/>
                        </a:rPr>
                        <a:t>moje žena</a:t>
                      </a:r>
                      <a:endParaRPr lang="de-DE" sz="36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3200" dirty="0" smtClean="0">
                          <a:latin typeface="Trebuchet MS" panose="020B0603020202020204" pitchFamily="34" charset="0"/>
                        </a:rPr>
                        <a:t>1. </a:t>
                      </a:r>
                      <a:r>
                        <a:rPr lang="cs-CZ" sz="3200" u="sng" dirty="0" err="1" smtClean="0">
                          <a:latin typeface="Trebuchet MS" panose="020B0603020202020204" pitchFamily="34" charset="0"/>
                        </a:rPr>
                        <a:t>eine</a:t>
                      </a:r>
                      <a:r>
                        <a:rPr lang="cs-CZ" sz="3200" dirty="0" smtClean="0">
                          <a:latin typeface="Trebuchet MS" panose="020B0603020202020204" pitchFamily="34" charset="0"/>
                        </a:rPr>
                        <a:t> </a:t>
                      </a:r>
                      <a:r>
                        <a:rPr lang="cs-CZ" sz="3200" dirty="0" err="1" smtClean="0">
                          <a:latin typeface="Trebuchet MS" panose="020B0603020202020204" pitchFamily="34" charset="0"/>
                        </a:rPr>
                        <a:t>Frau</a:t>
                      </a:r>
                      <a:endParaRPr lang="de-DE" sz="32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200" dirty="0" smtClean="0">
                          <a:latin typeface="Trebuchet MS" panose="020B0603020202020204" pitchFamily="34" charset="0"/>
                        </a:rPr>
                        <a:t>1.</a:t>
                      </a:r>
                      <a:r>
                        <a:rPr lang="cs-CZ" sz="3200" baseline="0" dirty="0" smtClean="0">
                          <a:latin typeface="Trebuchet MS" panose="020B0603020202020204" pitchFamily="34" charset="0"/>
                        </a:rPr>
                        <a:t> </a:t>
                      </a:r>
                      <a:r>
                        <a:rPr lang="cs-CZ" sz="3200" u="sng" baseline="0" dirty="0" err="1" smtClean="0">
                          <a:latin typeface="Trebuchet MS" panose="020B0603020202020204" pitchFamily="34" charset="0"/>
                        </a:rPr>
                        <a:t>meine</a:t>
                      </a:r>
                      <a:r>
                        <a:rPr lang="cs-CZ" sz="3200" baseline="0" dirty="0" smtClean="0">
                          <a:latin typeface="Trebuchet MS" panose="020B0603020202020204" pitchFamily="34" charset="0"/>
                        </a:rPr>
                        <a:t> </a:t>
                      </a:r>
                      <a:r>
                        <a:rPr lang="cs-CZ" sz="3200" baseline="0" dirty="0" err="1" smtClean="0">
                          <a:latin typeface="Trebuchet MS" panose="020B0603020202020204" pitchFamily="34" charset="0"/>
                        </a:rPr>
                        <a:t>Frau</a:t>
                      </a:r>
                      <a:endParaRPr lang="de-DE" sz="32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3200" dirty="0" smtClean="0">
                          <a:latin typeface="Trebuchet MS" panose="020B0603020202020204" pitchFamily="34" charset="0"/>
                        </a:rPr>
                        <a:t>2. </a:t>
                      </a:r>
                      <a:r>
                        <a:rPr lang="cs-CZ" sz="3200" dirty="0" err="1" smtClean="0">
                          <a:latin typeface="Trebuchet MS" panose="020B0603020202020204" pitchFamily="34" charset="0"/>
                        </a:rPr>
                        <a:t>ein</a:t>
                      </a:r>
                      <a:r>
                        <a:rPr lang="cs-CZ" sz="3200" u="sng" dirty="0" err="1" smtClean="0">
                          <a:latin typeface="Trebuchet MS" panose="020B0603020202020204" pitchFamily="34" charset="0"/>
                        </a:rPr>
                        <a:t>er</a:t>
                      </a:r>
                      <a:r>
                        <a:rPr lang="cs-CZ" sz="3200" dirty="0" smtClean="0">
                          <a:latin typeface="Trebuchet MS" panose="020B0603020202020204" pitchFamily="34" charset="0"/>
                        </a:rPr>
                        <a:t> </a:t>
                      </a:r>
                      <a:r>
                        <a:rPr lang="cs-CZ" sz="3200" dirty="0" err="1" smtClean="0">
                          <a:latin typeface="Trebuchet MS" panose="020B0603020202020204" pitchFamily="34" charset="0"/>
                        </a:rPr>
                        <a:t>Frau</a:t>
                      </a:r>
                      <a:endParaRPr lang="de-DE" sz="32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200" dirty="0" smtClean="0">
                          <a:latin typeface="Trebuchet MS" panose="020B0603020202020204" pitchFamily="34" charset="0"/>
                        </a:rPr>
                        <a:t>2. </a:t>
                      </a:r>
                      <a:r>
                        <a:rPr lang="cs-CZ" sz="3200" dirty="0" err="1" smtClean="0">
                          <a:latin typeface="Trebuchet MS" panose="020B0603020202020204" pitchFamily="34" charset="0"/>
                        </a:rPr>
                        <a:t>mein</a:t>
                      </a:r>
                      <a:r>
                        <a:rPr lang="cs-CZ" sz="3200" u="sng" dirty="0" err="1" smtClean="0">
                          <a:latin typeface="Trebuchet MS" panose="020B0603020202020204" pitchFamily="34" charset="0"/>
                        </a:rPr>
                        <a:t>er</a:t>
                      </a:r>
                      <a:r>
                        <a:rPr lang="cs-CZ" sz="3200" dirty="0" smtClean="0">
                          <a:latin typeface="Trebuchet MS" panose="020B0603020202020204" pitchFamily="34" charset="0"/>
                        </a:rPr>
                        <a:t> </a:t>
                      </a:r>
                      <a:r>
                        <a:rPr lang="cs-CZ" sz="3200" dirty="0" err="1" smtClean="0">
                          <a:latin typeface="Trebuchet MS" panose="020B0603020202020204" pitchFamily="34" charset="0"/>
                        </a:rPr>
                        <a:t>Frau</a:t>
                      </a:r>
                      <a:endParaRPr lang="de-DE" sz="32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3200" dirty="0" smtClean="0">
                          <a:latin typeface="Trebuchet MS" panose="020B0603020202020204" pitchFamily="34" charset="0"/>
                        </a:rPr>
                        <a:t>3. </a:t>
                      </a:r>
                      <a:r>
                        <a:rPr lang="cs-CZ" sz="3200" dirty="0" err="1" smtClean="0">
                          <a:latin typeface="Trebuchet MS" panose="020B0603020202020204" pitchFamily="34" charset="0"/>
                        </a:rPr>
                        <a:t>ein</a:t>
                      </a:r>
                      <a:r>
                        <a:rPr lang="cs-CZ" sz="3200" u="sng" dirty="0" err="1" smtClean="0">
                          <a:latin typeface="Trebuchet MS" panose="020B0603020202020204" pitchFamily="34" charset="0"/>
                        </a:rPr>
                        <a:t>er</a:t>
                      </a:r>
                      <a:r>
                        <a:rPr lang="cs-CZ" sz="3200" dirty="0" smtClean="0">
                          <a:latin typeface="Trebuchet MS" panose="020B0603020202020204" pitchFamily="34" charset="0"/>
                        </a:rPr>
                        <a:t> </a:t>
                      </a:r>
                      <a:r>
                        <a:rPr lang="cs-CZ" sz="3200" dirty="0" err="1" smtClean="0">
                          <a:latin typeface="Trebuchet MS" panose="020B0603020202020204" pitchFamily="34" charset="0"/>
                        </a:rPr>
                        <a:t>Frau</a:t>
                      </a:r>
                      <a:endParaRPr lang="de-DE" sz="32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200" dirty="0" smtClean="0">
                          <a:latin typeface="Trebuchet MS" panose="020B0603020202020204" pitchFamily="34" charset="0"/>
                        </a:rPr>
                        <a:t>3.</a:t>
                      </a:r>
                      <a:r>
                        <a:rPr lang="cs-CZ" sz="3200" baseline="0" dirty="0" smtClean="0">
                          <a:latin typeface="Trebuchet MS" panose="020B0603020202020204" pitchFamily="34" charset="0"/>
                        </a:rPr>
                        <a:t> </a:t>
                      </a:r>
                      <a:r>
                        <a:rPr lang="cs-CZ" sz="3200" baseline="0" dirty="0" err="1" smtClean="0">
                          <a:latin typeface="Trebuchet MS" panose="020B0603020202020204" pitchFamily="34" charset="0"/>
                        </a:rPr>
                        <a:t>mein</a:t>
                      </a:r>
                      <a:r>
                        <a:rPr lang="cs-CZ" sz="3200" u="sng" baseline="0" dirty="0" err="1" smtClean="0">
                          <a:latin typeface="Trebuchet MS" panose="020B0603020202020204" pitchFamily="34" charset="0"/>
                        </a:rPr>
                        <a:t>er</a:t>
                      </a:r>
                      <a:r>
                        <a:rPr lang="cs-CZ" sz="3200" baseline="0" dirty="0" smtClean="0">
                          <a:latin typeface="Trebuchet MS" panose="020B0603020202020204" pitchFamily="34" charset="0"/>
                        </a:rPr>
                        <a:t> </a:t>
                      </a:r>
                      <a:r>
                        <a:rPr lang="cs-CZ" sz="3200" baseline="0" dirty="0" err="1" smtClean="0">
                          <a:latin typeface="Trebuchet MS" panose="020B0603020202020204" pitchFamily="34" charset="0"/>
                        </a:rPr>
                        <a:t>Frau</a:t>
                      </a:r>
                      <a:endParaRPr lang="de-DE" sz="32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3200" dirty="0" smtClean="0">
                          <a:latin typeface="Trebuchet MS" panose="020B0603020202020204" pitchFamily="34" charset="0"/>
                        </a:rPr>
                        <a:t>4. </a:t>
                      </a:r>
                      <a:r>
                        <a:rPr lang="cs-CZ" sz="3200" dirty="0" err="1" smtClean="0">
                          <a:latin typeface="Trebuchet MS" panose="020B0603020202020204" pitchFamily="34" charset="0"/>
                        </a:rPr>
                        <a:t>ein</a:t>
                      </a:r>
                      <a:r>
                        <a:rPr lang="cs-CZ" sz="3200" u="sng" dirty="0" err="1" smtClean="0">
                          <a:latin typeface="Trebuchet MS" panose="020B0603020202020204" pitchFamily="34" charset="0"/>
                        </a:rPr>
                        <a:t>e</a:t>
                      </a:r>
                      <a:r>
                        <a:rPr lang="cs-CZ" sz="3200" dirty="0" smtClean="0">
                          <a:latin typeface="Trebuchet MS" panose="020B0603020202020204" pitchFamily="34" charset="0"/>
                        </a:rPr>
                        <a:t> </a:t>
                      </a:r>
                      <a:r>
                        <a:rPr lang="cs-CZ" sz="3200" dirty="0" err="1" smtClean="0">
                          <a:latin typeface="Trebuchet MS" panose="020B0603020202020204" pitchFamily="34" charset="0"/>
                        </a:rPr>
                        <a:t>Frau</a:t>
                      </a:r>
                      <a:endParaRPr lang="de-DE" sz="32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200" dirty="0" smtClean="0">
                          <a:latin typeface="Trebuchet MS" panose="020B0603020202020204" pitchFamily="34" charset="0"/>
                        </a:rPr>
                        <a:t>4. </a:t>
                      </a:r>
                      <a:r>
                        <a:rPr lang="cs-CZ" sz="3200" dirty="0" err="1" smtClean="0">
                          <a:latin typeface="Trebuchet MS" panose="020B0603020202020204" pitchFamily="34" charset="0"/>
                        </a:rPr>
                        <a:t>mein</a:t>
                      </a:r>
                      <a:r>
                        <a:rPr lang="cs-CZ" sz="3200" u="sng" dirty="0" err="1" smtClean="0">
                          <a:latin typeface="Trebuchet MS" panose="020B0603020202020204" pitchFamily="34" charset="0"/>
                        </a:rPr>
                        <a:t>e</a:t>
                      </a:r>
                      <a:r>
                        <a:rPr lang="cs-CZ" sz="3200" dirty="0" smtClean="0">
                          <a:latin typeface="Trebuchet MS" panose="020B0603020202020204" pitchFamily="34" charset="0"/>
                        </a:rPr>
                        <a:t> </a:t>
                      </a:r>
                      <a:r>
                        <a:rPr lang="cs-CZ" sz="3200" dirty="0" err="1" smtClean="0">
                          <a:latin typeface="Trebuchet MS" panose="020B0603020202020204" pitchFamily="34" charset="0"/>
                        </a:rPr>
                        <a:t>Frau</a:t>
                      </a:r>
                      <a:endParaRPr lang="de-DE" sz="32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2617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553035"/>
            <a:ext cx="84969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u="sng" dirty="0" smtClean="0">
                <a:solidFill>
                  <a:schemeClr val="accent6">
                    <a:lumMod val="75000"/>
                  </a:schemeClr>
                </a:solidFill>
                <a:latin typeface="Trebuchet MS" panose="020B0603020202020204" pitchFamily="34" charset="0"/>
              </a:rPr>
              <a:t>Množné číslo</a:t>
            </a:r>
            <a:endParaRPr lang="de-DE" sz="3600" u="sng" dirty="0">
              <a:solidFill>
                <a:schemeClr val="accent6">
                  <a:lumMod val="75000"/>
                </a:schemeClr>
              </a:solidFill>
              <a:latin typeface="Trebuchet MS" panose="020B0603020202020204" pitchFamily="34" charset="0"/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9446547"/>
              </p:ext>
            </p:extLst>
          </p:nvPr>
        </p:nvGraphicFramePr>
        <p:xfrm>
          <a:off x="1596008" y="2132856"/>
          <a:ext cx="6096000" cy="2721992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2687960"/>
                <a:gridCol w="340804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cs-CZ" sz="3600" dirty="0" smtClean="0">
                          <a:latin typeface="Trebuchet MS" panose="020B0603020202020204" pitchFamily="34" charset="0"/>
                        </a:rPr>
                        <a:t>naši</a:t>
                      </a:r>
                      <a:r>
                        <a:rPr lang="cs-CZ" sz="3600" baseline="0" dirty="0" smtClean="0">
                          <a:latin typeface="Trebuchet MS" panose="020B0603020202020204" pitchFamily="34" charset="0"/>
                        </a:rPr>
                        <a:t> žáci</a:t>
                      </a:r>
                      <a:endParaRPr lang="de-DE" sz="36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latin typeface="Trebuchet MS" panose="020B0603020202020204" pitchFamily="34" charset="0"/>
                        </a:rPr>
                        <a:t>1. </a:t>
                      </a:r>
                      <a:r>
                        <a:rPr lang="cs-CZ" sz="2800" dirty="0" err="1" smtClean="0">
                          <a:latin typeface="Trebuchet MS" panose="020B0603020202020204" pitchFamily="34" charset="0"/>
                        </a:rPr>
                        <a:t>di</a:t>
                      </a:r>
                      <a:r>
                        <a:rPr lang="cs-CZ" sz="2800" u="sng" dirty="0" err="1" smtClean="0">
                          <a:latin typeface="Trebuchet MS" panose="020B0603020202020204" pitchFamily="34" charset="0"/>
                        </a:rPr>
                        <a:t>e</a:t>
                      </a:r>
                      <a:r>
                        <a:rPr lang="cs-CZ" sz="2800" baseline="0" dirty="0" smtClean="0">
                          <a:latin typeface="Trebuchet MS" panose="020B0603020202020204" pitchFamily="34" charset="0"/>
                        </a:rPr>
                        <a:t> </a:t>
                      </a:r>
                      <a:r>
                        <a:rPr lang="cs-CZ" sz="2800" baseline="0" dirty="0" err="1" smtClean="0">
                          <a:latin typeface="Trebuchet MS" panose="020B0603020202020204" pitchFamily="34" charset="0"/>
                        </a:rPr>
                        <a:t>Schüler</a:t>
                      </a:r>
                      <a:endParaRPr lang="de-DE" sz="28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latin typeface="Trebuchet MS" panose="020B0603020202020204" pitchFamily="34" charset="0"/>
                        </a:rPr>
                        <a:t>1. </a:t>
                      </a:r>
                      <a:r>
                        <a:rPr lang="cs-CZ" sz="2800" dirty="0" err="1" smtClean="0">
                          <a:latin typeface="Trebuchet MS" panose="020B0603020202020204" pitchFamily="34" charset="0"/>
                        </a:rPr>
                        <a:t>unser</a:t>
                      </a:r>
                      <a:r>
                        <a:rPr lang="cs-CZ" sz="2800" u="sng" dirty="0" err="1" smtClean="0">
                          <a:latin typeface="Trebuchet MS" panose="020B0603020202020204" pitchFamily="34" charset="0"/>
                        </a:rPr>
                        <a:t>e</a:t>
                      </a:r>
                      <a:r>
                        <a:rPr lang="cs-CZ" sz="2800" dirty="0" smtClean="0">
                          <a:latin typeface="Trebuchet MS" panose="020B0603020202020204" pitchFamily="34" charset="0"/>
                        </a:rPr>
                        <a:t> </a:t>
                      </a:r>
                      <a:r>
                        <a:rPr lang="cs-CZ" sz="2800" dirty="0" err="1" smtClean="0">
                          <a:latin typeface="Trebuchet MS" panose="020B0603020202020204" pitchFamily="34" charset="0"/>
                        </a:rPr>
                        <a:t>Schüler</a:t>
                      </a:r>
                      <a:endParaRPr lang="de-DE" sz="28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latin typeface="Trebuchet MS" panose="020B0603020202020204" pitchFamily="34" charset="0"/>
                        </a:rPr>
                        <a:t>2. d</a:t>
                      </a:r>
                      <a:r>
                        <a:rPr lang="cs-CZ" sz="2800" u="sng" dirty="0" smtClean="0">
                          <a:latin typeface="Trebuchet MS" panose="020B0603020202020204" pitchFamily="34" charset="0"/>
                        </a:rPr>
                        <a:t>er</a:t>
                      </a:r>
                      <a:r>
                        <a:rPr lang="cs-CZ" sz="2800" dirty="0" smtClean="0">
                          <a:latin typeface="Trebuchet MS" panose="020B0603020202020204" pitchFamily="34" charset="0"/>
                        </a:rPr>
                        <a:t> </a:t>
                      </a:r>
                      <a:r>
                        <a:rPr lang="cs-CZ" sz="2800" dirty="0" err="1" smtClean="0">
                          <a:latin typeface="Trebuchet MS" panose="020B0603020202020204" pitchFamily="34" charset="0"/>
                        </a:rPr>
                        <a:t>Schüler</a:t>
                      </a:r>
                      <a:endParaRPr lang="de-DE" sz="28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latin typeface="Trebuchet MS" panose="020B0603020202020204" pitchFamily="34" charset="0"/>
                        </a:rPr>
                        <a:t>2. </a:t>
                      </a:r>
                      <a:r>
                        <a:rPr lang="cs-CZ" sz="2800" dirty="0" err="1" smtClean="0">
                          <a:latin typeface="Trebuchet MS" panose="020B0603020202020204" pitchFamily="34" charset="0"/>
                        </a:rPr>
                        <a:t>unser</a:t>
                      </a:r>
                      <a:r>
                        <a:rPr lang="cs-CZ" sz="2800" u="sng" dirty="0" err="1" smtClean="0">
                          <a:latin typeface="Trebuchet MS" panose="020B0603020202020204" pitchFamily="34" charset="0"/>
                        </a:rPr>
                        <a:t>er</a:t>
                      </a:r>
                      <a:r>
                        <a:rPr lang="cs-CZ" sz="2800" dirty="0" smtClean="0">
                          <a:latin typeface="Trebuchet MS" panose="020B0603020202020204" pitchFamily="34" charset="0"/>
                        </a:rPr>
                        <a:t> </a:t>
                      </a:r>
                      <a:r>
                        <a:rPr lang="cs-CZ" sz="2800" dirty="0" err="1" smtClean="0">
                          <a:latin typeface="Trebuchet MS" panose="020B0603020202020204" pitchFamily="34" charset="0"/>
                        </a:rPr>
                        <a:t>Schüler</a:t>
                      </a:r>
                      <a:endParaRPr lang="de-DE" sz="28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</a:tr>
              <a:tr h="527432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latin typeface="Trebuchet MS" panose="020B0603020202020204" pitchFamily="34" charset="0"/>
                        </a:rPr>
                        <a:t>3. d</a:t>
                      </a:r>
                      <a:r>
                        <a:rPr lang="cs-CZ" sz="2800" u="sng" dirty="0" smtClean="0">
                          <a:latin typeface="Trebuchet MS" panose="020B0603020202020204" pitchFamily="34" charset="0"/>
                        </a:rPr>
                        <a:t>en</a:t>
                      </a:r>
                      <a:r>
                        <a:rPr lang="cs-CZ" sz="2800" dirty="0" smtClean="0">
                          <a:latin typeface="Trebuchet MS" panose="020B0603020202020204" pitchFamily="34" charset="0"/>
                        </a:rPr>
                        <a:t> </a:t>
                      </a:r>
                      <a:r>
                        <a:rPr lang="cs-CZ" sz="2800" dirty="0" err="1" smtClean="0">
                          <a:latin typeface="Trebuchet MS" panose="020B0603020202020204" pitchFamily="34" charset="0"/>
                        </a:rPr>
                        <a:t>Schüler</a:t>
                      </a:r>
                      <a:r>
                        <a:rPr lang="cs-CZ" sz="2800" u="sng" dirty="0" err="1" smtClean="0">
                          <a:latin typeface="Trebuchet MS" panose="020B0603020202020204" pitchFamily="34" charset="0"/>
                        </a:rPr>
                        <a:t>n</a:t>
                      </a:r>
                      <a:endParaRPr lang="de-DE" sz="2800" u="sng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latin typeface="Trebuchet MS" panose="020B0603020202020204" pitchFamily="34" charset="0"/>
                        </a:rPr>
                        <a:t>3. </a:t>
                      </a:r>
                      <a:r>
                        <a:rPr lang="cs-CZ" sz="2800" dirty="0" err="1" smtClean="0">
                          <a:latin typeface="Trebuchet MS" panose="020B0603020202020204" pitchFamily="34" charset="0"/>
                        </a:rPr>
                        <a:t>unser</a:t>
                      </a:r>
                      <a:r>
                        <a:rPr lang="cs-CZ" sz="2800" u="sng" dirty="0" err="1" smtClean="0">
                          <a:latin typeface="Trebuchet MS" panose="020B0603020202020204" pitchFamily="34" charset="0"/>
                        </a:rPr>
                        <a:t>en</a:t>
                      </a:r>
                      <a:r>
                        <a:rPr lang="cs-CZ" sz="2800" dirty="0" smtClean="0">
                          <a:latin typeface="Trebuchet MS" panose="020B0603020202020204" pitchFamily="34" charset="0"/>
                        </a:rPr>
                        <a:t> </a:t>
                      </a:r>
                      <a:r>
                        <a:rPr lang="cs-CZ" sz="2800" dirty="0" err="1" smtClean="0">
                          <a:latin typeface="Trebuchet MS" panose="020B0603020202020204" pitchFamily="34" charset="0"/>
                        </a:rPr>
                        <a:t>Schüler</a:t>
                      </a:r>
                      <a:r>
                        <a:rPr lang="cs-CZ" sz="2800" u="sng" dirty="0" err="1" smtClean="0">
                          <a:latin typeface="Trebuchet MS" panose="020B0603020202020204" pitchFamily="34" charset="0"/>
                        </a:rPr>
                        <a:t>n</a:t>
                      </a:r>
                      <a:endParaRPr lang="de-DE" sz="2800" u="sng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latin typeface="Trebuchet MS" panose="020B0603020202020204" pitchFamily="34" charset="0"/>
                        </a:rPr>
                        <a:t>4. </a:t>
                      </a:r>
                      <a:r>
                        <a:rPr lang="cs-CZ" sz="2800" dirty="0" err="1" smtClean="0">
                          <a:latin typeface="Trebuchet MS" panose="020B0603020202020204" pitchFamily="34" charset="0"/>
                        </a:rPr>
                        <a:t>di</a:t>
                      </a:r>
                      <a:r>
                        <a:rPr lang="cs-CZ" sz="2800" u="sng" dirty="0" err="1" smtClean="0">
                          <a:latin typeface="Trebuchet MS" panose="020B0603020202020204" pitchFamily="34" charset="0"/>
                        </a:rPr>
                        <a:t>e</a:t>
                      </a:r>
                      <a:r>
                        <a:rPr lang="cs-CZ" sz="2800" dirty="0" smtClean="0">
                          <a:latin typeface="Trebuchet MS" panose="020B0603020202020204" pitchFamily="34" charset="0"/>
                        </a:rPr>
                        <a:t> </a:t>
                      </a:r>
                      <a:r>
                        <a:rPr lang="cs-CZ" sz="2800" dirty="0" err="1" smtClean="0">
                          <a:latin typeface="Trebuchet MS" panose="020B0603020202020204" pitchFamily="34" charset="0"/>
                        </a:rPr>
                        <a:t>Schüler</a:t>
                      </a:r>
                      <a:endParaRPr lang="de-DE" sz="28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latin typeface="Trebuchet MS" panose="020B0603020202020204" pitchFamily="34" charset="0"/>
                        </a:rPr>
                        <a:t>4.</a:t>
                      </a:r>
                      <a:r>
                        <a:rPr lang="cs-CZ" sz="2800" baseline="0" dirty="0" smtClean="0">
                          <a:latin typeface="Trebuchet MS" panose="020B0603020202020204" pitchFamily="34" charset="0"/>
                        </a:rPr>
                        <a:t> </a:t>
                      </a:r>
                      <a:r>
                        <a:rPr lang="cs-CZ" sz="2800" baseline="0" dirty="0" err="1" smtClean="0">
                          <a:latin typeface="Trebuchet MS" panose="020B0603020202020204" pitchFamily="34" charset="0"/>
                        </a:rPr>
                        <a:t>unser</a:t>
                      </a:r>
                      <a:r>
                        <a:rPr lang="cs-CZ" sz="2800" u="sng" baseline="0" dirty="0" err="1" smtClean="0">
                          <a:latin typeface="Trebuchet MS" panose="020B0603020202020204" pitchFamily="34" charset="0"/>
                        </a:rPr>
                        <a:t>e</a:t>
                      </a:r>
                      <a:r>
                        <a:rPr lang="cs-CZ" sz="2800" baseline="0" dirty="0" smtClean="0">
                          <a:latin typeface="Trebuchet MS" panose="020B0603020202020204" pitchFamily="34" charset="0"/>
                        </a:rPr>
                        <a:t> </a:t>
                      </a:r>
                      <a:r>
                        <a:rPr lang="cs-CZ" sz="2800" baseline="0" dirty="0" err="1" smtClean="0">
                          <a:latin typeface="Trebuchet MS" panose="020B0603020202020204" pitchFamily="34" charset="0"/>
                        </a:rPr>
                        <a:t>Schüler</a:t>
                      </a:r>
                      <a:endParaRPr lang="de-DE" sz="280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130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-7987" y="1916832"/>
            <a:ext cx="331236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ich</a:t>
            </a:r>
            <a:r>
              <a:rPr lang="cs-CZ" sz="2400" dirty="0">
                <a:latin typeface="Trebuchet MS" panose="020B0603020202020204" pitchFamily="34" charset="0"/>
                <a:cs typeface="Times New Roman" panose="02020603050405020304" pitchFamily="18" charset="0"/>
              </a:rPr>
              <a:t>   </a:t>
            </a:r>
            <a:r>
              <a:rPr lang="cs-CZ" sz="2400" dirty="0">
                <a:latin typeface="Trebuchet MS" panose="020B0603020202020204" pitchFamily="34" charset="0"/>
                <a:cs typeface="Times New Roman" panose="02020603050405020304" pitchFamily="18" charset="0"/>
                <a:sym typeface="Wingdings"/>
              </a:rPr>
              <a:t>→  </a:t>
            </a:r>
            <a:r>
              <a:rPr lang="cs-CZ" sz="2400" dirty="0">
                <a:solidFill>
                  <a:srgbClr val="00B0F0"/>
                </a:solidFill>
                <a:latin typeface="Trebuchet MS" panose="020B0603020202020204" pitchFamily="34" charset="0"/>
                <a:cs typeface="Times New Roman" panose="02020603050405020304" pitchFamily="18" charset="0"/>
                <a:sym typeface="Wingdings"/>
              </a:rPr>
              <a:t>mein</a:t>
            </a:r>
            <a:r>
              <a:rPr lang="cs-CZ" sz="2400" dirty="0">
                <a:latin typeface="Trebuchet MS" panose="020B0603020202020204" pitchFamily="34" charset="0"/>
                <a:cs typeface="Times New Roman" panose="02020603050405020304" pitchFamily="18" charset="0"/>
                <a:sym typeface="Wingdings"/>
              </a:rPr>
              <a:t> </a:t>
            </a:r>
            <a:r>
              <a:rPr lang="cs-CZ" sz="2400" i="1" dirty="0">
                <a:latin typeface="Trebuchet MS" panose="020B0603020202020204" pitchFamily="34" charset="0"/>
                <a:cs typeface="Times New Roman" panose="02020603050405020304" pitchFamily="18" charset="0"/>
                <a:sym typeface="Wingdings"/>
              </a:rPr>
              <a:t>(můj)</a:t>
            </a:r>
            <a:r>
              <a:rPr lang="cs-CZ" sz="2400" dirty="0">
                <a:latin typeface="Trebuchet MS" panose="020B0603020202020204" pitchFamily="34" charset="0"/>
                <a:cs typeface="Times New Roman" panose="02020603050405020304" pitchFamily="18" charset="0"/>
                <a:sym typeface="Wingdings"/>
              </a:rPr>
              <a:t> </a:t>
            </a:r>
          </a:p>
          <a:p>
            <a:r>
              <a:rPr lang="cs-CZ" sz="2400" dirty="0" err="1">
                <a:latin typeface="Trebuchet MS" panose="020B0603020202020204" pitchFamily="34" charset="0"/>
                <a:cs typeface="Times New Roman" panose="02020603050405020304" pitchFamily="18" charset="0"/>
                <a:sym typeface="Wingdings"/>
              </a:rPr>
              <a:t>du</a:t>
            </a:r>
            <a:r>
              <a:rPr lang="cs-CZ" sz="2400" dirty="0">
                <a:latin typeface="Trebuchet MS" panose="020B0603020202020204" pitchFamily="34" charset="0"/>
                <a:cs typeface="Times New Roman" panose="02020603050405020304" pitchFamily="18" charset="0"/>
                <a:sym typeface="Wingdings"/>
              </a:rPr>
              <a:t>    →  </a:t>
            </a:r>
            <a:r>
              <a:rPr lang="cs-CZ" sz="2400" dirty="0" err="1">
                <a:solidFill>
                  <a:srgbClr val="00B0F0"/>
                </a:solidFill>
                <a:latin typeface="Trebuchet MS" panose="020B0603020202020204" pitchFamily="34" charset="0"/>
                <a:cs typeface="Times New Roman" panose="02020603050405020304" pitchFamily="18" charset="0"/>
                <a:sym typeface="Wingdings"/>
              </a:rPr>
              <a:t>dein</a:t>
            </a:r>
            <a:r>
              <a:rPr lang="cs-CZ" sz="2400" dirty="0">
                <a:latin typeface="Trebuchet MS" panose="020B0603020202020204" pitchFamily="34" charset="0"/>
                <a:cs typeface="Times New Roman" panose="02020603050405020304" pitchFamily="18" charset="0"/>
                <a:sym typeface="Wingdings"/>
              </a:rPr>
              <a:t> </a:t>
            </a:r>
            <a:r>
              <a:rPr lang="cs-CZ" sz="2400" i="1" dirty="0">
                <a:latin typeface="Trebuchet MS" panose="020B0603020202020204" pitchFamily="34" charset="0"/>
                <a:cs typeface="Times New Roman" panose="02020603050405020304" pitchFamily="18" charset="0"/>
                <a:sym typeface="Wingdings"/>
              </a:rPr>
              <a:t> (tvůj)</a:t>
            </a:r>
          </a:p>
          <a:p>
            <a:r>
              <a:rPr lang="cs-CZ" sz="2400" dirty="0" err="1">
                <a:latin typeface="Trebuchet MS" panose="020B0603020202020204" pitchFamily="34" charset="0"/>
                <a:cs typeface="Times New Roman" panose="02020603050405020304" pitchFamily="18" charset="0"/>
                <a:sym typeface="Wingdings"/>
              </a:rPr>
              <a:t>er</a:t>
            </a:r>
            <a:r>
              <a:rPr lang="cs-CZ" sz="2400" dirty="0">
                <a:latin typeface="Trebuchet MS" panose="020B0603020202020204" pitchFamily="34" charset="0"/>
                <a:cs typeface="Times New Roman" panose="02020603050405020304" pitchFamily="18" charset="0"/>
                <a:sym typeface="Wingdings"/>
              </a:rPr>
              <a:t>    →   </a:t>
            </a:r>
            <a:r>
              <a:rPr lang="cs-CZ" sz="2400" dirty="0" err="1">
                <a:solidFill>
                  <a:srgbClr val="00B0F0"/>
                </a:solidFill>
                <a:latin typeface="Trebuchet MS" panose="020B0603020202020204" pitchFamily="34" charset="0"/>
                <a:cs typeface="Times New Roman" panose="02020603050405020304" pitchFamily="18" charset="0"/>
                <a:sym typeface="Wingdings"/>
              </a:rPr>
              <a:t>sein</a:t>
            </a:r>
            <a:r>
              <a:rPr lang="cs-CZ" sz="2400" i="1" dirty="0">
                <a:latin typeface="Trebuchet MS" panose="020B0603020202020204" pitchFamily="34" charset="0"/>
                <a:cs typeface="Times New Roman" panose="02020603050405020304" pitchFamily="18" charset="0"/>
                <a:sym typeface="Wingdings"/>
              </a:rPr>
              <a:t>  (jeho)</a:t>
            </a:r>
            <a:endParaRPr lang="cs-CZ" sz="2400" dirty="0">
              <a:latin typeface="Trebuchet MS" panose="020B0603020202020204" pitchFamily="34" charset="0"/>
              <a:cs typeface="Times New Roman" panose="02020603050405020304" pitchFamily="18" charset="0"/>
              <a:sym typeface="Wingdings"/>
            </a:endParaRPr>
          </a:p>
          <a:p>
            <a:r>
              <a:rPr lang="cs-CZ" sz="2400" dirty="0" err="1">
                <a:latin typeface="Trebuchet MS" panose="020B0603020202020204" pitchFamily="34" charset="0"/>
                <a:cs typeface="Times New Roman" panose="02020603050405020304" pitchFamily="18" charset="0"/>
                <a:sym typeface="Wingdings"/>
              </a:rPr>
              <a:t>sie</a:t>
            </a:r>
            <a:r>
              <a:rPr lang="cs-CZ" sz="2400" dirty="0">
                <a:latin typeface="Trebuchet MS" panose="020B0603020202020204" pitchFamily="34" charset="0"/>
                <a:cs typeface="Times New Roman" panose="02020603050405020304" pitchFamily="18" charset="0"/>
                <a:sym typeface="Wingdings"/>
              </a:rPr>
              <a:t>   →   </a:t>
            </a:r>
            <a:r>
              <a:rPr lang="cs-CZ" sz="2400" dirty="0" err="1">
                <a:solidFill>
                  <a:srgbClr val="00B0F0"/>
                </a:solidFill>
                <a:latin typeface="Trebuchet MS" panose="020B0603020202020204" pitchFamily="34" charset="0"/>
                <a:cs typeface="Times New Roman" panose="02020603050405020304" pitchFamily="18" charset="0"/>
                <a:sym typeface="Wingdings"/>
              </a:rPr>
              <a:t>ihr</a:t>
            </a:r>
            <a:r>
              <a:rPr lang="cs-CZ" sz="2400" dirty="0">
                <a:latin typeface="Trebuchet MS" panose="020B0603020202020204" pitchFamily="34" charset="0"/>
                <a:cs typeface="Times New Roman" panose="02020603050405020304" pitchFamily="18" charset="0"/>
                <a:sym typeface="Wingdings"/>
              </a:rPr>
              <a:t>    </a:t>
            </a:r>
            <a:r>
              <a:rPr lang="cs-CZ" sz="2400" i="1" dirty="0">
                <a:latin typeface="Trebuchet MS" panose="020B0603020202020204" pitchFamily="34" charset="0"/>
                <a:cs typeface="Times New Roman" panose="02020603050405020304" pitchFamily="18" charset="0"/>
                <a:sym typeface="Wingdings"/>
              </a:rPr>
              <a:t>(její)</a:t>
            </a:r>
          </a:p>
          <a:p>
            <a:r>
              <a:rPr lang="cs-CZ" sz="2400" dirty="0">
                <a:latin typeface="Trebuchet MS" panose="020B0603020202020204" pitchFamily="34" charset="0"/>
                <a:cs typeface="Times New Roman" panose="02020603050405020304" pitchFamily="18" charset="0"/>
                <a:sym typeface="Wingdings"/>
              </a:rPr>
              <a:t>es     →  </a:t>
            </a:r>
            <a:r>
              <a:rPr lang="cs-CZ" sz="2400" dirty="0" err="1">
                <a:solidFill>
                  <a:srgbClr val="00B0F0"/>
                </a:solidFill>
                <a:latin typeface="Trebuchet MS" panose="020B0603020202020204" pitchFamily="34" charset="0"/>
                <a:cs typeface="Times New Roman" panose="02020603050405020304" pitchFamily="18" charset="0"/>
                <a:sym typeface="Wingdings"/>
              </a:rPr>
              <a:t>sein</a:t>
            </a:r>
            <a:r>
              <a:rPr lang="cs-CZ" sz="2400" dirty="0">
                <a:latin typeface="Trebuchet MS" panose="020B0603020202020204" pitchFamily="34" charset="0"/>
                <a:cs typeface="Times New Roman" panose="02020603050405020304" pitchFamily="18" charset="0"/>
                <a:sym typeface="Wingdings"/>
              </a:rPr>
              <a:t>  </a:t>
            </a:r>
            <a:r>
              <a:rPr lang="cs-CZ" sz="2400" i="1" dirty="0">
                <a:latin typeface="Trebuchet MS" panose="020B0603020202020204" pitchFamily="34" charset="0"/>
                <a:cs typeface="Times New Roman" panose="02020603050405020304" pitchFamily="18" charset="0"/>
                <a:sym typeface="Wingdings"/>
              </a:rPr>
              <a:t>(jeho)</a:t>
            </a:r>
          </a:p>
          <a:p>
            <a:endParaRPr lang="cs-CZ" sz="2400" dirty="0">
              <a:latin typeface="Trebuchet MS" panose="020B0603020202020204" pitchFamily="34" charset="0"/>
              <a:cs typeface="Times New Roman" panose="02020603050405020304" pitchFamily="18" charset="0"/>
              <a:sym typeface="Wingdings"/>
            </a:endParaRPr>
          </a:p>
          <a:p>
            <a:r>
              <a:rPr lang="cs-CZ" sz="2400" dirty="0" err="1">
                <a:latin typeface="Trebuchet MS" panose="020B0603020202020204" pitchFamily="34" charset="0"/>
                <a:cs typeface="Times New Roman" panose="02020603050405020304" pitchFamily="18" charset="0"/>
                <a:sym typeface="Wingdings"/>
              </a:rPr>
              <a:t>wir</a:t>
            </a:r>
            <a:r>
              <a:rPr lang="cs-CZ" sz="2400" dirty="0">
                <a:latin typeface="Trebuchet MS" panose="020B0603020202020204" pitchFamily="34" charset="0"/>
                <a:cs typeface="Times New Roman" panose="02020603050405020304" pitchFamily="18" charset="0"/>
                <a:sym typeface="Wingdings"/>
              </a:rPr>
              <a:t>   →  </a:t>
            </a:r>
            <a:r>
              <a:rPr lang="cs-CZ" sz="2400" dirty="0" err="1">
                <a:solidFill>
                  <a:srgbClr val="00B0F0"/>
                </a:solidFill>
                <a:latin typeface="Trebuchet MS" panose="020B0603020202020204" pitchFamily="34" charset="0"/>
                <a:cs typeface="Times New Roman" panose="02020603050405020304" pitchFamily="18" charset="0"/>
                <a:sym typeface="Wingdings"/>
              </a:rPr>
              <a:t>unser</a:t>
            </a:r>
            <a:r>
              <a:rPr lang="cs-CZ" sz="2400" dirty="0">
                <a:latin typeface="Trebuchet MS" panose="020B0603020202020204" pitchFamily="34" charset="0"/>
                <a:cs typeface="Times New Roman" panose="02020603050405020304" pitchFamily="18" charset="0"/>
                <a:sym typeface="Wingdings"/>
              </a:rPr>
              <a:t> </a:t>
            </a:r>
            <a:r>
              <a:rPr lang="cs-CZ" sz="2400" i="1" dirty="0">
                <a:latin typeface="Trebuchet MS" panose="020B0603020202020204" pitchFamily="34" charset="0"/>
                <a:cs typeface="Times New Roman" panose="02020603050405020304" pitchFamily="18" charset="0"/>
                <a:sym typeface="Wingdings"/>
              </a:rPr>
              <a:t>(náš)</a:t>
            </a:r>
          </a:p>
          <a:p>
            <a:r>
              <a:rPr lang="cs-CZ" sz="2400" dirty="0" err="1">
                <a:latin typeface="Trebuchet MS" panose="020B0603020202020204" pitchFamily="34" charset="0"/>
                <a:cs typeface="Times New Roman" panose="02020603050405020304" pitchFamily="18" charset="0"/>
                <a:sym typeface="Wingdings"/>
              </a:rPr>
              <a:t>ihr</a:t>
            </a:r>
            <a:r>
              <a:rPr lang="cs-CZ" sz="2400" dirty="0">
                <a:latin typeface="Trebuchet MS" panose="020B0603020202020204" pitchFamily="34" charset="0"/>
                <a:cs typeface="Times New Roman" panose="02020603050405020304" pitchFamily="18" charset="0"/>
                <a:sym typeface="Wingdings"/>
              </a:rPr>
              <a:t>    →  </a:t>
            </a:r>
            <a:r>
              <a:rPr lang="cs-CZ" sz="2400" dirty="0" err="1">
                <a:solidFill>
                  <a:srgbClr val="00B0F0"/>
                </a:solidFill>
                <a:latin typeface="Trebuchet MS" panose="020B0603020202020204" pitchFamily="34" charset="0"/>
                <a:cs typeface="Times New Roman" panose="02020603050405020304" pitchFamily="18" charset="0"/>
                <a:sym typeface="Wingdings"/>
              </a:rPr>
              <a:t>euer</a:t>
            </a:r>
            <a:r>
              <a:rPr lang="cs-CZ" sz="2400" dirty="0">
                <a:latin typeface="Trebuchet MS" panose="020B0603020202020204" pitchFamily="34" charset="0"/>
                <a:cs typeface="Times New Roman" panose="02020603050405020304" pitchFamily="18" charset="0"/>
                <a:sym typeface="Wingdings"/>
              </a:rPr>
              <a:t>  </a:t>
            </a:r>
            <a:r>
              <a:rPr lang="cs-CZ" sz="2400" i="1" dirty="0">
                <a:latin typeface="Trebuchet MS" panose="020B0603020202020204" pitchFamily="34" charset="0"/>
                <a:cs typeface="Times New Roman" panose="02020603050405020304" pitchFamily="18" charset="0"/>
                <a:sym typeface="Wingdings"/>
              </a:rPr>
              <a:t>(váš)</a:t>
            </a:r>
          </a:p>
          <a:p>
            <a:r>
              <a:rPr lang="cs-CZ" sz="2400" dirty="0" err="1">
                <a:latin typeface="Trebuchet MS" panose="020B0603020202020204" pitchFamily="34" charset="0"/>
                <a:cs typeface="Times New Roman" panose="02020603050405020304" pitchFamily="18" charset="0"/>
                <a:sym typeface="Wingdings"/>
              </a:rPr>
              <a:t>sie</a:t>
            </a:r>
            <a:r>
              <a:rPr lang="cs-CZ" sz="2400" dirty="0">
                <a:latin typeface="Trebuchet MS" panose="020B0603020202020204" pitchFamily="34" charset="0"/>
                <a:cs typeface="Times New Roman" panose="02020603050405020304" pitchFamily="18" charset="0"/>
                <a:sym typeface="Wingdings"/>
              </a:rPr>
              <a:t>    →  </a:t>
            </a:r>
            <a:r>
              <a:rPr lang="cs-CZ" sz="2400" dirty="0" err="1">
                <a:solidFill>
                  <a:srgbClr val="00B0F0"/>
                </a:solidFill>
                <a:latin typeface="Trebuchet MS" panose="020B0603020202020204" pitchFamily="34" charset="0"/>
                <a:cs typeface="Times New Roman" panose="02020603050405020304" pitchFamily="18" charset="0"/>
                <a:sym typeface="Wingdings"/>
              </a:rPr>
              <a:t>ihr</a:t>
            </a:r>
            <a:r>
              <a:rPr lang="cs-CZ" sz="2400" dirty="0">
                <a:latin typeface="Trebuchet MS" panose="020B0603020202020204" pitchFamily="34" charset="0"/>
                <a:cs typeface="Times New Roman" panose="02020603050405020304" pitchFamily="18" charset="0"/>
                <a:sym typeface="Wingdings"/>
              </a:rPr>
              <a:t>    </a:t>
            </a:r>
            <a:r>
              <a:rPr lang="cs-CZ" sz="2400" i="1" dirty="0">
                <a:latin typeface="Trebuchet MS" panose="020B0603020202020204" pitchFamily="34" charset="0"/>
                <a:cs typeface="Times New Roman" panose="02020603050405020304" pitchFamily="18" charset="0"/>
                <a:sym typeface="Wingdings"/>
              </a:rPr>
              <a:t>(jejich)</a:t>
            </a:r>
          </a:p>
          <a:p>
            <a:r>
              <a:rPr lang="cs-CZ" sz="2400" dirty="0" err="1">
                <a:latin typeface="Trebuchet MS" panose="020B0603020202020204" pitchFamily="34" charset="0"/>
                <a:cs typeface="Times New Roman" panose="02020603050405020304" pitchFamily="18" charset="0"/>
                <a:sym typeface="Wingdings"/>
              </a:rPr>
              <a:t>Sie</a:t>
            </a:r>
            <a:r>
              <a:rPr lang="cs-CZ" sz="2400" dirty="0">
                <a:latin typeface="Trebuchet MS" panose="020B0603020202020204" pitchFamily="34" charset="0"/>
                <a:cs typeface="Times New Roman" panose="02020603050405020304" pitchFamily="18" charset="0"/>
                <a:sym typeface="Wingdings"/>
              </a:rPr>
              <a:t>    →  </a:t>
            </a:r>
            <a:r>
              <a:rPr lang="cs-CZ" sz="2400" dirty="0" err="1">
                <a:solidFill>
                  <a:srgbClr val="00B0F0"/>
                </a:solidFill>
                <a:latin typeface="Trebuchet MS" panose="020B0603020202020204" pitchFamily="34" charset="0"/>
                <a:cs typeface="Times New Roman" panose="02020603050405020304" pitchFamily="18" charset="0"/>
                <a:sym typeface="Wingdings"/>
              </a:rPr>
              <a:t>Ihr</a:t>
            </a:r>
            <a:r>
              <a:rPr lang="cs-CZ" sz="2400" dirty="0">
                <a:solidFill>
                  <a:srgbClr val="00B0F0"/>
                </a:solidFill>
                <a:latin typeface="Trebuchet MS" panose="020B0603020202020204" pitchFamily="34" charset="0"/>
                <a:cs typeface="Times New Roman" panose="02020603050405020304" pitchFamily="18" charset="0"/>
                <a:sym typeface="Wingdings"/>
              </a:rPr>
              <a:t> </a:t>
            </a:r>
            <a:r>
              <a:rPr lang="cs-CZ" sz="2400" dirty="0">
                <a:latin typeface="Trebuchet MS" panose="020B0603020202020204" pitchFamily="34" charset="0"/>
                <a:cs typeface="Times New Roman" panose="02020603050405020304" pitchFamily="18" charset="0"/>
                <a:sym typeface="Wingdings"/>
              </a:rPr>
              <a:t>   </a:t>
            </a:r>
            <a:r>
              <a:rPr lang="cs-CZ" sz="2400" i="1" dirty="0">
                <a:latin typeface="Trebuchet MS" panose="020B0603020202020204" pitchFamily="34" charset="0"/>
                <a:cs typeface="Times New Roman" panose="02020603050405020304" pitchFamily="18" charset="0"/>
                <a:sym typeface="Wingdings"/>
              </a:rPr>
              <a:t>(Váš)</a:t>
            </a:r>
          </a:p>
          <a:p>
            <a:endParaRPr lang="de-DE" sz="24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3304381" y="1154783"/>
            <a:ext cx="553131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cs-CZ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ich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……………. </a:t>
            </a:r>
            <a:r>
              <a:rPr lang="cs-CZ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Hund</a:t>
            </a:r>
            <a:endParaRPr lang="cs-CZ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cs-CZ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…………….  </a:t>
            </a:r>
            <a:r>
              <a:rPr lang="cs-CZ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Problem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(s)</a:t>
            </a:r>
            <a:endParaRPr lang="cs-CZ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cs-CZ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wir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…………….</a:t>
            </a:r>
            <a:r>
              <a:rPr lang="cs-CZ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Kinder</a:t>
            </a:r>
            <a:endParaRPr lang="cs-CZ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cs-CZ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Sie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……………. </a:t>
            </a:r>
            <a:r>
              <a:rPr lang="cs-CZ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Laune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(e)</a:t>
            </a:r>
            <a:endParaRPr lang="cs-CZ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cs-CZ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……………... </a:t>
            </a:r>
            <a:r>
              <a:rPr lang="cs-CZ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Liebe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(e)</a:t>
            </a:r>
            <a:endParaRPr lang="cs-CZ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cs-CZ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hr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…………….. </a:t>
            </a:r>
            <a:r>
              <a:rPr lang="cs-CZ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Sorgen</a:t>
            </a:r>
            <a:endParaRPr lang="cs-CZ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es </a:t>
            </a:r>
            <a:r>
              <a:rPr lang="cs-CZ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…………….. </a:t>
            </a:r>
            <a:r>
              <a:rPr lang="cs-CZ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Spielzeug</a:t>
            </a:r>
            <a:r>
              <a:rPr lang="cs-CZ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(s)</a:t>
            </a:r>
            <a:endParaRPr lang="de-D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467544" y="260648"/>
            <a:ext cx="79208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u="sng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Doplňte správné přivlastňovací zájmeno</a:t>
            </a:r>
            <a:endParaRPr lang="de-DE" sz="2800" b="1" u="sng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063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66487" y="188640"/>
            <a:ext cx="8136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dirty="0" smtClean="0">
                <a:solidFill>
                  <a:srgbClr val="00CC00"/>
                </a:solidFill>
                <a:latin typeface="Trebuchet MS" panose="020B0603020202020204" pitchFamily="34" charset="0"/>
              </a:rPr>
              <a:t>Vyjádření českého „svůj“</a:t>
            </a:r>
            <a:endParaRPr lang="de-DE" sz="3600" dirty="0">
              <a:solidFill>
                <a:srgbClr val="00CC00"/>
              </a:solidFill>
              <a:latin typeface="Trebuchet MS" panose="020B0603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28571" y="978987"/>
            <a:ext cx="849694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>
                <a:latin typeface="Trebuchet MS" panose="020B0603020202020204" pitchFamily="34" charset="0"/>
              </a:rPr>
              <a:t>n</a:t>
            </a:r>
            <a:r>
              <a:rPr lang="cs-CZ" sz="3200" dirty="0" smtClean="0">
                <a:latin typeface="Trebuchet MS" panose="020B0603020202020204" pitchFamily="34" charset="0"/>
              </a:rPr>
              <a:t>ěmčina nemá zájmeno „svůj“, které je stejné pro všechny osoby, ale může ho vyjádřit přivlastňovacím zájmenem, které se řídí podmětem</a:t>
            </a:r>
            <a:endParaRPr lang="de-DE" sz="3200" dirty="0">
              <a:latin typeface="Trebuchet MS" panose="020B0603020202020204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631755" y="3140968"/>
            <a:ext cx="8512245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err="1" smtClean="0">
                <a:solidFill>
                  <a:srgbClr val="00CC00"/>
                </a:solidFill>
                <a:latin typeface="Trebuchet MS" panose="020B0603020202020204" pitchFamily="34" charset="0"/>
              </a:rPr>
              <a:t>Ich</a:t>
            </a:r>
            <a:r>
              <a:rPr lang="cs-CZ" sz="2800" dirty="0" smtClean="0">
                <a:latin typeface="Trebuchet MS" panose="020B0603020202020204" pitchFamily="34" charset="0"/>
              </a:rPr>
              <a:t> </a:t>
            </a:r>
            <a:r>
              <a:rPr lang="cs-CZ" sz="2800" dirty="0" err="1" smtClean="0">
                <a:latin typeface="Trebuchet MS" panose="020B0603020202020204" pitchFamily="34" charset="0"/>
              </a:rPr>
              <a:t>habe</a:t>
            </a:r>
            <a:r>
              <a:rPr lang="cs-CZ" sz="2800" dirty="0" smtClean="0">
                <a:latin typeface="Trebuchet MS" panose="020B0603020202020204" pitchFamily="34" charset="0"/>
              </a:rPr>
              <a:t> </a:t>
            </a:r>
            <a:r>
              <a:rPr lang="cs-CZ" sz="2800" dirty="0" smtClean="0">
                <a:solidFill>
                  <a:srgbClr val="00CC00"/>
                </a:solidFill>
                <a:latin typeface="Trebuchet MS" panose="020B0603020202020204" pitchFamily="34" charset="0"/>
              </a:rPr>
              <a:t>mein</a:t>
            </a:r>
            <a:r>
              <a:rPr lang="cs-CZ" sz="2800" dirty="0" smtClean="0">
                <a:latin typeface="Trebuchet MS" panose="020B0603020202020204" pitchFamily="34" charset="0"/>
              </a:rPr>
              <a:t> </a:t>
            </a:r>
            <a:r>
              <a:rPr lang="cs-CZ" sz="2800" dirty="0" err="1" smtClean="0">
                <a:latin typeface="Trebuchet MS" panose="020B0603020202020204" pitchFamily="34" charset="0"/>
              </a:rPr>
              <a:t>Zimmer</a:t>
            </a:r>
            <a:r>
              <a:rPr lang="cs-CZ" sz="2800" dirty="0" smtClean="0">
                <a:latin typeface="Trebuchet MS" panose="020B0603020202020204" pitchFamily="34" charset="0"/>
              </a:rPr>
              <a:t>. = </a:t>
            </a:r>
            <a:r>
              <a:rPr lang="cs-CZ" sz="2800" i="1" dirty="0" smtClean="0">
                <a:latin typeface="Trebuchet MS" panose="020B0603020202020204" pitchFamily="34" charset="0"/>
              </a:rPr>
              <a:t>Já mám svůj pokoj.</a:t>
            </a:r>
          </a:p>
          <a:p>
            <a:r>
              <a:rPr lang="cs-CZ" sz="2800" dirty="0" err="1" smtClean="0">
                <a:solidFill>
                  <a:srgbClr val="00CC00"/>
                </a:solidFill>
                <a:latin typeface="Trebuchet MS" panose="020B0603020202020204" pitchFamily="34" charset="0"/>
              </a:rPr>
              <a:t>Du</a:t>
            </a:r>
            <a:r>
              <a:rPr lang="cs-CZ" sz="2800" dirty="0" smtClean="0">
                <a:latin typeface="Trebuchet MS" panose="020B0603020202020204" pitchFamily="34" charset="0"/>
              </a:rPr>
              <a:t> </a:t>
            </a:r>
            <a:r>
              <a:rPr lang="cs-CZ" sz="2800" dirty="0" err="1" smtClean="0">
                <a:latin typeface="Trebuchet MS" panose="020B0603020202020204" pitchFamily="34" charset="0"/>
              </a:rPr>
              <a:t>hast</a:t>
            </a:r>
            <a:r>
              <a:rPr lang="cs-CZ" sz="2800" dirty="0" smtClean="0">
                <a:latin typeface="Trebuchet MS" panose="020B0603020202020204" pitchFamily="34" charset="0"/>
              </a:rPr>
              <a:t> </a:t>
            </a:r>
            <a:r>
              <a:rPr lang="cs-CZ" sz="2800" dirty="0" err="1" smtClean="0">
                <a:solidFill>
                  <a:srgbClr val="00CC00"/>
                </a:solidFill>
                <a:latin typeface="Trebuchet MS" panose="020B0603020202020204" pitchFamily="34" charset="0"/>
              </a:rPr>
              <a:t>dein</a:t>
            </a:r>
            <a:r>
              <a:rPr lang="cs-CZ" sz="2800" dirty="0" smtClean="0">
                <a:latin typeface="Trebuchet MS" panose="020B0603020202020204" pitchFamily="34" charset="0"/>
              </a:rPr>
              <a:t> </a:t>
            </a:r>
            <a:r>
              <a:rPr lang="cs-CZ" sz="2800" dirty="0" err="1" smtClean="0">
                <a:latin typeface="Trebuchet MS" panose="020B0603020202020204" pitchFamily="34" charset="0"/>
              </a:rPr>
              <a:t>Zimmer</a:t>
            </a:r>
            <a:r>
              <a:rPr lang="cs-CZ" sz="2800" dirty="0" smtClean="0">
                <a:latin typeface="Trebuchet MS" panose="020B0603020202020204" pitchFamily="34" charset="0"/>
              </a:rPr>
              <a:t>. = </a:t>
            </a:r>
            <a:r>
              <a:rPr lang="cs-CZ" sz="2800" i="1" dirty="0" smtClean="0">
                <a:latin typeface="Trebuchet MS" panose="020B0603020202020204" pitchFamily="34" charset="0"/>
              </a:rPr>
              <a:t>Ty máš svůj pokoj.</a:t>
            </a:r>
          </a:p>
          <a:p>
            <a:r>
              <a:rPr lang="cs-CZ" sz="2800" dirty="0" smtClean="0">
                <a:solidFill>
                  <a:srgbClr val="00CC00"/>
                </a:solidFill>
                <a:latin typeface="Trebuchet MS" panose="020B0603020202020204" pitchFamily="34" charset="0"/>
              </a:rPr>
              <a:t>Er</a:t>
            </a:r>
            <a:r>
              <a:rPr lang="cs-CZ" sz="2800" dirty="0" smtClean="0">
                <a:latin typeface="Trebuchet MS" panose="020B0603020202020204" pitchFamily="34" charset="0"/>
              </a:rPr>
              <a:t> </a:t>
            </a:r>
            <a:r>
              <a:rPr lang="cs-CZ" sz="2800" dirty="0" err="1" smtClean="0">
                <a:latin typeface="Trebuchet MS" panose="020B0603020202020204" pitchFamily="34" charset="0"/>
              </a:rPr>
              <a:t>hat</a:t>
            </a:r>
            <a:r>
              <a:rPr lang="cs-CZ" sz="2800" dirty="0" smtClean="0">
                <a:latin typeface="Trebuchet MS" panose="020B0603020202020204" pitchFamily="34" charset="0"/>
              </a:rPr>
              <a:t> </a:t>
            </a:r>
            <a:r>
              <a:rPr lang="cs-CZ" sz="2800" dirty="0" err="1" smtClean="0">
                <a:solidFill>
                  <a:srgbClr val="00CC00"/>
                </a:solidFill>
                <a:latin typeface="Trebuchet MS" panose="020B0603020202020204" pitchFamily="34" charset="0"/>
              </a:rPr>
              <a:t>sein</a:t>
            </a:r>
            <a:r>
              <a:rPr lang="cs-CZ" sz="2800" dirty="0" smtClean="0">
                <a:latin typeface="Trebuchet MS" panose="020B0603020202020204" pitchFamily="34" charset="0"/>
              </a:rPr>
              <a:t> </a:t>
            </a:r>
            <a:r>
              <a:rPr lang="cs-CZ" sz="2800" dirty="0" err="1" smtClean="0">
                <a:latin typeface="Trebuchet MS" panose="020B0603020202020204" pitchFamily="34" charset="0"/>
              </a:rPr>
              <a:t>Zimmer</a:t>
            </a:r>
            <a:r>
              <a:rPr lang="cs-CZ" sz="2800" dirty="0" smtClean="0">
                <a:latin typeface="Trebuchet MS" panose="020B0603020202020204" pitchFamily="34" charset="0"/>
              </a:rPr>
              <a:t>. = </a:t>
            </a:r>
            <a:r>
              <a:rPr lang="cs-CZ" sz="2800" i="1" dirty="0" smtClean="0">
                <a:latin typeface="Trebuchet MS" panose="020B0603020202020204" pitchFamily="34" charset="0"/>
              </a:rPr>
              <a:t>On má svůj pokoj.</a:t>
            </a:r>
          </a:p>
          <a:p>
            <a:r>
              <a:rPr lang="cs-CZ" sz="2800" dirty="0" err="1" smtClean="0">
                <a:solidFill>
                  <a:srgbClr val="00CC00"/>
                </a:solidFill>
                <a:latin typeface="Trebuchet MS" panose="020B0603020202020204" pitchFamily="34" charset="0"/>
              </a:rPr>
              <a:t>Sie</a:t>
            </a:r>
            <a:r>
              <a:rPr lang="cs-CZ" sz="2800" dirty="0" smtClean="0">
                <a:latin typeface="Trebuchet MS" panose="020B0603020202020204" pitchFamily="34" charset="0"/>
              </a:rPr>
              <a:t> </a:t>
            </a:r>
            <a:r>
              <a:rPr lang="cs-CZ" sz="2800" dirty="0" err="1" smtClean="0">
                <a:latin typeface="Trebuchet MS" panose="020B0603020202020204" pitchFamily="34" charset="0"/>
              </a:rPr>
              <a:t>hat</a:t>
            </a:r>
            <a:r>
              <a:rPr lang="cs-CZ" sz="2800" dirty="0" smtClean="0">
                <a:latin typeface="Trebuchet MS" panose="020B0603020202020204" pitchFamily="34" charset="0"/>
              </a:rPr>
              <a:t> </a:t>
            </a:r>
            <a:r>
              <a:rPr lang="cs-CZ" sz="2800" dirty="0" err="1" smtClean="0">
                <a:solidFill>
                  <a:srgbClr val="00CC00"/>
                </a:solidFill>
                <a:latin typeface="Trebuchet MS" panose="020B0603020202020204" pitchFamily="34" charset="0"/>
              </a:rPr>
              <a:t>ihr</a:t>
            </a:r>
            <a:r>
              <a:rPr lang="cs-CZ" sz="2800" dirty="0" smtClean="0">
                <a:latin typeface="Trebuchet MS" panose="020B0603020202020204" pitchFamily="34" charset="0"/>
              </a:rPr>
              <a:t> </a:t>
            </a:r>
            <a:r>
              <a:rPr lang="cs-CZ" sz="2800" dirty="0" err="1" smtClean="0">
                <a:latin typeface="Trebuchet MS" panose="020B0603020202020204" pitchFamily="34" charset="0"/>
              </a:rPr>
              <a:t>Zimmer</a:t>
            </a:r>
            <a:r>
              <a:rPr lang="cs-CZ" sz="2800" dirty="0" smtClean="0">
                <a:latin typeface="Trebuchet MS" panose="020B0603020202020204" pitchFamily="34" charset="0"/>
              </a:rPr>
              <a:t>. = </a:t>
            </a:r>
            <a:r>
              <a:rPr lang="cs-CZ" sz="2800" i="1" dirty="0" smtClean="0">
                <a:latin typeface="Trebuchet MS" panose="020B0603020202020204" pitchFamily="34" charset="0"/>
              </a:rPr>
              <a:t>Ona má svůj pokoj.</a:t>
            </a:r>
          </a:p>
          <a:p>
            <a:endParaRPr lang="cs-CZ" sz="1000" i="1" dirty="0" smtClean="0">
              <a:latin typeface="Trebuchet MS" panose="020B0603020202020204" pitchFamily="34" charset="0"/>
            </a:endParaRPr>
          </a:p>
          <a:p>
            <a:r>
              <a:rPr lang="cs-CZ" sz="2800" dirty="0" err="1" smtClean="0">
                <a:solidFill>
                  <a:srgbClr val="00CC00"/>
                </a:solidFill>
                <a:latin typeface="Trebuchet MS" panose="020B0603020202020204" pitchFamily="34" charset="0"/>
              </a:rPr>
              <a:t>Wir</a:t>
            </a:r>
            <a:r>
              <a:rPr lang="cs-CZ" sz="2800" dirty="0" smtClean="0">
                <a:latin typeface="Trebuchet MS" panose="020B0603020202020204" pitchFamily="34" charset="0"/>
              </a:rPr>
              <a:t> </a:t>
            </a:r>
            <a:r>
              <a:rPr lang="cs-CZ" sz="2800" dirty="0" err="1" smtClean="0">
                <a:latin typeface="Trebuchet MS" panose="020B0603020202020204" pitchFamily="34" charset="0"/>
              </a:rPr>
              <a:t>haben</a:t>
            </a:r>
            <a:r>
              <a:rPr lang="cs-CZ" sz="2800" dirty="0" smtClean="0">
                <a:latin typeface="Trebuchet MS" panose="020B0603020202020204" pitchFamily="34" charset="0"/>
              </a:rPr>
              <a:t> </a:t>
            </a:r>
            <a:r>
              <a:rPr lang="cs-CZ" sz="2800" dirty="0" err="1" smtClean="0">
                <a:solidFill>
                  <a:srgbClr val="00CC00"/>
                </a:solidFill>
                <a:latin typeface="Trebuchet MS" panose="020B0603020202020204" pitchFamily="34" charset="0"/>
              </a:rPr>
              <a:t>unser</a:t>
            </a:r>
            <a:r>
              <a:rPr lang="cs-CZ" sz="2800" dirty="0" smtClean="0">
                <a:latin typeface="Trebuchet MS" panose="020B0603020202020204" pitchFamily="34" charset="0"/>
              </a:rPr>
              <a:t> </a:t>
            </a:r>
            <a:r>
              <a:rPr lang="cs-CZ" sz="2800" dirty="0" err="1" smtClean="0">
                <a:latin typeface="Trebuchet MS" panose="020B0603020202020204" pitchFamily="34" charset="0"/>
              </a:rPr>
              <a:t>Zimmer</a:t>
            </a:r>
            <a:r>
              <a:rPr lang="cs-CZ" sz="2800" dirty="0" smtClean="0">
                <a:latin typeface="Trebuchet MS" panose="020B0603020202020204" pitchFamily="34" charset="0"/>
              </a:rPr>
              <a:t>. = </a:t>
            </a:r>
            <a:r>
              <a:rPr lang="cs-CZ" sz="2800" i="1" dirty="0" smtClean="0">
                <a:latin typeface="Trebuchet MS" panose="020B0603020202020204" pitchFamily="34" charset="0"/>
              </a:rPr>
              <a:t>My máme svůj pokoj.</a:t>
            </a:r>
          </a:p>
          <a:p>
            <a:r>
              <a:rPr lang="cs-CZ" sz="2800" dirty="0" err="1" smtClean="0">
                <a:solidFill>
                  <a:srgbClr val="00CC00"/>
                </a:solidFill>
                <a:latin typeface="Trebuchet MS" panose="020B0603020202020204" pitchFamily="34" charset="0"/>
              </a:rPr>
              <a:t>Ihr</a:t>
            </a:r>
            <a:r>
              <a:rPr lang="cs-CZ" sz="2800" dirty="0" smtClean="0">
                <a:latin typeface="Trebuchet MS" panose="020B0603020202020204" pitchFamily="34" charset="0"/>
              </a:rPr>
              <a:t> </a:t>
            </a:r>
            <a:r>
              <a:rPr lang="cs-CZ" sz="2800" dirty="0" err="1" smtClean="0">
                <a:latin typeface="Trebuchet MS" panose="020B0603020202020204" pitchFamily="34" charset="0"/>
              </a:rPr>
              <a:t>habt</a:t>
            </a:r>
            <a:r>
              <a:rPr lang="cs-CZ" sz="2800" dirty="0" smtClean="0">
                <a:latin typeface="Trebuchet MS" panose="020B0603020202020204" pitchFamily="34" charset="0"/>
              </a:rPr>
              <a:t> </a:t>
            </a:r>
            <a:r>
              <a:rPr lang="cs-CZ" sz="2800" dirty="0" err="1" smtClean="0">
                <a:solidFill>
                  <a:srgbClr val="00CC00"/>
                </a:solidFill>
                <a:latin typeface="Trebuchet MS" panose="020B0603020202020204" pitchFamily="34" charset="0"/>
              </a:rPr>
              <a:t>euer</a:t>
            </a:r>
            <a:r>
              <a:rPr lang="cs-CZ" sz="2800" dirty="0" smtClean="0">
                <a:latin typeface="Trebuchet MS" panose="020B0603020202020204" pitchFamily="34" charset="0"/>
              </a:rPr>
              <a:t> </a:t>
            </a:r>
            <a:r>
              <a:rPr lang="cs-CZ" sz="2800" dirty="0" err="1" smtClean="0">
                <a:latin typeface="Trebuchet MS" panose="020B0603020202020204" pitchFamily="34" charset="0"/>
              </a:rPr>
              <a:t>Zimmer</a:t>
            </a:r>
            <a:r>
              <a:rPr lang="cs-CZ" sz="2800" dirty="0" smtClean="0">
                <a:latin typeface="Trebuchet MS" panose="020B0603020202020204" pitchFamily="34" charset="0"/>
              </a:rPr>
              <a:t>. = </a:t>
            </a:r>
            <a:r>
              <a:rPr lang="cs-CZ" sz="2800" i="1" dirty="0" smtClean="0">
                <a:latin typeface="Trebuchet MS" panose="020B0603020202020204" pitchFamily="34" charset="0"/>
              </a:rPr>
              <a:t>Vy máte svůj pokoj.</a:t>
            </a:r>
          </a:p>
          <a:p>
            <a:r>
              <a:rPr lang="cs-CZ" sz="2800" dirty="0" err="1" smtClean="0">
                <a:solidFill>
                  <a:srgbClr val="00CC00"/>
                </a:solidFill>
                <a:latin typeface="Trebuchet MS" panose="020B0603020202020204" pitchFamily="34" charset="0"/>
              </a:rPr>
              <a:t>Sie</a:t>
            </a:r>
            <a:r>
              <a:rPr lang="cs-CZ" sz="2800" dirty="0" smtClean="0">
                <a:latin typeface="Trebuchet MS" panose="020B0603020202020204" pitchFamily="34" charset="0"/>
              </a:rPr>
              <a:t> </a:t>
            </a:r>
            <a:r>
              <a:rPr lang="cs-CZ" sz="2800" dirty="0" err="1" smtClean="0">
                <a:latin typeface="Trebuchet MS" panose="020B0603020202020204" pitchFamily="34" charset="0"/>
              </a:rPr>
              <a:t>haben</a:t>
            </a:r>
            <a:r>
              <a:rPr lang="cs-CZ" sz="2800" dirty="0" smtClean="0">
                <a:latin typeface="Trebuchet MS" panose="020B0603020202020204" pitchFamily="34" charset="0"/>
              </a:rPr>
              <a:t> </a:t>
            </a:r>
            <a:r>
              <a:rPr lang="cs-CZ" sz="2800" dirty="0" err="1" smtClean="0">
                <a:solidFill>
                  <a:srgbClr val="00CC00"/>
                </a:solidFill>
                <a:latin typeface="Trebuchet MS" panose="020B0603020202020204" pitchFamily="34" charset="0"/>
              </a:rPr>
              <a:t>ihr</a:t>
            </a:r>
            <a:r>
              <a:rPr lang="cs-CZ" sz="2800" dirty="0" smtClean="0">
                <a:latin typeface="Trebuchet MS" panose="020B0603020202020204" pitchFamily="34" charset="0"/>
              </a:rPr>
              <a:t> </a:t>
            </a:r>
            <a:r>
              <a:rPr lang="cs-CZ" sz="2800" dirty="0" err="1" smtClean="0">
                <a:latin typeface="Trebuchet MS" panose="020B0603020202020204" pitchFamily="34" charset="0"/>
              </a:rPr>
              <a:t>Zimmer</a:t>
            </a:r>
            <a:r>
              <a:rPr lang="cs-CZ" sz="2800" dirty="0" smtClean="0">
                <a:latin typeface="Trebuchet MS" panose="020B0603020202020204" pitchFamily="34" charset="0"/>
              </a:rPr>
              <a:t>. = </a:t>
            </a:r>
            <a:r>
              <a:rPr lang="cs-CZ" sz="2800" i="1" dirty="0" smtClean="0">
                <a:latin typeface="Trebuchet MS" panose="020B0603020202020204" pitchFamily="34" charset="0"/>
              </a:rPr>
              <a:t>Oni mají svůj pokoj.</a:t>
            </a:r>
            <a:endParaRPr lang="de-DE" sz="2800" i="1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543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445</Words>
  <Application>Microsoft Office PowerPoint</Application>
  <PresentationFormat>Předvádění na obrazovce (4:3)</PresentationFormat>
  <Paragraphs>82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Iveta</dc:creator>
  <cp:lastModifiedBy>uzivatel</cp:lastModifiedBy>
  <cp:revision>48</cp:revision>
  <dcterms:created xsi:type="dcterms:W3CDTF">2013-11-06T22:11:39Z</dcterms:created>
  <dcterms:modified xsi:type="dcterms:W3CDTF">2016-03-17T15:22:32Z</dcterms:modified>
</cp:coreProperties>
</file>