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73" r:id="rId5"/>
    <p:sldId id="258" r:id="rId6"/>
    <p:sldId id="274" r:id="rId7"/>
    <p:sldId id="260" r:id="rId8"/>
    <p:sldId id="275" r:id="rId9"/>
    <p:sldId id="287" r:id="rId10"/>
    <p:sldId id="288" r:id="rId11"/>
    <p:sldId id="259" r:id="rId12"/>
    <p:sldId id="276" r:id="rId13"/>
    <p:sldId id="261" r:id="rId14"/>
    <p:sldId id="277" r:id="rId15"/>
    <p:sldId id="279" r:id="rId16"/>
    <p:sldId id="262" r:id="rId17"/>
    <p:sldId id="264" r:id="rId18"/>
    <p:sldId id="278" r:id="rId19"/>
    <p:sldId id="266" r:id="rId20"/>
    <p:sldId id="280" r:id="rId21"/>
    <p:sldId id="265" r:id="rId22"/>
    <p:sldId id="281" r:id="rId23"/>
    <p:sldId id="267" r:id="rId24"/>
    <p:sldId id="282" r:id="rId25"/>
    <p:sldId id="263" r:id="rId26"/>
    <p:sldId id="283" r:id="rId27"/>
    <p:sldId id="268" r:id="rId28"/>
    <p:sldId id="284" r:id="rId29"/>
    <p:sldId id="269" r:id="rId30"/>
    <p:sldId id="285" r:id="rId31"/>
    <p:sldId id="270" r:id="rId32"/>
    <p:sldId id="286" r:id="rId33"/>
    <p:sldId id="292" r:id="rId34"/>
    <p:sldId id="293" r:id="rId35"/>
    <p:sldId id="295" r:id="rId36"/>
    <p:sldId id="296" r:id="rId37"/>
    <p:sldId id="301" r:id="rId38"/>
    <p:sldId id="302" r:id="rId39"/>
    <p:sldId id="272" r:id="rId40"/>
    <p:sldId id="289" r:id="rId41"/>
    <p:sldId id="290" r:id="rId42"/>
    <p:sldId id="298" r:id="rId43"/>
    <p:sldId id="294" r:id="rId44"/>
    <p:sldId id="291" r:id="rId45"/>
    <p:sldId id="299" r:id="rId46"/>
    <p:sldId id="297" r:id="rId47"/>
    <p:sldId id="300" r:id="rId4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BAA3-8C75-4A94-86D0-6836027FB453}" type="datetimeFigureOut">
              <a:rPr lang="cs-CZ" smtClean="0"/>
              <a:t>4.3.2016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F52F-CEDD-4D85-8432-86DF6CB27C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5457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BAA3-8C75-4A94-86D0-6836027FB453}" type="datetimeFigureOut">
              <a:rPr lang="cs-CZ" smtClean="0"/>
              <a:t>4.3.2016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F52F-CEDD-4D85-8432-86DF6CB27C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2877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BAA3-8C75-4A94-86D0-6836027FB453}" type="datetimeFigureOut">
              <a:rPr lang="cs-CZ" smtClean="0"/>
              <a:t>4.3.2016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F52F-CEDD-4D85-8432-86DF6CB27C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379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BAA3-8C75-4A94-86D0-6836027FB453}" type="datetimeFigureOut">
              <a:rPr lang="cs-CZ" smtClean="0"/>
              <a:t>4.3.2016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F52F-CEDD-4D85-8432-86DF6CB27C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3878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BAA3-8C75-4A94-86D0-6836027FB453}" type="datetimeFigureOut">
              <a:rPr lang="cs-CZ" smtClean="0"/>
              <a:t>4.3.2016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F52F-CEDD-4D85-8432-86DF6CB27C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153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BAA3-8C75-4A94-86D0-6836027FB453}" type="datetimeFigureOut">
              <a:rPr lang="cs-CZ" smtClean="0"/>
              <a:t>4.3.2016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F52F-CEDD-4D85-8432-86DF6CB27C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418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BAA3-8C75-4A94-86D0-6836027FB453}" type="datetimeFigureOut">
              <a:rPr lang="cs-CZ" smtClean="0"/>
              <a:t>4.3.2016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F52F-CEDD-4D85-8432-86DF6CB27C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9992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BAA3-8C75-4A94-86D0-6836027FB453}" type="datetimeFigureOut">
              <a:rPr lang="cs-CZ" smtClean="0"/>
              <a:t>4.3.2016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F52F-CEDD-4D85-8432-86DF6CB27C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1515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BAA3-8C75-4A94-86D0-6836027FB453}" type="datetimeFigureOut">
              <a:rPr lang="cs-CZ" smtClean="0"/>
              <a:t>4.3.2016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F52F-CEDD-4D85-8432-86DF6CB27C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401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BAA3-8C75-4A94-86D0-6836027FB453}" type="datetimeFigureOut">
              <a:rPr lang="cs-CZ" smtClean="0"/>
              <a:t>4.3.2016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F52F-CEDD-4D85-8432-86DF6CB27C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448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BAA3-8C75-4A94-86D0-6836027FB453}" type="datetimeFigureOut">
              <a:rPr lang="cs-CZ" smtClean="0"/>
              <a:t>4.3.2016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F52F-CEDD-4D85-8432-86DF6CB27C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1080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7BAA3-8C75-4A94-86D0-6836027FB453}" type="datetimeFigureOut">
              <a:rPr lang="cs-CZ" smtClean="0"/>
              <a:t>4.3.2016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0F52F-CEDD-4D85-8432-86DF6CB27C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263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62664" cy="1470025"/>
          </a:xfrm>
        </p:spPr>
        <p:txBody>
          <a:bodyPr>
            <a:noAutofit/>
          </a:bodyPr>
          <a:lstStyle/>
          <a:p>
            <a:r>
              <a:rPr lang="cs-CZ" sz="7200" b="1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Woordenschat</a:t>
            </a:r>
            <a:r>
              <a:rPr lang="cs-CZ" sz="72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sz="7200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cs-CZ" sz="7200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</a:br>
            <a:r>
              <a:rPr lang="cs-CZ" sz="7200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Rambam</a:t>
            </a:r>
            <a:r>
              <a:rPr lang="cs-CZ" sz="72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– Astro </a:t>
            </a:r>
            <a:r>
              <a:rPr lang="cs-CZ" sz="7200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tv</a:t>
            </a:r>
            <a:endParaRPr lang="cs-CZ" sz="720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826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rouwproces</a:t>
            </a:r>
            <a:r>
              <a:rPr lang="cs-CZ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(</a:t>
            </a:r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het</a:t>
            </a:r>
            <a:r>
              <a:rPr lang="cs-CZ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)</a:t>
            </a:r>
            <a:endParaRPr lang="cs-CZ" dirty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5967586" cy="427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39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???</a:t>
            </a:r>
            <a:endParaRPr lang="cs-CZ" dirty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076" name="Picture 4" descr="http://nl.hoebeek.be/sites/default/files/Producten/Foto/WAE%20V45%20Gebleekt%20mat%20verni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47" y="2204864"/>
            <a:ext cx="7948067" cy="320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96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plint (de/</a:t>
            </a:r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het</a:t>
            </a:r>
            <a:r>
              <a:rPr lang="cs-CZ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)</a:t>
            </a:r>
            <a:endParaRPr lang="cs-CZ" dirty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076" name="Picture 4" descr="http://nl.hoebeek.be/sites/default/files/Producten/Foto/WAE%20V45%20Gebleekt%20mat%20verni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47" y="2204864"/>
            <a:ext cx="7948067" cy="320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71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in </a:t>
            </a:r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een</a:t>
            </a:r>
            <a:r>
              <a:rPr lang="cs-CZ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diep</a:t>
            </a:r>
            <a:r>
              <a:rPr lang="cs-CZ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??? </a:t>
            </a:r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zitten</a:t>
            </a:r>
            <a:endParaRPr lang="cs-CZ" dirty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62221"/>
            <a:ext cx="7034098" cy="468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6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in </a:t>
            </a:r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een</a:t>
            </a:r>
            <a:r>
              <a:rPr lang="cs-CZ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diep</a:t>
            </a:r>
            <a:r>
              <a:rPr lang="cs-CZ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dal </a:t>
            </a:r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zitten</a:t>
            </a:r>
            <a:endParaRPr lang="cs-CZ" dirty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62221"/>
            <a:ext cx="7034098" cy="468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14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een</a:t>
            </a:r>
            <a:r>
              <a:rPr lang="cs-CZ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??? </a:t>
            </a:r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wagen</a:t>
            </a:r>
            <a:endParaRPr lang="cs-CZ" dirty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89" y="1988840"/>
            <a:ext cx="769831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25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een</a:t>
            </a:r>
            <a:r>
              <a:rPr lang="cs-CZ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gokje</a:t>
            </a:r>
            <a:r>
              <a:rPr lang="cs-CZ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wagen</a:t>
            </a:r>
            <a:endParaRPr lang="cs-CZ" dirty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89" y="1988840"/>
            <a:ext cx="769831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36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het</a:t>
            </a:r>
            <a:r>
              <a:rPr lang="cs-CZ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??? </a:t>
            </a:r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zijn</a:t>
            </a:r>
            <a:r>
              <a:rPr lang="cs-CZ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van</a:t>
            </a:r>
            <a:endParaRPr lang="cs-CZ" dirty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8194" name="Picture 2" descr="http://media.nu.nl/m/m1fzphpar7x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00442"/>
            <a:ext cx="7300411" cy="485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47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het</a:t>
            </a:r>
            <a:r>
              <a:rPr lang="cs-CZ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boegbeeld</a:t>
            </a:r>
            <a:r>
              <a:rPr lang="cs-CZ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zijn</a:t>
            </a:r>
            <a:r>
              <a:rPr lang="cs-CZ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van</a:t>
            </a:r>
            <a:endParaRPr lang="cs-CZ" dirty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8194" name="Picture 2" descr="http://media.nu.nl/m/m1fzphpar7x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00442"/>
            <a:ext cx="7300411" cy="485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17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???</a:t>
            </a:r>
            <a:endParaRPr lang="cs-CZ" dirty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464" y="1988840"/>
            <a:ext cx="66484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77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62664" cy="1470025"/>
          </a:xfrm>
        </p:spPr>
        <p:txBody>
          <a:bodyPr>
            <a:noAutofit/>
          </a:bodyPr>
          <a:lstStyle/>
          <a:p>
            <a:r>
              <a:rPr lang="cs-CZ" sz="7200" b="1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Woordenschat</a:t>
            </a:r>
            <a:r>
              <a:rPr lang="cs-CZ" sz="72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sz="7200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cs-CZ" sz="7200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</a:br>
            <a:r>
              <a:rPr lang="cs-CZ" sz="72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1. </a:t>
            </a:r>
            <a:r>
              <a:rPr lang="cs-CZ" sz="7200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Welk</a:t>
            </a:r>
            <a:r>
              <a:rPr lang="cs-CZ" sz="72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sz="7200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woord</a:t>
            </a:r>
            <a:r>
              <a:rPr lang="cs-CZ" sz="72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?</a:t>
            </a:r>
            <a:endParaRPr lang="cs-CZ" sz="720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5917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de </a:t>
            </a:r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voogd</a:t>
            </a:r>
            <a:endParaRPr lang="cs-CZ" dirty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464" y="1988840"/>
            <a:ext cx="66484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21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??? </a:t>
            </a:r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hebben</a:t>
            </a:r>
            <a:endParaRPr lang="cs-CZ" dirty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17217"/>
            <a:ext cx="3936171" cy="44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49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lef</a:t>
            </a:r>
            <a:r>
              <a:rPr lang="cs-CZ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hebben</a:t>
            </a:r>
            <a:endParaRPr lang="cs-CZ" dirty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17217"/>
            <a:ext cx="3936171" cy="44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63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??? </a:t>
            </a:r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schieten</a:t>
            </a:r>
            <a:endParaRPr lang="cs-CZ" dirty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30645"/>
            <a:ext cx="7513241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80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raak</a:t>
            </a:r>
            <a:r>
              <a:rPr lang="cs-CZ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schieten</a:t>
            </a:r>
            <a:endParaRPr lang="cs-CZ" dirty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30645"/>
            <a:ext cx="7513241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12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geen</a:t>
            </a:r>
            <a:r>
              <a:rPr lang="cs-CZ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hand </a:t>
            </a:r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voor</a:t>
            </a:r>
            <a:r>
              <a:rPr lang="cs-CZ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ogen</a:t>
            </a:r>
            <a:r>
              <a:rPr lang="cs-CZ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zien</a:t>
            </a:r>
            <a:r>
              <a:rPr lang="cs-CZ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cs-CZ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</a:br>
            <a:r>
              <a:rPr lang="cs-CZ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= </a:t>
            </a:r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geen</a:t>
            </a:r>
            <a:r>
              <a:rPr lang="cs-CZ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??? </a:t>
            </a:r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zien</a:t>
            </a:r>
            <a:endParaRPr lang="cs-CZ" dirty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7170" name="Picture 2" descr="http://vignette1.wikia.nocookie.net/demigodshaven/images/f/f5/Mist.jpg/revision/latest?cb=201101021630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744479" cy="449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4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geen</a:t>
            </a:r>
            <a:r>
              <a:rPr lang="cs-CZ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hand </a:t>
            </a:r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voor</a:t>
            </a:r>
            <a:r>
              <a:rPr lang="cs-CZ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ogen</a:t>
            </a:r>
            <a:r>
              <a:rPr lang="cs-CZ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zien</a:t>
            </a:r>
            <a:r>
              <a:rPr lang="cs-CZ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cs-CZ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</a:br>
            <a:r>
              <a:rPr lang="cs-CZ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= </a:t>
            </a:r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geen</a:t>
            </a:r>
            <a:r>
              <a:rPr lang="cs-CZ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steek</a:t>
            </a:r>
            <a:r>
              <a:rPr lang="cs-CZ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zien</a:t>
            </a:r>
            <a:endParaRPr lang="cs-CZ" dirty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7170" name="Picture 2" descr="http://vignette1.wikia.nocookie.net/demigodshaven/images/f/f5/Mist.jpg/revision/latest?cb=201101021630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744479" cy="449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77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diep</a:t>
            </a:r>
            <a:r>
              <a:rPr lang="cs-CZ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in de </a:t>
            </a:r>
            <a:r>
              <a:rPr lang="cs-CZ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??? </a:t>
            </a:r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zitten</a:t>
            </a:r>
            <a:endParaRPr lang="cs-CZ" dirty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54524"/>
            <a:ext cx="6769596" cy="3810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16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diep</a:t>
            </a:r>
            <a:r>
              <a:rPr lang="cs-CZ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in de </a:t>
            </a:r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schulden</a:t>
            </a:r>
            <a:r>
              <a:rPr lang="cs-CZ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zitten</a:t>
            </a:r>
            <a:endParaRPr lang="cs-CZ" dirty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54524"/>
            <a:ext cx="6769596" cy="3810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52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??? </a:t>
            </a:r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zoeken</a:t>
            </a:r>
            <a:r>
              <a:rPr lang="cs-CZ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bij </a:t>
            </a:r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iemand</a:t>
            </a:r>
            <a:endParaRPr lang="cs-CZ" dirty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4338" name="Picture 2" descr="http://palvooru.nl/wp-content/uploads-palvooru/2015/01/troost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505891" cy="440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0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???</a:t>
            </a:r>
            <a:endParaRPr lang="cs-CZ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583848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15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troost</a:t>
            </a:r>
            <a:r>
              <a:rPr lang="cs-CZ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zoeken</a:t>
            </a:r>
            <a:r>
              <a:rPr lang="cs-CZ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bij </a:t>
            </a:r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iemand</a:t>
            </a:r>
            <a:endParaRPr lang="cs-CZ" dirty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4338" name="Picture 2" descr="http://palvooru.nl/wp-content/uploads-palvooru/2015/01/troost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505891" cy="440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34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een</a:t>
            </a:r>
            <a:r>
              <a:rPr lang="cs-CZ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proeve</a:t>
            </a:r>
            <a:r>
              <a:rPr lang="cs-CZ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van </a:t>
            </a:r>
            <a:r>
              <a:rPr lang="cs-CZ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??? </a:t>
            </a:r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afleggen</a:t>
            </a:r>
            <a:endParaRPr lang="cs-CZ" dirty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21" y="2276872"/>
            <a:ext cx="6784405" cy="45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33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een</a:t>
            </a:r>
            <a:r>
              <a:rPr lang="cs-CZ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proeve</a:t>
            </a:r>
            <a:r>
              <a:rPr lang="cs-CZ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van </a:t>
            </a:r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bekwaamheid</a:t>
            </a:r>
            <a:r>
              <a:rPr lang="cs-CZ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afleggen</a:t>
            </a:r>
            <a:endParaRPr lang="cs-CZ" dirty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21" y="2276872"/>
            <a:ext cx="6784405" cy="45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20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iemand</a:t>
            </a:r>
            <a:r>
              <a:rPr lang="cs-CZ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???</a:t>
            </a:r>
            <a:endParaRPr lang="cs-CZ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0808"/>
            <a:ext cx="4461173" cy="446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81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iemand</a:t>
            </a:r>
            <a:r>
              <a:rPr lang="cs-CZ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beetnemen</a:t>
            </a:r>
            <a:endParaRPr lang="cs-CZ" dirty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0808"/>
            <a:ext cx="4461173" cy="446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5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kat in 't </a:t>
            </a:r>
            <a:r>
              <a:rPr lang="cs-CZ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???</a:t>
            </a:r>
            <a:endParaRPr lang="cs-CZ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607398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86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kat in 't </a:t>
            </a:r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bakkie</a:t>
            </a:r>
            <a:endParaRPr lang="cs-CZ" dirty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607398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61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???</a:t>
            </a:r>
            <a:endParaRPr lang="cs-CZ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5275005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81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het</a:t>
            </a:r>
            <a:r>
              <a:rPr lang="cs-CZ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hiernamaals</a:t>
            </a:r>
            <a:endParaRPr lang="cs-CZ" dirty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5275005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81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62664" cy="1470025"/>
          </a:xfrm>
        </p:spPr>
        <p:txBody>
          <a:bodyPr>
            <a:noAutofit/>
          </a:bodyPr>
          <a:lstStyle/>
          <a:p>
            <a:r>
              <a:rPr lang="cs-CZ" sz="7200" b="1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Woordenschat</a:t>
            </a:r>
            <a:r>
              <a:rPr lang="cs-CZ" sz="72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sz="7200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cs-CZ" sz="7200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</a:br>
            <a:r>
              <a:rPr lang="cs-CZ" sz="72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2. </a:t>
            </a:r>
            <a:r>
              <a:rPr lang="cs-CZ" sz="7200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Omschrijf</a:t>
            </a:r>
            <a:endParaRPr lang="cs-CZ" sz="720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480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kippenvel</a:t>
            </a:r>
            <a:r>
              <a:rPr lang="cs-CZ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(</a:t>
            </a:r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het</a:t>
            </a:r>
            <a:r>
              <a:rPr lang="cs-CZ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)</a:t>
            </a:r>
            <a:endParaRPr lang="cs-CZ" dirty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583848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41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???</a:t>
            </a:r>
            <a:endParaRPr lang="cs-CZ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800" dirty="0" err="1" smtClean="0">
                <a:latin typeface="Andalus" pitchFamily="18" charset="-78"/>
                <a:cs typeface="Andalus" pitchFamily="18" charset="-78"/>
              </a:rPr>
              <a:t>Door</a:t>
            </a:r>
            <a:r>
              <a:rPr lang="cs-CZ" sz="4800" dirty="0" smtClean="0">
                <a:latin typeface="Andalus" pitchFamily="18" charset="-78"/>
                <a:cs typeface="Andalus" pitchFamily="18" charset="-78"/>
              </a:rPr>
              <a:t> al </a:t>
            </a:r>
            <a:r>
              <a:rPr lang="cs-CZ" sz="4800" dirty="0" err="1" smtClean="0">
                <a:latin typeface="Andalus" pitchFamily="18" charset="-78"/>
                <a:cs typeface="Andalus" pitchFamily="18" charset="-78"/>
              </a:rPr>
              <a:t>die</a:t>
            </a:r>
            <a:r>
              <a:rPr lang="cs-CZ" sz="4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sz="4800" dirty="0" err="1" smtClean="0">
                <a:latin typeface="Andalus" pitchFamily="18" charset="-78"/>
                <a:cs typeface="Andalus" pitchFamily="18" charset="-78"/>
              </a:rPr>
              <a:t>telefoontjes</a:t>
            </a:r>
            <a:r>
              <a:rPr lang="cs-CZ" sz="4800" dirty="0" smtClean="0">
                <a:latin typeface="Andalus" pitchFamily="18" charset="-78"/>
                <a:cs typeface="Andalus" pitchFamily="18" charset="-78"/>
              </a:rPr>
              <a:t> ben </a:t>
            </a:r>
            <a:r>
              <a:rPr lang="cs-CZ" sz="4800" dirty="0" err="1" smtClean="0">
                <a:latin typeface="Andalus" pitchFamily="18" charset="-78"/>
                <a:cs typeface="Andalus" pitchFamily="18" charset="-78"/>
              </a:rPr>
              <a:t>ik</a:t>
            </a:r>
            <a:r>
              <a:rPr lang="cs-CZ" sz="4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sz="4800" dirty="0" err="1" smtClean="0">
                <a:latin typeface="Andalus" pitchFamily="18" charset="-78"/>
                <a:cs typeface="Andalus" pitchFamily="18" charset="-78"/>
              </a:rPr>
              <a:t>zeker</a:t>
            </a:r>
            <a:r>
              <a:rPr lang="cs-CZ" sz="4800" dirty="0" smtClean="0">
                <a:latin typeface="Andalus" pitchFamily="18" charset="-78"/>
                <a:cs typeface="Andalus" pitchFamily="18" charset="-78"/>
              </a:rPr>
              <a:t> 100 euro </a:t>
            </a:r>
            <a:r>
              <a:rPr lang="cs-CZ" sz="4800" b="1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lichter</a:t>
            </a:r>
            <a:r>
              <a:rPr lang="cs-CZ" sz="4800" dirty="0" smtClean="0">
                <a:latin typeface="Andalus" pitchFamily="18" charset="-78"/>
                <a:cs typeface="Andalus" pitchFamily="18" charset="-78"/>
              </a:rPr>
              <a:t>. En </a:t>
            </a:r>
            <a:r>
              <a:rPr lang="cs-CZ" sz="4800" dirty="0" err="1" smtClean="0">
                <a:latin typeface="Andalus" pitchFamily="18" charset="-78"/>
                <a:cs typeface="Andalus" pitchFamily="18" charset="-78"/>
              </a:rPr>
              <a:t>nog</a:t>
            </a:r>
            <a:r>
              <a:rPr lang="cs-CZ" sz="4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sz="4800" dirty="0" err="1" smtClean="0">
                <a:latin typeface="Andalus" pitchFamily="18" charset="-78"/>
                <a:cs typeface="Andalus" pitchFamily="18" charset="-78"/>
              </a:rPr>
              <a:t>altijd</a:t>
            </a:r>
            <a:r>
              <a:rPr lang="cs-CZ" sz="4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sz="4800" dirty="0" err="1" smtClean="0">
                <a:latin typeface="Andalus" pitchFamily="18" charset="-78"/>
                <a:cs typeface="Andalus" pitchFamily="18" charset="-78"/>
              </a:rPr>
              <a:t>is</a:t>
            </a:r>
            <a:r>
              <a:rPr lang="cs-CZ" sz="4800" dirty="0" smtClean="0">
                <a:latin typeface="Andalus" pitchFamily="18" charset="-78"/>
                <a:cs typeface="Andalus" pitchFamily="18" charset="-78"/>
              </a:rPr>
              <a:t> de </a:t>
            </a:r>
            <a:r>
              <a:rPr lang="cs-CZ" sz="4800" dirty="0" err="1" smtClean="0">
                <a:latin typeface="Andalus" pitchFamily="18" charset="-78"/>
                <a:cs typeface="Andalus" pitchFamily="18" charset="-78"/>
              </a:rPr>
              <a:t>zaak</a:t>
            </a:r>
            <a:r>
              <a:rPr lang="cs-CZ" sz="4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sz="4800" dirty="0" err="1" smtClean="0">
                <a:latin typeface="Andalus" pitchFamily="18" charset="-78"/>
                <a:cs typeface="Andalus" pitchFamily="18" charset="-78"/>
              </a:rPr>
              <a:t>niet</a:t>
            </a:r>
            <a:r>
              <a:rPr lang="cs-CZ" sz="4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sz="4800" dirty="0" err="1" smtClean="0">
                <a:latin typeface="Andalus" pitchFamily="18" charset="-78"/>
                <a:cs typeface="Andalus" pitchFamily="18" charset="-78"/>
              </a:rPr>
              <a:t>opgelost</a:t>
            </a:r>
            <a:r>
              <a:rPr lang="cs-CZ" sz="4800" dirty="0" smtClean="0">
                <a:latin typeface="Andalus" pitchFamily="18" charset="-78"/>
                <a:cs typeface="Andalus" pitchFamily="18" charset="-78"/>
              </a:rPr>
              <a:t>! </a:t>
            </a:r>
            <a:endParaRPr lang="cs-CZ" sz="48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739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???</a:t>
            </a:r>
            <a:endParaRPr lang="cs-CZ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800" dirty="0" smtClean="0">
                <a:latin typeface="Andalus" pitchFamily="18" charset="-78"/>
                <a:cs typeface="Andalus" pitchFamily="18" charset="-78"/>
              </a:rPr>
              <a:t>Om je </a:t>
            </a:r>
            <a:r>
              <a:rPr lang="nl-NL" sz="48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in</a:t>
            </a:r>
            <a:r>
              <a:rPr lang="nl-NL" sz="4800" dirty="0" smtClean="0">
                <a:latin typeface="Andalus" pitchFamily="18" charset="-78"/>
                <a:cs typeface="Andalus" pitchFamily="18" charset="-78"/>
              </a:rPr>
              <a:t> te </a:t>
            </a:r>
            <a:r>
              <a:rPr lang="nl-NL" sz="48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dekken</a:t>
            </a:r>
            <a:r>
              <a:rPr lang="nl-NL" sz="4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nl-NL" sz="4800" u="sng" dirty="0" smtClean="0">
                <a:latin typeface="Andalus" pitchFamily="18" charset="-78"/>
                <a:cs typeface="Andalus" pitchFamily="18" charset="-78"/>
              </a:rPr>
              <a:t>tegen</a:t>
            </a:r>
            <a:r>
              <a:rPr lang="nl-NL" sz="4800" dirty="0" smtClean="0">
                <a:latin typeface="Andalus" pitchFamily="18" charset="-78"/>
                <a:cs typeface="Andalus" pitchFamily="18" charset="-78"/>
              </a:rPr>
              <a:t> schade, is het aan</a:t>
            </a:r>
            <a:r>
              <a:rPr lang="cs-CZ" sz="4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sz="4800" dirty="0" err="1" smtClean="0">
                <a:latin typeface="Andalus" pitchFamily="18" charset="-78"/>
                <a:cs typeface="Andalus" pitchFamily="18" charset="-78"/>
              </a:rPr>
              <a:t>te</a:t>
            </a:r>
            <a:r>
              <a:rPr lang="cs-CZ" sz="4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sz="4800" dirty="0" err="1" smtClean="0">
                <a:latin typeface="Andalus" pitchFamily="18" charset="-78"/>
                <a:cs typeface="Andalus" pitchFamily="18" charset="-78"/>
              </a:rPr>
              <a:t>raden</a:t>
            </a:r>
            <a:r>
              <a:rPr lang="cs-CZ" sz="4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sz="4800" dirty="0" err="1" smtClean="0">
                <a:latin typeface="Andalus" pitchFamily="18" charset="-78"/>
                <a:cs typeface="Andalus" pitchFamily="18" charset="-78"/>
              </a:rPr>
              <a:t>om</a:t>
            </a:r>
            <a:r>
              <a:rPr lang="cs-CZ" sz="4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nl-NL" sz="4800" dirty="0" smtClean="0">
                <a:latin typeface="Andalus" pitchFamily="18" charset="-78"/>
                <a:cs typeface="Andalus" pitchFamily="18" charset="-78"/>
              </a:rPr>
              <a:t>enkele verzekeringen af te sluiten.</a:t>
            </a:r>
            <a:endParaRPr lang="cs-CZ" sz="48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778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???</a:t>
            </a:r>
            <a:endParaRPr lang="cs-CZ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800" dirty="0" err="1" smtClean="0">
                <a:latin typeface="Andalus" pitchFamily="18" charset="-78"/>
                <a:cs typeface="Andalus" pitchFamily="18" charset="-78"/>
              </a:rPr>
              <a:t>Hij</a:t>
            </a:r>
            <a:r>
              <a:rPr lang="cs-CZ" sz="4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sz="4800" dirty="0" err="1" smtClean="0">
                <a:latin typeface="Andalus" pitchFamily="18" charset="-78"/>
                <a:cs typeface="Andalus" pitchFamily="18" charset="-78"/>
              </a:rPr>
              <a:t>zei</a:t>
            </a:r>
            <a:r>
              <a:rPr lang="cs-CZ" sz="4800" dirty="0" smtClean="0">
                <a:latin typeface="Andalus" pitchFamily="18" charset="-78"/>
                <a:cs typeface="Andalus" pitchFamily="18" charset="-78"/>
              </a:rPr>
              <a:t> dat </a:t>
            </a:r>
            <a:r>
              <a:rPr lang="cs-CZ" sz="4800" dirty="0" err="1" smtClean="0">
                <a:latin typeface="Andalus" pitchFamily="18" charset="-78"/>
                <a:cs typeface="Andalus" pitchFamily="18" charset="-78"/>
              </a:rPr>
              <a:t>hij</a:t>
            </a:r>
            <a:r>
              <a:rPr lang="cs-CZ" sz="4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sz="4800" dirty="0" err="1" smtClean="0">
                <a:latin typeface="Andalus" pitchFamily="18" charset="-78"/>
                <a:cs typeface="Andalus" pitchFamily="18" charset="-78"/>
              </a:rPr>
              <a:t>een</a:t>
            </a:r>
            <a:r>
              <a:rPr lang="cs-CZ" sz="4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sz="4800" dirty="0" err="1" smtClean="0">
                <a:latin typeface="Andalus" pitchFamily="18" charset="-78"/>
                <a:cs typeface="Andalus" pitchFamily="18" charset="-78"/>
              </a:rPr>
              <a:t>scheiding</a:t>
            </a:r>
            <a:r>
              <a:rPr lang="cs-CZ" sz="4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sz="4800" dirty="0" err="1" smtClean="0">
                <a:latin typeface="Andalus" pitchFamily="18" charset="-78"/>
                <a:cs typeface="Andalus" pitchFamily="18" charset="-78"/>
              </a:rPr>
              <a:t>zou</a:t>
            </a:r>
            <a:r>
              <a:rPr lang="cs-CZ" sz="4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sz="4800" dirty="0" err="1" smtClean="0">
                <a:latin typeface="Andalus" pitchFamily="18" charset="-78"/>
                <a:cs typeface="Andalus" pitchFamily="18" charset="-78"/>
              </a:rPr>
              <a:t>aanvragen</a:t>
            </a:r>
            <a:r>
              <a:rPr lang="cs-CZ" sz="4800" dirty="0" smtClean="0">
                <a:latin typeface="Andalus" pitchFamily="18" charset="-78"/>
                <a:cs typeface="Andalus" pitchFamily="18" charset="-78"/>
              </a:rPr>
              <a:t> maar </a:t>
            </a:r>
            <a:r>
              <a:rPr lang="cs-CZ" sz="4800" dirty="0" err="1" smtClean="0">
                <a:latin typeface="Andalus" pitchFamily="18" charset="-78"/>
                <a:cs typeface="Andalus" pitchFamily="18" charset="-78"/>
              </a:rPr>
              <a:t>hij</a:t>
            </a:r>
            <a:r>
              <a:rPr lang="cs-CZ" sz="4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sz="4800" b="1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hield</a:t>
            </a:r>
            <a:r>
              <a:rPr lang="cs-CZ" sz="48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sz="4800" b="1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me</a:t>
            </a:r>
            <a:r>
              <a:rPr lang="cs-CZ" sz="48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sz="4800" dirty="0" err="1" smtClean="0">
                <a:latin typeface="Andalus" pitchFamily="18" charset="-78"/>
                <a:cs typeface="Andalus" pitchFamily="18" charset="-78"/>
              </a:rPr>
              <a:t>gewoon</a:t>
            </a:r>
            <a:r>
              <a:rPr lang="cs-CZ" sz="48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sz="4800" b="1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aan</a:t>
            </a:r>
            <a:r>
              <a:rPr lang="cs-CZ" sz="48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sz="4800" b="1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het</a:t>
            </a:r>
            <a:r>
              <a:rPr lang="cs-CZ" sz="48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sz="4800" b="1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lijntje</a:t>
            </a:r>
            <a:r>
              <a:rPr lang="cs-CZ" sz="4800" dirty="0" smtClean="0">
                <a:latin typeface="Andalus" pitchFamily="18" charset="-78"/>
                <a:cs typeface="Andalus" pitchFamily="18" charset="-78"/>
              </a:rPr>
              <a:t>. </a:t>
            </a:r>
            <a:endParaRPr lang="cs-CZ" sz="48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642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???</a:t>
            </a:r>
            <a:endParaRPr lang="cs-CZ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800" dirty="0" smtClean="0">
                <a:latin typeface="Andalus" pitchFamily="18" charset="-78"/>
                <a:cs typeface="Andalus" pitchFamily="18" charset="-78"/>
              </a:rPr>
              <a:t>Hij lacht me altijd uit, maar ik </a:t>
            </a:r>
            <a:r>
              <a:rPr lang="nl-NL" sz="48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gaf hem een koekje van eigen deeg</a:t>
            </a:r>
            <a:r>
              <a:rPr lang="nl-NL" sz="4800" dirty="0" smtClean="0">
                <a:latin typeface="Andalus" pitchFamily="18" charset="-78"/>
                <a:cs typeface="Andalus" pitchFamily="18" charset="-78"/>
              </a:rPr>
              <a:t>.</a:t>
            </a:r>
            <a:endParaRPr lang="cs-CZ" sz="48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699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???</a:t>
            </a:r>
            <a:endParaRPr lang="cs-CZ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800" dirty="0" err="1" smtClean="0">
                <a:latin typeface="Andalus" pitchFamily="18" charset="-78"/>
                <a:cs typeface="Andalus" pitchFamily="18" charset="-78"/>
              </a:rPr>
              <a:t>We</a:t>
            </a:r>
            <a:r>
              <a:rPr lang="cs-CZ" sz="4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sz="4800" dirty="0" err="1" smtClean="0">
                <a:latin typeface="Andalus" pitchFamily="18" charset="-78"/>
                <a:cs typeface="Andalus" pitchFamily="18" charset="-78"/>
              </a:rPr>
              <a:t>zijn</a:t>
            </a:r>
            <a:r>
              <a:rPr lang="cs-CZ" sz="4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sz="4800" b="1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heelhuids</a:t>
            </a:r>
            <a:r>
              <a:rPr lang="cs-CZ" sz="4800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sz="4800" dirty="0" err="1" smtClean="0">
                <a:latin typeface="Andalus" pitchFamily="18" charset="-78"/>
                <a:cs typeface="Andalus" pitchFamily="18" charset="-78"/>
              </a:rPr>
              <a:t>terug</a:t>
            </a:r>
            <a:r>
              <a:rPr lang="cs-CZ" sz="4800" dirty="0" smtClean="0">
                <a:latin typeface="Andalus" pitchFamily="18" charset="-78"/>
                <a:cs typeface="Andalus" pitchFamily="18" charset="-78"/>
              </a:rPr>
              <a:t> van </a:t>
            </a:r>
            <a:r>
              <a:rPr lang="cs-CZ" sz="4800" dirty="0" err="1" smtClean="0">
                <a:latin typeface="Andalus" pitchFamily="18" charset="-78"/>
                <a:cs typeface="Andalus" pitchFamily="18" charset="-78"/>
              </a:rPr>
              <a:t>onze</a:t>
            </a:r>
            <a:r>
              <a:rPr lang="cs-CZ" sz="4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sz="4800" dirty="0" err="1" smtClean="0">
                <a:latin typeface="Andalus" pitchFamily="18" charset="-78"/>
                <a:cs typeface="Andalus" pitchFamily="18" charset="-78"/>
              </a:rPr>
              <a:t>skivakantie</a:t>
            </a:r>
            <a:r>
              <a:rPr lang="cs-CZ" sz="4800" dirty="0" smtClean="0">
                <a:latin typeface="Andalus" pitchFamily="18" charset="-78"/>
                <a:cs typeface="Andalus" pitchFamily="18" charset="-78"/>
              </a:rPr>
              <a:t>. </a:t>
            </a:r>
            <a:endParaRPr lang="cs-CZ" sz="48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992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???</a:t>
            </a:r>
            <a:endParaRPr lang="cs-CZ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800" dirty="0" smtClean="0">
                <a:latin typeface="Andalus" pitchFamily="18" charset="-78"/>
                <a:cs typeface="Andalus" pitchFamily="18" charset="-78"/>
              </a:rPr>
              <a:t>De </a:t>
            </a:r>
            <a:r>
              <a:rPr lang="cs-CZ" sz="4800" dirty="0" err="1" smtClean="0">
                <a:latin typeface="Andalus" pitchFamily="18" charset="-78"/>
                <a:cs typeface="Andalus" pitchFamily="18" charset="-78"/>
              </a:rPr>
              <a:t>fietser</a:t>
            </a:r>
            <a:r>
              <a:rPr lang="cs-CZ" sz="4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nl-NL" sz="48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werd aan zijn jasje getrokken</a:t>
            </a:r>
            <a:r>
              <a:rPr lang="nl-NL" sz="4800" dirty="0" smtClean="0">
                <a:latin typeface="Andalus" pitchFamily="18" charset="-78"/>
                <a:cs typeface="Andalus" pitchFamily="18" charset="-78"/>
              </a:rPr>
              <a:t> omdat hij na het </a:t>
            </a:r>
            <a:r>
              <a:rPr lang="cs-CZ" sz="4800" dirty="0" smtClean="0">
                <a:latin typeface="Andalus" pitchFamily="18" charset="-78"/>
                <a:cs typeface="Andalus" pitchFamily="18" charset="-78"/>
              </a:rPr>
              <a:t>i</a:t>
            </a:r>
            <a:r>
              <a:rPr lang="nl-NL" sz="4800" dirty="0" err="1" smtClean="0">
                <a:latin typeface="Andalus" pitchFamily="18" charset="-78"/>
                <a:cs typeface="Andalus" pitchFamily="18" charset="-78"/>
              </a:rPr>
              <a:t>nvallen</a:t>
            </a:r>
            <a:r>
              <a:rPr lang="nl-NL" sz="4800" dirty="0" smtClean="0">
                <a:latin typeface="Andalus" pitchFamily="18" charset="-78"/>
                <a:cs typeface="Andalus" pitchFamily="18" charset="-78"/>
              </a:rPr>
              <a:t> van de duisternis zonder vóór- noch achterlicht reed.</a:t>
            </a:r>
            <a:endParaRPr lang="cs-CZ" sz="48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311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???</a:t>
            </a:r>
            <a:endParaRPr lang="cs-CZ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800" dirty="0" err="1" smtClean="0">
                <a:latin typeface="Andalus" pitchFamily="18" charset="-78"/>
                <a:cs typeface="Andalus" pitchFamily="18" charset="-78"/>
              </a:rPr>
              <a:t>Hij</a:t>
            </a:r>
            <a:r>
              <a:rPr lang="cs-CZ" sz="4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sz="4800" dirty="0" err="1" smtClean="0">
                <a:latin typeface="Andalus" pitchFamily="18" charset="-78"/>
                <a:cs typeface="Andalus" pitchFamily="18" charset="-78"/>
              </a:rPr>
              <a:t>heeft</a:t>
            </a:r>
            <a:r>
              <a:rPr lang="cs-CZ" sz="4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sz="4800" dirty="0" err="1" smtClean="0">
                <a:latin typeface="Andalus" pitchFamily="18" charset="-78"/>
                <a:cs typeface="Andalus" pitchFamily="18" charset="-78"/>
              </a:rPr>
              <a:t>het</a:t>
            </a:r>
            <a:r>
              <a:rPr lang="cs-CZ" sz="4800" dirty="0" smtClean="0">
                <a:latin typeface="Andalus" pitchFamily="18" charset="-78"/>
                <a:cs typeface="Andalus" pitchFamily="18" charset="-78"/>
              </a:rPr>
              <a:t> hele </a:t>
            </a:r>
            <a:r>
              <a:rPr lang="cs-CZ" sz="4800" dirty="0" err="1" smtClean="0">
                <a:latin typeface="Andalus" pitchFamily="18" charset="-78"/>
                <a:cs typeface="Andalus" pitchFamily="18" charset="-78"/>
              </a:rPr>
              <a:t>verhaal</a:t>
            </a:r>
            <a:r>
              <a:rPr lang="cs-CZ" sz="4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sz="4800" b="1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uit</a:t>
            </a:r>
            <a:r>
              <a:rPr lang="cs-CZ" sz="48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sz="4800" b="1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zijn</a:t>
            </a:r>
            <a:r>
              <a:rPr lang="cs-CZ" sz="48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sz="4800" b="1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duim</a:t>
            </a:r>
            <a:r>
              <a:rPr lang="cs-CZ" sz="48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sz="4800" b="1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gezoge</a:t>
            </a:r>
            <a:r>
              <a:rPr lang="cs-CZ" sz="4800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n</a:t>
            </a:r>
            <a:r>
              <a:rPr lang="cs-CZ" sz="4800" dirty="0" smtClean="0">
                <a:latin typeface="Andalus" pitchFamily="18" charset="-78"/>
                <a:cs typeface="Andalus" pitchFamily="18" charset="-78"/>
              </a:rPr>
              <a:t>. </a:t>
            </a:r>
            <a:endParaRPr lang="cs-CZ" sz="48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102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???</a:t>
            </a:r>
            <a:endParaRPr lang="cs-CZ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800" dirty="0" err="1" smtClean="0">
                <a:latin typeface="Andalus" pitchFamily="18" charset="-78"/>
                <a:cs typeface="Andalus" pitchFamily="18" charset="-78"/>
              </a:rPr>
              <a:t>Ook</a:t>
            </a:r>
            <a:r>
              <a:rPr lang="cs-CZ" sz="4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sz="4800" dirty="0" err="1" smtClean="0">
                <a:latin typeface="Andalus" pitchFamily="18" charset="-78"/>
                <a:cs typeface="Andalus" pitchFamily="18" charset="-78"/>
              </a:rPr>
              <a:t>ik</a:t>
            </a:r>
            <a:r>
              <a:rPr lang="cs-CZ" sz="4800" dirty="0" smtClean="0">
                <a:latin typeface="Andalus" pitchFamily="18" charset="-78"/>
                <a:cs typeface="Andalus" pitchFamily="18" charset="-78"/>
              </a:rPr>
              <a:t> ben </a:t>
            </a:r>
            <a:r>
              <a:rPr lang="cs-CZ" sz="4800" b="1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er</a:t>
            </a:r>
            <a:r>
              <a:rPr lang="cs-CZ" sz="4800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sz="4800" dirty="0" err="1" smtClean="0">
                <a:latin typeface="Andalus" pitchFamily="18" charset="-78"/>
                <a:cs typeface="Andalus" pitchFamily="18" charset="-78"/>
              </a:rPr>
              <a:t>helemaal</a:t>
            </a:r>
            <a:r>
              <a:rPr lang="cs-CZ" sz="4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sz="4800" b="1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ingetrapt</a:t>
            </a:r>
            <a:r>
              <a:rPr lang="cs-CZ" sz="4800" dirty="0" smtClean="0">
                <a:latin typeface="Andalus" pitchFamily="18" charset="-78"/>
                <a:cs typeface="Andalus" pitchFamily="18" charset="-78"/>
              </a:rPr>
              <a:t>. </a:t>
            </a:r>
            <a:r>
              <a:rPr lang="cs-CZ" sz="4800" dirty="0" err="1" smtClean="0">
                <a:latin typeface="Andalus" pitchFamily="18" charset="-78"/>
                <a:cs typeface="Andalus" pitchFamily="18" charset="-78"/>
              </a:rPr>
              <a:t>Stom</a:t>
            </a:r>
            <a:r>
              <a:rPr lang="cs-CZ" sz="4800" dirty="0" smtClean="0">
                <a:latin typeface="Andalus" pitchFamily="18" charset="-78"/>
                <a:cs typeface="Andalus" pitchFamily="18" charset="-78"/>
              </a:rPr>
              <a:t>! </a:t>
            </a:r>
            <a:endParaRPr lang="cs-CZ" sz="48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284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???</a:t>
            </a:r>
            <a:endParaRPr lang="cs-CZ" dirty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516" y="1628800"/>
            <a:ext cx="5229200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13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rillingen</a:t>
            </a:r>
            <a:r>
              <a:rPr lang="cs-CZ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(de)</a:t>
            </a:r>
            <a:endParaRPr lang="cs-CZ" dirty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516" y="1628800"/>
            <a:ext cx="5229200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09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???</a:t>
            </a:r>
            <a:endParaRPr lang="cs-CZ" dirty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00577"/>
            <a:ext cx="4569296" cy="456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41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tocht</a:t>
            </a:r>
            <a:r>
              <a:rPr lang="cs-CZ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(de)</a:t>
            </a:r>
            <a:endParaRPr lang="cs-CZ" dirty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00577"/>
            <a:ext cx="4569296" cy="456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24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???</a:t>
            </a:r>
            <a:endParaRPr lang="cs-CZ" dirty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5967586" cy="427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85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246</Words>
  <Application>Microsoft Office PowerPoint</Application>
  <PresentationFormat>Předvádění na obrazovce (4:3)</PresentationFormat>
  <Paragraphs>55</Paragraphs>
  <Slides>47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48" baseType="lpstr">
      <vt:lpstr>Motiv systému Office</vt:lpstr>
      <vt:lpstr>Woordenschat  Rambam – Astro tv</vt:lpstr>
      <vt:lpstr>Woordenschat  1. Welk woord?</vt:lpstr>
      <vt:lpstr>???</vt:lpstr>
      <vt:lpstr>kippenvel (het)</vt:lpstr>
      <vt:lpstr>???</vt:lpstr>
      <vt:lpstr>rillingen (de)</vt:lpstr>
      <vt:lpstr>???</vt:lpstr>
      <vt:lpstr>tocht (de)</vt:lpstr>
      <vt:lpstr>???</vt:lpstr>
      <vt:lpstr>rouwproces (het)</vt:lpstr>
      <vt:lpstr>???</vt:lpstr>
      <vt:lpstr>plint (de/het)</vt:lpstr>
      <vt:lpstr>in een diep ??? zitten</vt:lpstr>
      <vt:lpstr>in een diep dal zitten</vt:lpstr>
      <vt:lpstr>een ??? wagen</vt:lpstr>
      <vt:lpstr>een gokje wagen</vt:lpstr>
      <vt:lpstr>het ??? zijn van</vt:lpstr>
      <vt:lpstr>het boegbeeld zijn van</vt:lpstr>
      <vt:lpstr>???</vt:lpstr>
      <vt:lpstr>de voogd</vt:lpstr>
      <vt:lpstr>??? hebben</vt:lpstr>
      <vt:lpstr>lef hebben</vt:lpstr>
      <vt:lpstr>??? schieten</vt:lpstr>
      <vt:lpstr>raak schieten</vt:lpstr>
      <vt:lpstr>geen hand voor ogen zien = geen ??? zien</vt:lpstr>
      <vt:lpstr>geen hand voor ogen zien = geen steek zien</vt:lpstr>
      <vt:lpstr>diep in de ??? zitten</vt:lpstr>
      <vt:lpstr>diep in de schulden zitten</vt:lpstr>
      <vt:lpstr>??? zoeken bij iemand</vt:lpstr>
      <vt:lpstr>troost zoeken bij iemand</vt:lpstr>
      <vt:lpstr>een proeve van ??? afleggen</vt:lpstr>
      <vt:lpstr>een proeve van bekwaamheid afleggen</vt:lpstr>
      <vt:lpstr>iemand ???</vt:lpstr>
      <vt:lpstr>iemand beetnemen</vt:lpstr>
      <vt:lpstr>kat in 't ???</vt:lpstr>
      <vt:lpstr>kat in 't bakkie</vt:lpstr>
      <vt:lpstr>???</vt:lpstr>
      <vt:lpstr>het hiernamaals</vt:lpstr>
      <vt:lpstr>Woordenschat  2. Omschrijf</vt:lpstr>
      <vt:lpstr>???</vt:lpstr>
      <vt:lpstr>???</vt:lpstr>
      <vt:lpstr>???</vt:lpstr>
      <vt:lpstr>???</vt:lpstr>
      <vt:lpstr>???</vt:lpstr>
      <vt:lpstr>???</vt:lpstr>
      <vt:lpstr>???</vt:lpstr>
      <vt:lpstr>???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Sofie Rose-Anne W. Royeaerd</dc:creator>
  <cp:lastModifiedBy>Sofie Rose-Anne W. Royeaerd</cp:lastModifiedBy>
  <cp:revision>19</cp:revision>
  <dcterms:created xsi:type="dcterms:W3CDTF">2016-03-04T14:15:13Z</dcterms:created>
  <dcterms:modified xsi:type="dcterms:W3CDTF">2016-03-04T15:25:27Z</dcterms:modified>
</cp:coreProperties>
</file>