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48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5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6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83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36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20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3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12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71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77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3ED1D-DAC6-410C-AA0A-A09D279C57CD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62C3-D306-4DDA-BC5F-1F4D9E28D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29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GROENTEN</a:t>
            </a:r>
            <a:endParaRPr lang="cs-CZ" dirty="0"/>
          </a:p>
        </p:txBody>
      </p:sp>
      <p:pic>
        <p:nvPicPr>
          <p:cNvPr id="14338" name="Picture 2" descr="http://www.gartencenter.co.at/wp-content/uploads/paprika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941"/>
            <a:ext cx="2105332" cy="236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SEhUUEhQVFhUWFhQUExcVGBQVFRcYFhcWFxQUFRYYHCggGB0lHBQXITEhJikrLi4uGB8zODMsNygtLisBCgoKDg0OGhAQGiwkICQsLCwsLCwsLC8sLCwsLCwsLCwsLC0sLCwsLCwsLCwsLCwsLCwsLCwsLCwsLCwsLCwsLP/AABEIANQA7gMBIgACEQEDEQH/xAAcAAEAAQUBAQAAAAAAAAAAAAAABAECAwUGBwj/xABAEAACAQIDBQYCBwYFBQEAAAAAAQIDEQQhMQUGEkFRByJhcYGRE/AjMkJiobHxFFJyksHRQ1OCouEzY3OywiT/xAAZAQEAAwEBAAAAAAAAAAAAAAAAAQIDBAX/xAAhEQEBAQEAAgMBAQADAAAAAAAAAQIRAyESMUEEUUJhcf/aAAwDAQACEQMRAD8A9xAAAAAAAAAAAAAAAAAAAAAAAAAAAETaG06NBcVapCmvvSS9lqzjtp9rGApXUJTqv7kbL3lb8iZm36OO8B5NU7a6d+7hnbxqZ/8AqbTZPa7harSqU6lO/PKa9bWf4FvhpPK9FBE2ftOlXjxUakZrwefqtUSyiAAAAAAAAAAAAAAAAAAAAAAAAAAAAW1Kiim5NJJXbeSSWrZ5Rv72oqF6WEeejqc/9K5eevkWzm1MnXdby734bAxbrTTlypxs5vzXL1PH95u1zE1244e1CHVZ1H5y5eljz7HY6daTlOTk2+buYFA1mJGufGk4vHTqScpylKT1cm2343ZFZlVMo4l2nxY7l8alg4lrQPg2OC25WoyUqVSUJLRxbR63uL2tfEcaOOsm8o1krJ/+SK/Nex4lYQdiLJftnrD7GhNNJpppq6azTT0aZceKdk+/jg44XES7jypyf2W+Xke1mGs/GsbOAAKgAAAAAAAAAAAAAAAAAABZWqxhFyk1GMU3JvJJLVtlzZ4f2rb/APxpPC4aX0UXacl/iSX/AMrl116Fs5+VTJ1h7Se0WVeTo4d8NFZdHP70vDovleXTm5O7KzbebL6ULnRz8jfOFaVMk0aF/nMk4XC31N3gtnJhr6jRvC+Hz5WMaw/z+p2VPZyt9X+5FxuzlHO3z8sdTLK5KpTsRpI3WOppGoqIla+2Ixtl8mYmyrHaThp5r+mT9GfSXZlt94nCxjOV6lNKLfOSWSfz1R8yxZ6R2Q7b+Fi4Qbyqd33Fz8ssNe30GADmUAAAAAAAAAAAAAAAAADkO0Xe9YCg1Br480+BfurR1H/Tx8mTJ28g5ztc34+FGWEoS78latJck/8ADXi+ft1PDJyu7szY3FSqTcpNttttvN58zAkdMnJyOjOeRWEbk/C0jDQpm52fhbktZPSTs7COXLI6bAYbkjHs7DG3p0rIi1nqnwLI1G1aySJWP2ioLPxOM2ttNyeTHFsRA2hiM2aqcjJXqXI8mF9aUlIsYZQhz6q6JtNkYp0qkKi1hKMvZ3NZBEqlz8n+RpiIj7AjK6T65lTBgL/Cp314IX/lRnOJkAAAAAAAAAAAAAABjxFeMIuc2lGKu29EgIW3trwwtGVWpyXdXOUuSPmbezbs8XXnUm7tv0tySXJdDqO0zfN4qo4Qb4I5RX9X4s87bOjGfjGuM/ojNSiWRiTcPTvksy7fMSMDhnJnX7KwFloR9hbLetvnyOqw+Ea/T/ki1G9fiNRhYx7RxahG99CuPxKgm8jitsbWcrq4kRJ1g2ttJzbzNHVrXZbVqXZhkyVrVZyMbDZQqz1eqMqkLF0UTIzXwRuN3cB+0V6VH/MnGn/P3b+l7+hqYI9M7FNi/Fxvxmu7h4uX+ualCC9uN+iNLfjm1L3pIAHCyAAAAAAAAAAAAKSds3pzASkkm27JZtvReJ4r2n78OtJ0KErUovNrJzfXy6fNp/aT2gJp0MPLu6SkvteC8Dx+pUc22/M3xjnutfHjt6w1ZXdy1IuazJNDDt2tn+trP55l3RMLKFJs6nYOyOJp2di/YWxXJptHdbN2coJC1XWuT0ps7BKKRJx9eMI5l2KxUacenI8/3h25qk+ZEnWUltRN5NrcUnZ5HK161yuJruTuyNJlmtvPQ2WNhsoQztUKhIuQkVEjJFFsUZoRNJBfRgfSnZnu/wDseCgpq1Wr9LV6pyS4YP8AhjZedzyvsk3V/asSqtRfQ0GpS6SqZOFPxS+s/JL7R9AGPn1/xiur+AAOdQAAAAAAAAAIO2Nr0sLTdStNRjy/ek+kVzYEutVjCLlJqMUrtvJJdWeNdonaL8Xio4dtU9JPRz8+kfD36Gm377QKmLbhDuUlpFO9/GT5v8jgpTu7s3xjnut/H4v2rq1Vyd3mUpxKwp3NngNmylnb2LumSRBoYZyeSOt2BsfnnmrPpa6dvdInbG3fStxK/wCJ01DCqnyRFrPe/wAiRs7BxitOV+hmx2KjTj6Gqx22IwWWtjjNtbec7q/6CTrH421ft/brk7J6HI4qtxMYitciykXa/UWyMcmXMsZWqWqABBmqkXpCKMkYl5EkIm42Dsepiq0KNFXnN2XRL7U5dElmyDh6LbSSbbaSSTbbeSSS1beVj6G7M9zVgKPxKq//AE1Uvic/hx1VKP5yfN+CRO9TELeR0W7mxaeCw8KFL6sFnJ6zk85Tl4t/25GzAOG3rIAAAAAAAAAOZ3w3rjhI8FNKdeS7sOUek59F0XP3YGbe3eqlgad596o1eEE8396XSJ4FvPvRWxlRzqSb5Lkkv3YrkvnMxbw4uvVqOpX4m5N5yt3pK3pldZeVjTKOV2tX/a/PLX9DfMk+nZ4vD66stf5+bk7B7OlJqy9/n5sbfd7d+dZrutL9H/Y9J2PunGCV49C1q2t5y4jZG7t83H8/wOswOw1Hkl6fhc6l4CFOPJW6mi2ttiFPK9upXvWF3dVm7kL6e5zO3duKN1E0+2N43JtJ+3mcnjMY5cy0jTHi/alY/a0pN5mrq1b6mOUi1suvf+lJMxtl7MbDPVUZayrCRDOrbGSMSqiZIxLTKOKRiSadMrh6DbSSbbaUUk223kkks22+R7j2a9nSw3DicXFOvrTpvONHxfKVT8I8s8y2tTE7S3i3sv7Pv2fhxWLj9M1elTf+Cn9qX/cf+1eNz0wA4taur2s7egAKoAAAAAAAhbYxvwaUprN5KKfNtpL+/oRbJO0Qd4NuKjCap2lVS55Ri2rpzf8AQ4ehh5OXE25Xb43NZtvO6ckvfTPwJzwzm3Kpfiu75tpNvJq+V3fW3toSKdOy71sr35LwT8jyvN57uq968/7RKNNRhwr6SU8vGKi+N+OfAvBEXc7dR15JuztZyu07eDXLXR+PgdRjNkKdb49RrJKGHhJW4IvvOpK7+vKV3mrRVlnK9sGL2lKjOnVtJuE4JWfC2pTXFTckrcLXvkd38/n+Mz457bzzXMmMvQdl7ChTSyWng/My7QxdOkndpWXX5ZocZvVGz4Xflrkuiy5vLJ6nA7c3s4m+GSdr83dtckkrKPdd27K17No7ZLfsnj1a3+829P1kna2TfO/JWtzt4fmecbT2s5PPPzd2889HkuXK9ufKLi60pXm3ZXdlJ2dsklBXvJWdr6ZZs1spGkdOczLJXrNtt8/Qw8RS5RyLJtVLWyjkWOQZ3SsmWixckTxmool6RVIvhAvIhbGJO2fgZ1qkadKEp1Ju0IxV23/TzeS1ZO3c3drY2qqWHhxS1lJ5Qpx/eqS5L8XyTPoLcrcuhs6n3O/WkvpazXel92K+xC/L3uyu9zH/AKi3jV9nvZ9DApVq/DUxLWusKV9Y078+TlryVlr3QBx61dXtZ29AAQgAAAAAAABgxuKVKDnLlour5RXmcgsTOfeqybvd3t3YrThir5Il72TlKcUm0oO6XV2Wfn3rGtw2jTdrX0/du/xs1/Kzzv6vJbr4z6VtSp01a1vF31fXzyK2Wrt5dOqy5/2MkIXSvkmtVnmiFiasoyfONk1ZtWd+t7eBzSc9oQtoSz53eStm+hy2804cFOVslNLrpGpJ3y6pJtZ946DExdR3va7yXPhV7tL5yb9NHvthvoaUlxWjPgtBJvOEpXSaX7i5xaN/B68mVvD78kchjMVKcbycbO9uPh4ne+lNNytpr3Xzua6VaUm2pJyWTcr3S0yclwwVr9Hra2gxCjCzerzWam76XlOyj+LtzSImJq5Wurav7TvnZt5pP+Gx7UejWOs1e7fE3ne7z87q70/HwMMp5W/r72XIpUkuV/H/AI/X2MbZdndKtlrZQKJLO66oVUS9RKqJaRVRIuUS+MDabE2HXxdT4eHpSqSyvb6sU+c5PKC835XL8GthTO03J7PsRj2pu9HD/wCbJZzXSjF/W/ifd89D0Pc7soo0OGpjHGvVVmoZ/Ag/J51H4yy8D0dKxhvzc9ZUuv8AGt3f2FQwVJUsPBRjrJ6ynLnKctZP9NDZgHNb1QAAAAAAAAAAAj47GRpQc5aKyss228kkiQaXe1xVBuVuJNOF3bO9m0ueTZXd5m0avaNaNeLndLSUWnlZW587p6+JqMPibJtqz8V48vG9sjHhdoKk1dX8FZt8vnmQ8VOcm2qc0n1XD7cVm15eJ5Vt1e1la2j2ho21lJvLXTVeBqMRW43nJpLoneVs1xt6LT28TDKjJK1l6NX8VdepCxFeMUnOyTsssnnyenFp85DiLWTaG3IYWDqSacn3Yxv9aSX1Y3d88m22kk1lyOD2jjJ4ibq4hpWVox4uKEI6xjCKXu7tvVrpZvHiKsq/FKMqcM40FfLgWrhNZSk33m0208noaedFvPiXnm37tK/uer/P/PM5+X66/Fj4Tv6z1MSk24qK68Kt6KT7z+bWIcpX8vwt6DgsuWvr7FvAdky0ulpVLUu4S5QLzKrGolyiZY0zPh8NKclCEZTlLKMYpyk30UVmy3EI0aZKwWCnVmqdKEpzl9WEE5SfovzPR91+yOvWtPGS+BT14I2lWfm840/9z8Eet7A3dw2ChwYalGCf1pazl4zm85erM9eXM+lbqR5fun2Qzlapj5cEdfgU2nN+FSoso+Ub/wASPWtl7Mo4amqdCnGnBaRgrLxb6vxeZLBz63dfaltoACiAAAAAAAAAAAAAAI+OwUK0eGorrzaa8msyQBZ0cLt3dKpBOeHqXSzal/1ElrwSWT9V7mjzs5SqTdrKSbi1FryiraarK3uerHJ7wbBcX8SlHu/aik21nqktY5u6+VzeTwTnpW5cXiKqllx6a6ZO7tyz0/AjTs27NtrLm37dM9PMj7Rvd8EnHmslZp2zV7X8l0fka2NSu3wyslzc7xbVuVteWl9TGfz1X4JdairNJxcJZzjbipvo505XV88nbLkjQY3d2Mm3TcqbzyT+JDwSU+GUfNyfgmdPhsFXqfUpuSv9mnUn63Xh+pr9oKdGfBNShJZuMo1YSazs1GUG5XtrxJXT6HT45vC2bqOHxWEnSlwVFaWuWjXWL5ox/DN3tTGU6kOGc4NqWsW1KLV7uLas1Zas9W3O7OsBUw9OvOliJccVJRxMuCSv1hTtl0ud2fL69t5uceHxp3aSV29Es2/Jczp9j7gbQxFnDDShF/brWpL2l336RZ9DbN2Nh8OrUKNKkvuQjG/m0rsnEXz/AORW7/x5NsTsZirPF4hy+5RXCvJ1JXbXkonomwt3MLg42w1GFPKzks5y/inK8n6s2oMtb1r7VttAAVQAAAAAAAAAAAAAAAAAAAAAAAA1uN2Dh6rvOlFt5tq8W31bi1djB7Bw1L6lGmvG3E/eV2bIADX7X2Jh8VFRxFGnVSvw8cU2r68L1XobAAcJsPs0wtKvVrVKUJL4kZYak3OcKMVGN8pZSbneVmnbJLQ7s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2484438"/>
            <a:ext cx="581025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data:image/jpeg;base64,/9j/4AAQSkZJRgABAQAAAQABAAD/2wCEAAkGBxQSEhUUEhQVFhUWFhQUExcVGBQVFRcYFhcWFxQUFRYYHCggGB0lHBQXITEhJikrLi4uGB8zODMsNygtLisBCgoKDg0OGhAQGiwkICQsLCwsLCwsLC8sLCwsLCwsLCwsLC0sLCwsLCwsLCwsLCwsLCwsLCwsLCwsLCwsLCwsLP/AABEIANQA7gMBIgACEQEDEQH/xAAcAAEAAQUBAQAAAAAAAAAAAAAABAECAwUGBwj/xABAEAACAQIDBQYCBwYFBQEAAAAAAQIDEQQhMQUGEkFRByJhcYGRE/AjMkJiobHxFFJyksHRQ1OCouEzY3OywiT/xAAZAQEAAwEBAAAAAAAAAAAAAAAAAQIDBAX/xAAhEQEBAQEAAgMBAQADAAAAAAAAAQIRAyESMUEEUUJhcf/aAAwDAQACEQMRAD8A9xAAAAAAAAAAAAAAAAAAAAAAAAAAAETaG06NBcVapCmvvSS9lqzjtp9rGApXUJTqv7kbL3lb8iZm36OO8B5NU7a6d+7hnbxqZ/8AqbTZPa7harSqU6lO/PKa9bWf4FvhpPK9FBE2ftOlXjxUakZrwefqtUSyiAAAAAAAAAAAAAAAAAAAAAAAAAAAAW1Kiim5NJJXbeSSWrZ5Rv72oqF6WEeejqc/9K5eevkWzm1MnXdby734bAxbrTTlypxs5vzXL1PH95u1zE1244e1CHVZ1H5y5eljz7HY6daTlOTk2+buYFA1mJGufGk4vHTqScpylKT1cm2343ZFZlVMo4l2nxY7l8alg4lrQPg2OC25WoyUqVSUJLRxbR63uL2tfEcaOOsm8o1krJ/+SK/Nex4lYQdiLJftnrD7GhNNJpppq6azTT0aZceKdk+/jg44XES7jypyf2W+Xke1mGs/GsbOAAKgAAAAAAAAAAAAAAAAAABZWqxhFyk1GMU3JvJJLVtlzZ4f2rb/APxpPC4aX0UXacl/iSX/AMrl116Fs5+VTJ1h7Se0WVeTo4d8NFZdHP70vDovleXTm5O7KzbebL6ULnRz8jfOFaVMk0aF/nMk4XC31N3gtnJhr6jRvC+Hz5WMaw/z+p2VPZyt9X+5FxuzlHO3z8sdTLK5KpTsRpI3WOppGoqIla+2Ixtl8mYmyrHaThp5r+mT9GfSXZlt94nCxjOV6lNKLfOSWSfz1R8yxZ6R2Q7b+Fi4Qbyqd33Fz8ssNe30GADmUAAAAAAAAAAAAAAAAADkO0Xe9YCg1Br480+BfurR1H/Tx8mTJ28g5ztc34+FGWEoS78latJck/8ADXi+ft1PDJyu7szY3FSqTcpNttttvN58zAkdMnJyOjOeRWEbk/C0jDQpm52fhbktZPSTs7COXLI6bAYbkjHs7DG3p0rIi1nqnwLI1G1aySJWP2ioLPxOM2ttNyeTHFsRA2hiM2aqcjJXqXI8mF9aUlIsYZQhz6q6JtNkYp0qkKi1hKMvZ3NZBEqlz8n+RpiIj7AjK6T65lTBgL/Cp314IX/lRnOJkAAAAAAAAAAAAAABjxFeMIuc2lGKu29EgIW3trwwtGVWpyXdXOUuSPmbezbs8XXnUm7tv0tySXJdDqO0zfN4qo4Qb4I5RX9X4s87bOjGfjGuM/ojNSiWRiTcPTvksy7fMSMDhnJnX7KwFloR9hbLetvnyOqw+Ea/T/ki1G9fiNRhYx7RxahG99CuPxKgm8jitsbWcrq4kRJ1g2ttJzbzNHVrXZbVqXZhkyVrVZyMbDZQqz1eqMqkLF0UTIzXwRuN3cB+0V6VH/MnGn/P3b+l7+hqYI9M7FNi/Fxvxmu7h4uX+ualCC9uN+iNLfjm1L3pIAHCyAAAAAAAAAAAAKSds3pzASkkm27JZtvReJ4r2n78OtJ0KErUovNrJzfXy6fNp/aT2gJp0MPLu6SkvteC8Dx+pUc22/M3xjnutfHjt6w1ZXdy1IuazJNDDt2tn+trP55l3RMLKFJs6nYOyOJp2di/YWxXJptHdbN2coJC1XWuT0ps7BKKRJx9eMI5l2KxUacenI8/3h25qk+ZEnWUltRN5NrcUnZ5HK161yuJruTuyNJlmtvPQ2WNhsoQztUKhIuQkVEjJFFsUZoRNJBfRgfSnZnu/wDseCgpq1Wr9LV6pyS4YP8AhjZedzyvsk3V/asSqtRfQ0GpS6SqZOFPxS+s/JL7R9AGPn1/xiur+AAOdQAAAAAAAAAIO2Nr0sLTdStNRjy/ek+kVzYEutVjCLlJqMUrtvJJdWeNdonaL8Xio4dtU9JPRz8+kfD36Gm377QKmLbhDuUlpFO9/GT5v8jgpTu7s3xjnut/H4v2rq1Vyd3mUpxKwp3NngNmylnb2LumSRBoYZyeSOt2BsfnnmrPpa6dvdInbG3fStxK/wCJ01DCqnyRFrPe/wAiRs7BxitOV+hmx2KjTj6Gqx22IwWWtjjNtbec7q/6CTrH421ft/brk7J6HI4qtxMYitciykXa/UWyMcmXMsZWqWqABBmqkXpCKMkYl5EkIm42Dsepiq0KNFXnN2XRL7U5dElmyDh6LbSSbbaSSTbbeSSS1beVj6G7M9zVgKPxKq//AE1Uvic/hx1VKP5yfN+CRO9TELeR0W7mxaeCw8KFL6sFnJ6zk85Tl4t/25GzAOG3rIAAAAAAAAAOZ3w3rjhI8FNKdeS7sOUek59F0XP3YGbe3eqlgad596o1eEE8396XSJ4FvPvRWxlRzqSb5Lkkv3YrkvnMxbw4uvVqOpX4m5N5yt3pK3pldZeVjTKOV2tX/a/PLX9DfMk+nZ4vD66stf5+bk7B7OlJqy9/n5sbfd7d+dZrutL9H/Y9J2PunGCV49C1q2t5y4jZG7t83H8/wOswOw1Hkl6fhc6l4CFOPJW6mi2ttiFPK9upXvWF3dVm7kL6e5zO3duKN1E0+2N43JtJ+3mcnjMY5cy0jTHi/alY/a0pN5mrq1b6mOUi1suvf+lJMxtl7MbDPVUZayrCRDOrbGSMSqiZIxLTKOKRiSadMrh6DbSSbbaUUk223kkks22+R7j2a9nSw3DicXFOvrTpvONHxfKVT8I8s8y2tTE7S3i3sv7Pv2fhxWLj9M1elTf+Cn9qX/cf+1eNz0wA4taur2s7egAKoAAAAAAAhbYxvwaUprN5KKfNtpL+/oRbJO0Qd4NuKjCap2lVS55Ri2rpzf8AQ4ehh5OXE25Xb43NZtvO6ckvfTPwJzwzm3Kpfiu75tpNvJq+V3fW3toSKdOy71sr35LwT8jyvN57uq968/7RKNNRhwr6SU8vGKi+N+OfAvBEXc7dR15JuztZyu07eDXLXR+PgdRjNkKdb49RrJKGHhJW4IvvOpK7+vKV3mrRVlnK9sGL2lKjOnVtJuE4JWfC2pTXFTckrcLXvkd38/n+Mz457bzzXMmMvQdl7ChTSyWng/My7QxdOkndpWXX5ZocZvVGz4Xflrkuiy5vLJ6nA7c3s4m+GSdr83dtckkrKPdd27K17No7ZLfsnj1a3+829P1kna2TfO/JWtzt4fmecbT2s5PPPzd2889HkuXK9ufKLi60pXm3ZXdlJ2dsklBXvJWdr6ZZs1spGkdOczLJXrNtt8/Qw8RS5RyLJtVLWyjkWOQZ3SsmWixckTxmool6RVIvhAvIhbGJO2fgZ1qkadKEp1Ju0IxV23/TzeS1ZO3c3drY2qqWHhxS1lJ5Qpx/eqS5L8XyTPoLcrcuhs6n3O/WkvpazXel92K+xC/L3uyu9zH/AKi3jV9nvZ9DApVq/DUxLWusKV9Y078+TlryVlr3QBx61dXtZ29AAQgAAAAAAABgxuKVKDnLlour5RXmcgsTOfeqybvd3t3YrThir5Il72TlKcUm0oO6XV2Wfn3rGtw2jTdrX0/du/xs1/Kzzv6vJbr4z6VtSp01a1vF31fXzyK2Wrt5dOqy5/2MkIXSvkmtVnmiFiasoyfONk1ZtWd+t7eBzSc9oQtoSz53eStm+hy2804cFOVslNLrpGpJ3y6pJtZ946DExdR3va7yXPhV7tL5yb9NHvthvoaUlxWjPgtBJvOEpXSaX7i5xaN/B68mVvD78kchjMVKcbycbO9uPh4ne+lNNytpr3Xzua6VaUm2pJyWTcr3S0yclwwVr9Hra2gxCjCzerzWam76XlOyj+LtzSImJq5Wurav7TvnZt5pP+Gx7UejWOs1e7fE3ne7z87q70/HwMMp5W/r72XIpUkuV/H/AI/X2MbZdndKtlrZQKJLO66oVUS9RKqJaRVRIuUS+MDabE2HXxdT4eHpSqSyvb6sU+c5PKC835XL8GthTO03J7PsRj2pu9HD/wCbJZzXSjF/W/ifd89D0Pc7soo0OGpjHGvVVmoZ/Ag/J51H4yy8D0dKxhvzc9ZUuv8AGt3f2FQwVJUsPBRjrJ6ynLnKctZP9NDZgHNb1QAAAAAAAAAAAj47GRpQc5aKyss228kkiQaXe1xVBuVuJNOF3bO9m0ueTZXd5m0avaNaNeLndLSUWnlZW587p6+JqMPibJtqz8V48vG9sjHhdoKk1dX8FZt8vnmQ8VOcm2qc0n1XD7cVm15eJ5Vt1e1la2j2ho21lJvLXTVeBqMRW43nJpLoneVs1xt6LT28TDKjJK1l6NX8VdepCxFeMUnOyTsssnnyenFp85DiLWTaG3IYWDqSacn3Yxv9aSX1Y3d88m22kk1lyOD2jjJ4ibq4hpWVox4uKEI6xjCKXu7tvVrpZvHiKsq/FKMqcM40FfLgWrhNZSk33m0208noaedFvPiXnm37tK/uer/P/PM5+X66/Fj4Tv6z1MSk24qK68Kt6KT7z+bWIcpX8vwt6DgsuWvr7FvAdky0ulpVLUu4S5QLzKrGolyiZY0zPh8NKclCEZTlLKMYpyk30UVmy3EI0aZKwWCnVmqdKEpzl9WEE5SfovzPR91+yOvWtPGS+BT14I2lWfm840/9z8Eet7A3dw2ChwYalGCf1pazl4zm85erM9eXM+lbqR5fun2Qzlapj5cEdfgU2nN+FSoso+Ub/wASPWtl7Mo4amqdCnGnBaRgrLxb6vxeZLBz63dfaltoACiAAAAAAAAAAAAAAI+OwUK0eGorrzaa8msyQBZ0cLt3dKpBOeHqXSzal/1ElrwSWT9V7mjzs5SqTdrKSbi1FryiraarK3uerHJ7wbBcX8SlHu/aik21nqktY5u6+VzeTwTnpW5cXiKqllx6a6ZO7tyz0/AjTs27NtrLm37dM9PMj7Rvd8EnHmslZp2zV7X8l0fka2NSu3wyslzc7xbVuVteWl9TGfz1X4JdairNJxcJZzjbipvo505XV88nbLkjQY3d2Mm3TcqbzyT+JDwSU+GUfNyfgmdPhsFXqfUpuSv9mnUn63Xh+pr9oKdGfBNShJZuMo1YSazs1GUG5XtrxJXT6HT45vC2bqOHxWEnSlwVFaWuWjXWL5ox/DN3tTGU6kOGc4NqWsW1KLV7uLas1Zas9W3O7OsBUw9OvOliJccVJRxMuCSv1hTtl0ud2fL69t5uceHxp3aSV29Es2/Jczp9j7gbQxFnDDShF/brWpL2l336RZ9DbN2Nh8OrUKNKkvuQjG/m0rsnEXz/AORW7/x5NsTsZirPF4hy+5RXCvJ1JXbXkonomwt3MLg42w1GFPKzks5y/inK8n6s2oMtb1r7VttAAVQAAAAAAAAAAAAAAAAAAAAAAAA1uN2Dh6rvOlFt5tq8W31bi1djB7Bw1L6lGmvG3E/eV2bIADX7X2Jh8VFRxFGnVSvw8cU2r68L1XobAAcJsPs0wtKvVrVKUJL4kZYak3OcKMVGN8pZSbneVmnbJLQ7s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307975" y="-2332038"/>
            <a:ext cx="581025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4344" name="Picture 8" descr="http://www.freewebs.com/belevenissen-van-een-tuinkabouter/groenten%20-%20aubergine%20paa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92" y="258762"/>
            <a:ext cx="2416515" cy="215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http://www.awesomeindustriesmagazine.com/wp-content/uploads/2011/08/sl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1492763"/>
            <a:ext cx="2376264" cy="152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http://t1.gstatic.com/images?q=tbn:ANd9GcRq-HJ-12EjVEs_gHCjDa8xg_lEdzi335nSTlN2sc8KNwDJ2Xa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1" y="4514742"/>
            <a:ext cx="936104" cy="102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http://www.gfcnieuws.com/wp-content/uploads/2013/08/knoflook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869160"/>
            <a:ext cx="1192387" cy="113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2" name="Picture 16" descr="http://static.skynetblogs.be/media/147209/dyn002_original_219_280_jpeg_2651446_6307009dc79c3f88bd07f44e7493d6d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641" y="2401242"/>
            <a:ext cx="1653059" cy="211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4" name="Picture 18" descr="http://www.courgetterecipes.co.uk/wp-content/uploads/courgette_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18120"/>
            <a:ext cx="2024927" cy="202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6" name="Picture 20" descr="http://s5.she.be/imgpath/assets_img_she/2011/03/14/1833226/radijsjes-met-courgette_667x1000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32" y="4347116"/>
            <a:ext cx="1455713" cy="218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8" name="Picture 22" descr="http://www.schoolfruitdigibord.nl/wp-content/uploads/2013/01/0033_prei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208" y="2924944"/>
            <a:ext cx="2146383" cy="214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0" name="Picture 24" descr="http://www.velt.be/Joomla/images/stories/groenten/knolselder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4888555"/>
            <a:ext cx="2016224" cy="182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2" name="Picture 26" descr="http://www.alldaylong.be/wp-content/uploads/2010/02/Bleekselder1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365" y="5013176"/>
            <a:ext cx="1655464" cy="151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voedingswaardetabel.nl/_lib/img/prod/big/wortelen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56870"/>
            <a:ext cx="1516161" cy="151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0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GROENTEN</a:t>
            </a:r>
            <a:endParaRPr lang="cs-CZ" dirty="0"/>
          </a:p>
        </p:txBody>
      </p:sp>
      <p:pic>
        <p:nvPicPr>
          <p:cNvPr id="14338" name="Picture 2" descr="http://www.gartencenter.co.at/wp-content/uploads/paprika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941"/>
            <a:ext cx="2105332" cy="236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xQSEhUUEhQVFhUWFhQUExcVGBQVFRcYFhcWFxQUFRYYHCggGB0lHBQXITEhJikrLi4uGB8zODMsNygtLisBCgoKDg0OGhAQGiwkICQsLCwsLCwsLC8sLCwsLCwsLCwsLC0sLCwsLCwsLCwsLCwsLCwsLCwsLCwsLCwsLCwsLP/AABEIANQA7gMBIgACEQEDEQH/xAAcAAEAAQUBAQAAAAAAAAAAAAAABAECAwUGBwj/xABAEAACAQIDBQYCBwYFBQEAAAAAAQIDEQQhMQUGEkFRByJhcYGRE/AjMkJiobHxFFJyksHRQ1OCouEzY3OywiT/xAAZAQEAAwEBAAAAAAAAAAAAAAAAAQIDBAX/xAAhEQEBAQEAAgMBAQADAAAAAAAAAQIRAyESMUEEUUJhcf/aAAwDAQACEQMRAD8A9xAAAAAAAAAAAAAAAAAAAAAAAAAAAETaG06NBcVapCmvvSS9lqzjtp9rGApXUJTqv7kbL3lb8iZm36OO8B5NU7a6d+7hnbxqZ/8AqbTZPa7harSqU6lO/PKa9bWf4FvhpPK9FBE2ftOlXjxUakZrwefqtUSyiAAAAAAAAAAAAAAAAAAAAAAAAAAAAW1Kiim5NJJXbeSSWrZ5Rv72oqF6WEeejqc/9K5eevkWzm1MnXdby734bAxbrTTlypxs5vzXL1PH95u1zE1244e1CHVZ1H5y5eljz7HY6daTlOTk2+buYFA1mJGufGk4vHTqScpylKT1cm2343ZFZlVMo4l2nxY7l8alg4lrQPg2OC25WoyUqVSUJLRxbR63uL2tfEcaOOsm8o1krJ/+SK/Nex4lYQdiLJftnrD7GhNNJpppq6azTT0aZceKdk+/jg44XES7jypyf2W+Xke1mGs/GsbOAAKgAAAAAAAAAAAAAAAAAABZWqxhFyk1GMU3JvJJLVtlzZ4f2rb/APxpPC4aX0UXacl/iSX/AMrl116Fs5+VTJ1h7Se0WVeTo4d8NFZdHP70vDovleXTm5O7KzbebL6ULnRz8jfOFaVMk0aF/nMk4XC31N3gtnJhr6jRvC+Hz5WMaw/z+p2VPZyt9X+5FxuzlHO3z8sdTLK5KpTsRpI3WOppGoqIla+2Ixtl8mYmyrHaThp5r+mT9GfSXZlt94nCxjOV6lNKLfOSWSfz1R8yxZ6R2Q7b+Fi4Qbyqd33Fz8ssNe30GADmUAAAAAAAAAAAAAAAAADkO0Xe9YCg1Br480+BfurR1H/Tx8mTJ28g5ztc34+FGWEoS78latJck/8ADXi+ft1PDJyu7szY3FSqTcpNttttvN58zAkdMnJyOjOeRWEbk/C0jDQpm52fhbktZPSTs7COXLI6bAYbkjHs7DG3p0rIi1nqnwLI1G1aySJWP2ioLPxOM2ttNyeTHFsRA2hiM2aqcjJXqXI8mF9aUlIsYZQhz6q6JtNkYp0qkKi1hKMvZ3NZBEqlz8n+RpiIj7AjK6T65lTBgL/Cp314IX/lRnOJkAAAAAAAAAAAAAABjxFeMIuc2lGKu29EgIW3trwwtGVWpyXdXOUuSPmbezbs8XXnUm7tv0tySXJdDqO0zfN4qo4Qb4I5RX9X4s87bOjGfjGuM/ojNSiWRiTcPTvksy7fMSMDhnJnX7KwFloR9hbLetvnyOqw+Ea/T/ki1G9fiNRhYx7RxahG99CuPxKgm8jitsbWcrq4kRJ1g2ttJzbzNHVrXZbVqXZhkyVrVZyMbDZQqz1eqMqkLF0UTIzXwRuN3cB+0V6VH/MnGn/P3b+l7+hqYI9M7FNi/Fxvxmu7h4uX+ualCC9uN+iNLfjm1L3pIAHCyAAAAAAAAAAAAKSds3pzASkkm27JZtvReJ4r2n78OtJ0KErUovNrJzfXy6fNp/aT2gJp0MPLu6SkvteC8Dx+pUc22/M3xjnutfHjt6w1ZXdy1IuazJNDDt2tn+trP55l3RMLKFJs6nYOyOJp2di/YWxXJptHdbN2coJC1XWuT0ps7BKKRJx9eMI5l2KxUacenI8/3h25qk+ZEnWUltRN5NrcUnZ5HK161yuJruTuyNJlmtvPQ2WNhsoQztUKhIuQkVEjJFFsUZoRNJBfRgfSnZnu/wDseCgpq1Wr9LV6pyS4YP8AhjZedzyvsk3V/asSqtRfQ0GpS6SqZOFPxS+s/JL7R9AGPn1/xiur+AAOdQAAAAAAAAAIO2Nr0sLTdStNRjy/ek+kVzYEutVjCLlJqMUrtvJJdWeNdonaL8Xio4dtU9JPRz8+kfD36Gm377QKmLbhDuUlpFO9/GT5v8jgpTu7s3xjnut/H4v2rq1Vyd3mUpxKwp3NngNmylnb2LumSRBoYZyeSOt2BsfnnmrPpa6dvdInbG3fStxK/wCJ01DCqnyRFrPe/wAiRs7BxitOV+hmx2KjTj6Gqx22IwWWtjjNtbec7q/6CTrH421ft/brk7J6HI4qtxMYitciykXa/UWyMcmXMsZWqWqABBmqkXpCKMkYl5EkIm42Dsepiq0KNFXnN2XRL7U5dElmyDh6LbSSbbaSSTbbeSSS1beVj6G7M9zVgKPxKq//AE1Uvic/hx1VKP5yfN+CRO9TELeR0W7mxaeCw8KFL6sFnJ6zk85Tl4t/25GzAOG3rIAAAAAAAAAOZ3w3rjhI8FNKdeS7sOUek59F0XP3YGbe3eqlgad596o1eEE8396XSJ4FvPvRWxlRzqSb5Lkkv3YrkvnMxbw4uvVqOpX4m5N5yt3pK3pldZeVjTKOV2tX/a/PLX9DfMk+nZ4vD66stf5+bk7B7OlJqy9/n5sbfd7d+dZrutL9H/Y9J2PunGCV49C1q2t5y4jZG7t83H8/wOswOw1Hkl6fhc6l4CFOPJW6mi2ttiFPK9upXvWF3dVm7kL6e5zO3duKN1E0+2N43JtJ+3mcnjMY5cy0jTHi/alY/a0pN5mrq1b6mOUi1suvf+lJMxtl7MbDPVUZayrCRDOrbGSMSqiZIxLTKOKRiSadMrh6DbSSbbaUUk223kkks22+R7j2a9nSw3DicXFOvrTpvONHxfKVT8I8s8y2tTE7S3i3sv7Pv2fhxWLj9M1elTf+Cn9qX/cf+1eNz0wA4taur2s7egAKoAAAAAAAhbYxvwaUprN5KKfNtpL+/oRbJO0Qd4NuKjCap2lVS55Ri2rpzf8AQ4ehh5OXE25Xb43NZtvO6ckvfTPwJzwzm3Kpfiu75tpNvJq+V3fW3toSKdOy71sr35LwT8jyvN57uq968/7RKNNRhwr6SU8vGKi+N+OfAvBEXc7dR15JuztZyu07eDXLXR+PgdRjNkKdb49RrJKGHhJW4IvvOpK7+vKV3mrRVlnK9sGL2lKjOnVtJuE4JWfC2pTXFTckrcLXvkd38/n+Mz457bzzXMmMvQdl7ChTSyWng/My7QxdOkndpWXX5ZocZvVGz4Xflrkuiy5vLJ6nA7c3s4m+GSdr83dtckkrKPdd27K17No7ZLfsnj1a3+829P1kna2TfO/JWtzt4fmecbT2s5PPPzd2889HkuXK9ufKLi60pXm3ZXdlJ2dsklBXvJWdr6ZZs1spGkdOczLJXrNtt8/Qw8RS5RyLJtVLWyjkWOQZ3SsmWixckTxmool6RVIvhAvIhbGJO2fgZ1qkadKEp1Ju0IxV23/TzeS1ZO3c3drY2qqWHhxS1lJ5Qpx/eqS5L8XyTPoLcrcuhs6n3O/WkvpazXel92K+xC/L3uyu9zH/AKi3jV9nvZ9DApVq/DUxLWusKV9Y078+TlryVlr3QBx61dXtZ29AAQgAAAAAAABgxuKVKDnLlour5RXmcgsTOfeqybvd3t3YrThir5Il72TlKcUm0oO6XV2Wfn3rGtw2jTdrX0/du/xs1/Kzzv6vJbr4z6VtSp01a1vF31fXzyK2Wrt5dOqy5/2MkIXSvkmtVnmiFiasoyfONk1ZtWd+t7eBzSc9oQtoSz53eStm+hy2804cFOVslNLrpGpJ3y6pJtZ946DExdR3va7yXPhV7tL5yb9NHvthvoaUlxWjPgtBJvOEpXSaX7i5xaN/B68mVvD78kchjMVKcbycbO9uPh4ne+lNNytpr3Xzua6VaUm2pJyWTcr3S0yclwwVr9Hra2gxCjCzerzWam76XlOyj+LtzSImJq5Wurav7TvnZt5pP+Gx7UejWOs1e7fE3ne7z87q70/HwMMp5W/r72XIpUkuV/H/AI/X2MbZdndKtlrZQKJLO66oVUS9RKqJaRVRIuUS+MDabE2HXxdT4eHpSqSyvb6sU+c5PKC835XL8GthTO03J7PsRj2pu9HD/wCbJZzXSjF/W/ifd89D0Pc7soo0OGpjHGvVVmoZ/Ag/J51H4yy8D0dKxhvzc9ZUuv8AGt3f2FQwVJUsPBRjrJ6ynLnKctZP9NDZgHNb1QAAAAAAAAAAAj47GRpQc5aKyss228kkiQaXe1xVBuVuJNOF3bO9m0ueTZXd5m0avaNaNeLndLSUWnlZW587p6+JqMPibJtqz8V48vG9sjHhdoKk1dX8FZt8vnmQ8VOcm2qc0n1XD7cVm15eJ5Vt1e1la2j2ho21lJvLXTVeBqMRW43nJpLoneVs1xt6LT28TDKjJK1l6NX8VdepCxFeMUnOyTsssnnyenFp85DiLWTaG3IYWDqSacn3Yxv9aSX1Y3d88m22kk1lyOD2jjJ4ibq4hpWVox4uKEI6xjCKXu7tvVrpZvHiKsq/FKMqcM40FfLgWrhNZSk33m0208noaedFvPiXnm37tK/uer/P/PM5+X66/Fj4Tv6z1MSk24qK68Kt6KT7z+bWIcpX8vwt6DgsuWvr7FvAdky0ulpVLUu4S5QLzKrGolyiZY0zPh8NKclCEZTlLKMYpyk30UVmy3EI0aZKwWCnVmqdKEpzl9WEE5SfovzPR91+yOvWtPGS+BT14I2lWfm840/9z8Eet7A3dw2ChwYalGCf1pazl4zm85erM9eXM+lbqR5fun2Qzlapj5cEdfgU2nN+FSoso+Ub/wASPWtl7Mo4amqdCnGnBaRgrLxb6vxeZLBz63dfaltoACiAAAAAAAAAAAAAAI+OwUK0eGorrzaa8msyQBZ0cLt3dKpBOeHqXSzal/1ElrwSWT9V7mjzs5SqTdrKSbi1FryiraarK3uerHJ7wbBcX8SlHu/aik21nqktY5u6+VzeTwTnpW5cXiKqllx6a6ZO7tyz0/AjTs27NtrLm37dM9PMj7Rvd8EnHmslZp2zV7X8l0fka2NSu3wyslzc7xbVuVteWl9TGfz1X4JdairNJxcJZzjbipvo505XV88nbLkjQY3d2Mm3TcqbzyT+JDwSU+GUfNyfgmdPhsFXqfUpuSv9mnUn63Xh+pr9oKdGfBNShJZuMo1YSazs1GUG5XtrxJXT6HT45vC2bqOHxWEnSlwVFaWuWjXWL5ox/DN3tTGU6kOGc4NqWsW1KLV7uLas1Zas9W3O7OsBUw9OvOliJccVJRxMuCSv1hTtl0ud2fL69t5uceHxp3aSV29Es2/Jczp9j7gbQxFnDDShF/brWpL2l336RZ9DbN2Nh8OrUKNKkvuQjG/m0rsnEXz/AORW7/x5NsTsZirPF4hy+5RXCvJ1JXbXkonomwt3MLg42w1GFPKzks5y/inK8n6s2oMtb1r7VttAAVQAAAAAAAAAAAAAAAAAAAAAAAA1uN2Dh6rvOlFt5tq8W31bi1djB7Bw1L6lGmvG3E/eV2bIADX7X2Jh8VFRxFGnVSvw8cU2r68L1XobAAcJsPs0wtKvVrVKUJL4kZYak3OcKMVGN8pZSbneVmnbJLQ7s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2484438"/>
            <a:ext cx="581025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data:image/jpeg;base64,/9j/4AAQSkZJRgABAQAAAQABAAD/2wCEAAkGBxQSEhUUEhQVFhUWFhQUExcVGBQVFRcYFhcWFxQUFRYYHCggGB0lHBQXITEhJikrLi4uGB8zODMsNygtLisBCgoKDg0OGhAQGiwkICQsLCwsLCwsLC8sLCwsLCwsLCwsLC0sLCwsLCwsLCwsLCwsLCwsLCwsLCwsLCwsLCwsLP/AABEIANQA7gMBIgACEQEDEQH/xAAcAAEAAQUBAQAAAAAAAAAAAAAABAECAwUGBwj/xABAEAACAQIDBQYCBwYFBQEAAAAAAQIDEQQhMQUGEkFRByJhcYGRE/AjMkJiobHxFFJyksHRQ1OCouEzY3OywiT/xAAZAQEAAwEBAAAAAAAAAAAAAAAAAQIDBAX/xAAhEQEBAQEAAgMBAQADAAAAAAAAAQIRAyESMUEEUUJhcf/aAAwDAQACEQMRAD8A9xAAAAAAAAAAAAAAAAAAAAAAAAAAAETaG06NBcVapCmvvSS9lqzjtp9rGApXUJTqv7kbL3lb8iZm36OO8B5NU7a6d+7hnbxqZ/8AqbTZPa7harSqU6lO/PKa9bWf4FvhpPK9FBE2ftOlXjxUakZrwefqtUSyiAAAAAAAAAAAAAAAAAAAAAAAAAAAAW1Kiim5NJJXbeSSWrZ5Rv72oqF6WEeejqc/9K5eevkWzm1MnXdby734bAxbrTTlypxs5vzXL1PH95u1zE1244e1CHVZ1H5y5eljz7HY6daTlOTk2+buYFA1mJGufGk4vHTqScpylKT1cm2343ZFZlVMo4l2nxY7l8alg4lrQPg2OC25WoyUqVSUJLRxbR63uL2tfEcaOOsm8o1krJ/+SK/Nex4lYQdiLJftnrD7GhNNJpppq6azTT0aZceKdk+/jg44XES7jypyf2W+Xke1mGs/GsbOAAKgAAAAAAAAAAAAAAAAAABZWqxhFyk1GMU3JvJJLVtlzZ4f2rb/APxpPC4aX0UXacl/iSX/AMrl116Fs5+VTJ1h7Se0WVeTo4d8NFZdHP70vDovleXTm5O7KzbebL6ULnRz8jfOFaVMk0aF/nMk4XC31N3gtnJhr6jRvC+Hz5WMaw/z+p2VPZyt9X+5FxuzlHO3z8sdTLK5KpTsRpI3WOppGoqIla+2Ixtl8mYmyrHaThp5r+mT9GfSXZlt94nCxjOV6lNKLfOSWSfz1R8yxZ6R2Q7b+Fi4Qbyqd33Fz8ssNe30GADmUAAAAAAAAAAAAAAAAADkO0Xe9YCg1Br480+BfurR1H/Tx8mTJ28g5ztc34+FGWEoS78latJck/8ADXi+ft1PDJyu7szY3FSqTcpNttttvN58zAkdMnJyOjOeRWEbk/C0jDQpm52fhbktZPSTs7COXLI6bAYbkjHs7DG3p0rIi1nqnwLI1G1aySJWP2ioLPxOM2ttNyeTHFsRA2hiM2aqcjJXqXI8mF9aUlIsYZQhz6q6JtNkYp0qkKi1hKMvZ3NZBEqlz8n+RpiIj7AjK6T65lTBgL/Cp314IX/lRnOJkAAAAAAAAAAAAAABjxFeMIuc2lGKu29EgIW3trwwtGVWpyXdXOUuSPmbezbs8XXnUm7tv0tySXJdDqO0zfN4qo4Qb4I5RX9X4s87bOjGfjGuM/ojNSiWRiTcPTvksy7fMSMDhnJnX7KwFloR9hbLetvnyOqw+Ea/T/ki1G9fiNRhYx7RxahG99CuPxKgm8jitsbWcrq4kRJ1g2ttJzbzNHVrXZbVqXZhkyVrVZyMbDZQqz1eqMqkLF0UTIzXwRuN3cB+0V6VH/MnGn/P3b+l7+hqYI9M7FNi/Fxvxmu7h4uX+ualCC9uN+iNLfjm1L3pIAHCyAAAAAAAAAAAAKSds3pzASkkm27JZtvReJ4r2n78OtJ0KErUovNrJzfXy6fNp/aT2gJp0MPLu6SkvteC8Dx+pUc22/M3xjnutfHjt6w1ZXdy1IuazJNDDt2tn+trP55l3RMLKFJs6nYOyOJp2di/YWxXJptHdbN2coJC1XWuT0ps7BKKRJx9eMI5l2KxUacenI8/3h25qk+ZEnWUltRN5NrcUnZ5HK161yuJruTuyNJlmtvPQ2WNhsoQztUKhIuQkVEjJFFsUZoRNJBfRgfSnZnu/wDseCgpq1Wr9LV6pyS4YP8AhjZedzyvsk3V/asSqtRfQ0GpS6SqZOFPxS+s/JL7R9AGPn1/xiur+AAOdQAAAAAAAAAIO2Nr0sLTdStNRjy/ek+kVzYEutVjCLlJqMUrtvJJdWeNdonaL8Xio4dtU9JPRz8+kfD36Gm377QKmLbhDuUlpFO9/GT5v8jgpTu7s3xjnut/H4v2rq1Vyd3mUpxKwp3NngNmylnb2LumSRBoYZyeSOt2BsfnnmrPpa6dvdInbG3fStxK/wCJ01DCqnyRFrPe/wAiRs7BxitOV+hmx2KjTj6Gqx22IwWWtjjNtbec7q/6CTrH421ft/brk7J6HI4qtxMYitciykXa/UWyMcmXMsZWqWqABBmqkXpCKMkYl5EkIm42Dsepiq0KNFXnN2XRL7U5dElmyDh6LbSSbbaSSTbbeSSS1beVj6G7M9zVgKPxKq//AE1Uvic/hx1VKP5yfN+CRO9TELeR0W7mxaeCw8KFL6sFnJ6zk85Tl4t/25GzAOG3rIAAAAAAAAAOZ3w3rjhI8FNKdeS7sOUek59F0XP3YGbe3eqlgad596o1eEE8396XSJ4FvPvRWxlRzqSb5Lkkv3YrkvnMxbw4uvVqOpX4m5N5yt3pK3pldZeVjTKOV2tX/a/PLX9DfMk+nZ4vD66stf5+bk7B7OlJqy9/n5sbfd7d+dZrutL9H/Y9J2PunGCV49C1q2t5y4jZG7t83H8/wOswOw1Hkl6fhc6l4CFOPJW6mi2ttiFPK9upXvWF3dVm7kL6e5zO3duKN1E0+2N43JtJ+3mcnjMY5cy0jTHi/alY/a0pN5mrq1b6mOUi1suvf+lJMxtl7MbDPVUZayrCRDOrbGSMSqiZIxLTKOKRiSadMrh6DbSSbbaUUk223kkks22+R7j2a9nSw3DicXFOvrTpvONHxfKVT8I8s8y2tTE7S3i3sv7Pv2fhxWLj9M1elTf+Cn9qX/cf+1eNz0wA4taur2s7egAKoAAAAAAAhbYxvwaUprN5KKfNtpL+/oRbJO0Qd4NuKjCap2lVS55Ri2rpzf8AQ4ehh5OXE25Xb43NZtvO6ckvfTPwJzwzm3Kpfiu75tpNvJq+V3fW3toSKdOy71sr35LwT8jyvN57uq968/7RKNNRhwr6SU8vGKi+N+OfAvBEXc7dR15JuztZyu07eDXLXR+PgdRjNkKdb49RrJKGHhJW4IvvOpK7+vKV3mrRVlnK9sGL2lKjOnVtJuE4JWfC2pTXFTckrcLXvkd38/n+Mz457bzzXMmMvQdl7ChTSyWng/My7QxdOkndpWXX5ZocZvVGz4Xflrkuiy5vLJ6nA7c3s4m+GSdr83dtckkrKPdd27K17No7ZLfsnj1a3+829P1kna2TfO/JWtzt4fmecbT2s5PPPzd2889HkuXK9ufKLi60pXm3ZXdlJ2dsklBXvJWdr6ZZs1spGkdOczLJXrNtt8/Qw8RS5RyLJtVLWyjkWOQZ3SsmWixckTxmool6RVIvhAvIhbGJO2fgZ1qkadKEp1Ju0IxV23/TzeS1ZO3c3drY2qqWHhxS1lJ5Qpx/eqS5L8XyTPoLcrcuhs6n3O/WkvpazXel92K+xC/L3uyu9zH/AKi3jV9nvZ9DApVq/DUxLWusKV9Y078+TlryVlr3QBx61dXtZ29AAQgAAAAAAABgxuKVKDnLlour5RXmcgsTOfeqybvd3t3YrThir5Il72TlKcUm0oO6XV2Wfn3rGtw2jTdrX0/du/xs1/Kzzv6vJbr4z6VtSp01a1vF31fXzyK2Wrt5dOqy5/2MkIXSvkmtVnmiFiasoyfONk1ZtWd+t7eBzSc9oQtoSz53eStm+hy2804cFOVslNLrpGpJ3y6pJtZ946DExdR3va7yXPhV7tL5yb9NHvthvoaUlxWjPgtBJvOEpXSaX7i5xaN/B68mVvD78kchjMVKcbycbO9uPh4ne+lNNytpr3Xzua6VaUm2pJyWTcr3S0yclwwVr9Hra2gxCjCzerzWam76XlOyj+LtzSImJq5Wurav7TvnZt5pP+Gx7UejWOs1e7fE3ne7z87q70/HwMMp5W/r72XIpUkuV/H/AI/X2MbZdndKtlrZQKJLO66oVUS9RKqJaRVRIuUS+MDabE2HXxdT4eHpSqSyvb6sU+c5PKC835XL8GthTO03J7PsRj2pu9HD/wCbJZzXSjF/W/ifd89D0Pc7soo0OGpjHGvVVmoZ/Ag/J51H4yy8D0dKxhvzc9ZUuv8AGt3f2FQwVJUsPBRjrJ6ynLnKctZP9NDZgHNb1QAAAAAAAAAAAj47GRpQc5aKyss228kkiQaXe1xVBuVuJNOF3bO9m0ueTZXd5m0avaNaNeLndLSUWnlZW587p6+JqMPibJtqz8V48vG9sjHhdoKk1dX8FZt8vnmQ8VOcm2qc0n1XD7cVm15eJ5Vt1e1la2j2ho21lJvLXTVeBqMRW43nJpLoneVs1xt6LT28TDKjJK1l6NX8VdepCxFeMUnOyTsssnnyenFp85DiLWTaG3IYWDqSacn3Yxv9aSX1Y3d88m22kk1lyOD2jjJ4ibq4hpWVox4uKEI6xjCKXu7tvVrpZvHiKsq/FKMqcM40FfLgWrhNZSk33m0208noaedFvPiXnm37tK/uer/P/PM5+X66/Fj4Tv6z1MSk24qK68Kt6KT7z+bWIcpX8vwt6DgsuWvr7FvAdky0ulpVLUu4S5QLzKrGolyiZY0zPh8NKclCEZTlLKMYpyk30UVmy3EI0aZKwWCnVmqdKEpzl9WEE5SfovzPR91+yOvWtPGS+BT14I2lWfm840/9z8Eet7A3dw2ChwYalGCf1pazl4zm85erM9eXM+lbqR5fun2Qzlapj5cEdfgU2nN+FSoso+Ub/wASPWtl7Mo4amqdCnGnBaRgrLxb6vxeZLBz63dfaltoACiAAAAAAAAAAAAAAI+OwUK0eGorrzaa8msyQBZ0cLt3dKpBOeHqXSzal/1ElrwSWT9V7mjzs5SqTdrKSbi1FryiraarK3uerHJ7wbBcX8SlHu/aik21nqktY5u6+VzeTwTnpW5cXiKqllx6a6ZO7tyz0/AjTs27NtrLm37dM9PMj7Rvd8EnHmslZp2zV7X8l0fka2NSu3wyslzc7xbVuVteWl9TGfz1X4JdairNJxcJZzjbipvo505XV88nbLkjQY3d2Mm3TcqbzyT+JDwSU+GUfNyfgmdPhsFXqfUpuSv9mnUn63Xh+pr9oKdGfBNShJZuMo1YSazs1GUG5XtrxJXT6HT45vC2bqOHxWEnSlwVFaWuWjXWL5ox/DN3tTGU6kOGc4NqWsW1KLV7uLas1Zas9W3O7OsBUw9OvOliJccVJRxMuCSv1hTtl0ud2fL69t5uceHxp3aSV29Es2/Jczp9j7gbQxFnDDShF/brWpL2l336RZ9DbN2Nh8OrUKNKkvuQjG/m0rsnEXz/AORW7/x5NsTsZirPF4hy+5RXCvJ1JXbXkonomwt3MLg42w1GFPKzks5y/inK8n6s2oMtb1r7VttAAVQAAAAAAAAAAAAAAAAAAAAAAAA1uN2Dh6rvOlFt5tq8W31bi1djB7Bw1L6lGmvG3E/eV2bIADX7X2Jh8VFRxFGnVSvw8cU2r68L1XobAAcJsPs0wtKvVrVKUJL4kZYak3OcKMVGN8pZSbneVmnbJLQ7s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307975" y="-2332038"/>
            <a:ext cx="581025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4344" name="Picture 8" descr="http://www.freewebs.com/belevenissen-van-een-tuinkabouter/groenten%20-%20aubergine%20paa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92" y="258762"/>
            <a:ext cx="2416515" cy="215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http://www.awesomeindustriesmagazine.com/wp-content/uploads/2011/08/sl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1492763"/>
            <a:ext cx="2376264" cy="152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http://t1.gstatic.com/images?q=tbn:ANd9GcRq-HJ-12EjVEs_gHCjDa8xg_lEdzi335nSTlN2sc8KNwDJ2Xa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1" y="4514742"/>
            <a:ext cx="936104" cy="102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http://www.gfcnieuws.com/wp-content/uploads/2013/08/knoflook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869160"/>
            <a:ext cx="1192387" cy="113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2" name="Picture 16" descr="http://static.skynetblogs.be/media/147209/dyn002_original_219_280_jpeg_2651446_6307009dc79c3f88bd07f44e7493d6d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641" y="2401242"/>
            <a:ext cx="1653059" cy="211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4" name="Picture 18" descr="http://www.courgetterecipes.co.uk/wp-content/uploads/courgette_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18120"/>
            <a:ext cx="2024927" cy="202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6" name="Picture 20" descr="http://s5.she.be/imgpath/assets_img_she/2011/03/14/1833226/radijsjes-met-courgette_667x1000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32" y="4347116"/>
            <a:ext cx="1455713" cy="218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8" name="Picture 22" descr="http://www.schoolfruitdigibord.nl/wp-content/uploads/2013/01/0033_prei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208" y="2924944"/>
            <a:ext cx="2146383" cy="214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0" name="Picture 24" descr="http://www.velt.be/Joomla/images/stories/groenten/knolselder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4888555"/>
            <a:ext cx="2016224" cy="182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62" name="Picture 26" descr="http://www.alldaylong.be/wp-content/uploads/2010/02/Bleekselder1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365" y="5013176"/>
            <a:ext cx="1655464" cy="151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519049" y="4001475"/>
            <a:ext cx="117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tomaat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769046" y="293931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sla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308304" y="2031910"/>
            <a:ext cx="1441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aubergine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296448" y="4002063"/>
            <a:ext cx="139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courgette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319372" y="4145410"/>
            <a:ext cx="86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prei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145025" y="5438901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ui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452320" y="6008643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knoflook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352540" y="6161353"/>
            <a:ext cx="1578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bleekselder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489668" y="6488668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knolselder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91021" y="6008643"/>
            <a:ext cx="100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radijs</a:t>
            </a:r>
            <a:endParaRPr lang="cs-CZ" dirty="0"/>
          </a:p>
        </p:txBody>
      </p:sp>
      <p:pic>
        <p:nvPicPr>
          <p:cNvPr id="28" name="Picture 2" descr="http://www.voedingswaardetabel.nl/_lib/img/prod/big/wortelen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56870"/>
            <a:ext cx="1516161" cy="151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ovéPole 28"/>
          <p:cNvSpPr txBox="1"/>
          <p:nvPr/>
        </p:nvSpPr>
        <p:spPr>
          <a:xfrm>
            <a:off x="523518" y="2148307"/>
            <a:ext cx="119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paprika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94127" y="3422845"/>
            <a:ext cx="110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wortel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36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gartencenter.co.at/wp-content/uploads/paprika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49982"/>
            <a:ext cx="2105332" cy="236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83568" y="1347860"/>
            <a:ext cx="647254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Zijn</a:t>
            </a:r>
            <a:r>
              <a:rPr lang="cs-CZ" sz="2800" dirty="0" smtClean="0"/>
              <a:t> </a:t>
            </a:r>
            <a:r>
              <a:rPr lang="cs-CZ" sz="2800" dirty="0" err="1" smtClean="0"/>
              <a:t>groenten</a:t>
            </a:r>
            <a:r>
              <a:rPr lang="cs-CZ" sz="2800" dirty="0" smtClean="0"/>
              <a:t> </a:t>
            </a:r>
            <a:r>
              <a:rPr lang="cs-CZ" sz="2800" dirty="0" err="1" smtClean="0"/>
              <a:t>gezond</a:t>
            </a:r>
            <a:r>
              <a:rPr lang="cs-CZ" sz="2800" dirty="0" smtClean="0"/>
              <a:t>?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smtClean="0"/>
              <a:t>Hou je van </a:t>
            </a:r>
            <a:r>
              <a:rPr lang="cs-CZ" sz="2800" dirty="0" err="1" smtClean="0"/>
              <a:t>groenten</a:t>
            </a:r>
            <a:r>
              <a:rPr lang="cs-CZ" sz="2800" dirty="0" smtClean="0"/>
              <a:t>?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smtClean="0"/>
              <a:t>Ben je </a:t>
            </a:r>
            <a:r>
              <a:rPr lang="cs-CZ" sz="2800" dirty="0" err="1" smtClean="0"/>
              <a:t>vegetariër</a:t>
            </a:r>
            <a:r>
              <a:rPr lang="cs-CZ" sz="2800" dirty="0" smtClean="0"/>
              <a:t>?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smtClean="0"/>
              <a:t>Met </a:t>
            </a:r>
            <a:r>
              <a:rPr lang="cs-CZ" sz="2800" dirty="0" err="1" smtClean="0"/>
              <a:t>welke</a:t>
            </a:r>
            <a:r>
              <a:rPr lang="cs-CZ" sz="2800" dirty="0" smtClean="0"/>
              <a:t> </a:t>
            </a:r>
            <a:r>
              <a:rPr lang="cs-CZ" sz="2800" dirty="0" err="1" smtClean="0"/>
              <a:t>groenten</a:t>
            </a:r>
            <a:r>
              <a:rPr lang="cs-CZ" sz="2800" dirty="0" smtClean="0"/>
              <a:t> kan je </a:t>
            </a:r>
            <a:r>
              <a:rPr lang="cs-CZ" sz="2800" dirty="0" err="1" smtClean="0"/>
              <a:t>soep</a:t>
            </a:r>
            <a:r>
              <a:rPr lang="cs-CZ" sz="2800" dirty="0" smtClean="0"/>
              <a:t> </a:t>
            </a:r>
            <a:r>
              <a:rPr lang="cs-CZ" sz="2800" dirty="0" err="1" smtClean="0"/>
              <a:t>maken</a:t>
            </a:r>
            <a:r>
              <a:rPr lang="cs-CZ" sz="28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Welke</a:t>
            </a:r>
            <a:r>
              <a:rPr lang="cs-CZ" sz="2800" dirty="0" smtClean="0"/>
              <a:t> </a:t>
            </a:r>
            <a:r>
              <a:rPr lang="cs-CZ" sz="2800" dirty="0" err="1" smtClean="0"/>
              <a:t>groenten</a:t>
            </a:r>
            <a:r>
              <a:rPr lang="cs-CZ" sz="2800" dirty="0" smtClean="0"/>
              <a:t> </a:t>
            </a:r>
            <a:r>
              <a:rPr lang="cs-CZ" sz="2800" dirty="0" err="1" smtClean="0"/>
              <a:t>eet</a:t>
            </a:r>
            <a:r>
              <a:rPr lang="cs-CZ" sz="2800" dirty="0" smtClean="0"/>
              <a:t> je </a:t>
            </a:r>
            <a:r>
              <a:rPr lang="cs-CZ" sz="2800" dirty="0" err="1" smtClean="0"/>
              <a:t>vaak</a:t>
            </a:r>
            <a:r>
              <a:rPr lang="cs-CZ" sz="2800" dirty="0" smtClean="0"/>
              <a:t> in de </a:t>
            </a:r>
            <a:r>
              <a:rPr lang="cs-CZ" sz="2800" dirty="0" err="1" smtClean="0"/>
              <a:t>zomer</a:t>
            </a:r>
            <a:r>
              <a:rPr lang="cs-CZ" sz="28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Welke</a:t>
            </a:r>
            <a:r>
              <a:rPr lang="cs-CZ" sz="2800" dirty="0" smtClean="0"/>
              <a:t> </a:t>
            </a:r>
            <a:r>
              <a:rPr lang="cs-CZ" sz="2800" dirty="0" err="1" smtClean="0"/>
              <a:t>groenten</a:t>
            </a:r>
            <a:r>
              <a:rPr lang="cs-CZ" sz="2800" dirty="0" smtClean="0"/>
              <a:t> </a:t>
            </a:r>
            <a:r>
              <a:rPr lang="cs-CZ" sz="2800" dirty="0" err="1" smtClean="0"/>
              <a:t>eet</a:t>
            </a:r>
            <a:r>
              <a:rPr lang="cs-CZ" sz="2800" dirty="0" smtClean="0"/>
              <a:t> je </a:t>
            </a:r>
            <a:r>
              <a:rPr lang="cs-CZ" sz="2800" dirty="0" err="1" smtClean="0"/>
              <a:t>vaak</a:t>
            </a:r>
            <a:r>
              <a:rPr lang="cs-CZ" sz="2800" dirty="0" smtClean="0"/>
              <a:t> in de </a:t>
            </a:r>
            <a:r>
              <a:rPr lang="cs-CZ" sz="2800" dirty="0" err="1" smtClean="0"/>
              <a:t>winter</a:t>
            </a:r>
            <a:r>
              <a:rPr lang="cs-CZ" sz="28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Welke</a:t>
            </a:r>
            <a:r>
              <a:rPr lang="cs-CZ" sz="2800" dirty="0" smtClean="0"/>
              <a:t> </a:t>
            </a:r>
            <a:r>
              <a:rPr lang="cs-CZ" sz="2800" dirty="0" err="1" smtClean="0"/>
              <a:t>groenten</a:t>
            </a:r>
            <a:r>
              <a:rPr lang="cs-CZ" sz="2800" dirty="0" smtClean="0"/>
              <a:t> </a:t>
            </a:r>
            <a:r>
              <a:rPr lang="cs-CZ" sz="2800" dirty="0" err="1" smtClean="0"/>
              <a:t>zijn</a:t>
            </a:r>
            <a:r>
              <a:rPr lang="cs-CZ" sz="2800" dirty="0" smtClean="0"/>
              <a:t> </a:t>
            </a:r>
            <a:r>
              <a:rPr lang="cs-CZ" sz="2800" dirty="0" err="1" smtClean="0"/>
              <a:t>rood</a:t>
            </a:r>
            <a:r>
              <a:rPr lang="cs-CZ" sz="28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Welke</a:t>
            </a:r>
            <a:r>
              <a:rPr lang="cs-CZ" sz="2800" dirty="0" smtClean="0"/>
              <a:t> </a:t>
            </a:r>
            <a:r>
              <a:rPr lang="cs-CZ" sz="2800" dirty="0" err="1" smtClean="0"/>
              <a:t>groenten</a:t>
            </a:r>
            <a:r>
              <a:rPr lang="cs-CZ" sz="2800" dirty="0" smtClean="0"/>
              <a:t> </a:t>
            </a:r>
            <a:r>
              <a:rPr lang="cs-CZ" sz="2800" dirty="0" err="1" smtClean="0"/>
              <a:t>zijn</a:t>
            </a:r>
            <a:r>
              <a:rPr lang="cs-CZ" sz="2800" dirty="0" smtClean="0"/>
              <a:t> </a:t>
            </a:r>
            <a:r>
              <a:rPr lang="cs-CZ" sz="2800" dirty="0" err="1" smtClean="0"/>
              <a:t>groen</a:t>
            </a:r>
            <a:r>
              <a:rPr lang="cs-CZ" sz="2800" dirty="0" smtClean="0"/>
              <a:t>?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Welke</a:t>
            </a:r>
            <a:r>
              <a:rPr lang="cs-CZ" sz="2800" dirty="0" smtClean="0"/>
              <a:t> </a:t>
            </a:r>
            <a:r>
              <a:rPr lang="cs-CZ" sz="2800" dirty="0" err="1" smtClean="0"/>
              <a:t>kleur</a:t>
            </a:r>
            <a:r>
              <a:rPr lang="cs-CZ" sz="2800" dirty="0" smtClean="0"/>
              <a:t> </a:t>
            </a:r>
            <a:r>
              <a:rPr lang="cs-CZ" sz="2800" dirty="0" err="1" smtClean="0"/>
              <a:t>heeft</a:t>
            </a:r>
            <a:r>
              <a:rPr lang="cs-CZ" sz="2800" dirty="0" smtClean="0"/>
              <a:t> </a:t>
            </a:r>
            <a:r>
              <a:rPr lang="cs-CZ" sz="2800" dirty="0" err="1" smtClean="0"/>
              <a:t>een</a:t>
            </a:r>
            <a:r>
              <a:rPr lang="cs-CZ" sz="2800" dirty="0" smtClean="0"/>
              <a:t> </a:t>
            </a:r>
            <a:r>
              <a:rPr lang="cs-CZ" sz="2800" dirty="0" err="1" smtClean="0"/>
              <a:t>aubergine</a:t>
            </a:r>
            <a:r>
              <a:rPr lang="cs-CZ" sz="2800" dirty="0" smtClean="0"/>
              <a:t>?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Eet</a:t>
            </a:r>
            <a:r>
              <a:rPr lang="cs-CZ" sz="2800" dirty="0" smtClean="0"/>
              <a:t> je </a:t>
            </a:r>
            <a:r>
              <a:rPr lang="cs-CZ" sz="2800" dirty="0" err="1" smtClean="0"/>
              <a:t>veel</a:t>
            </a:r>
            <a:r>
              <a:rPr lang="cs-CZ" sz="2800" dirty="0" smtClean="0"/>
              <a:t> </a:t>
            </a:r>
            <a:r>
              <a:rPr lang="cs-CZ" sz="2800" dirty="0" err="1" smtClean="0"/>
              <a:t>knoflook</a:t>
            </a:r>
            <a:r>
              <a:rPr lang="cs-CZ" sz="2800" dirty="0" smtClean="0"/>
              <a:t>?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439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FRUIT</a:t>
            </a:r>
            <a:endParaRPr lang="cs-CZ" dirty="0"/>
          </a:p>
        </p:txBody>
      </p:sp>
      <p:pic>
        <p:nvPicPr>
          <p:cNvPr id="1026" name="Picture 2" descr="http://t0.gstatic.com/images?q=tbn:ANd9GcSmYaINezpHGMQqcemQg-vl2z06aHVb_sAUVs0vG36cpiR5cVY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2279641" cy="171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oude-fruitbomen.nl/wp-content/uploads/2010/04/Kersenboom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762" y="355584"/>
            <a:ext cx="1296144" cy="173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ruppas.nl/images/sinaasappe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781" y="1665080"/>
            <a:ext cx="1749855" cy="1395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fe867b.medialib.glogster.com/sygrid068/media/7b/7b2d5af92aea127569208668a2613c0175f5adee/aardbe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35787"/>
            <a:ext cx="2357725" cy="117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granini.be/data/images/fruit_images/best_fruit/02-pickbestfruit-fruits-0011-pink-grapefrui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1" y="1772816"/>
            <a:ext cx="29908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watisgezond.net/gezonde-afbeeldingen/druif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200" y="2990506"/>
            <a:ext cx="1673018" cy="250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4" descr="data:image/jpeg;base64,/9j/4AAQSkZJRgABAQAAAQABAAD/2wCEAAkGBxQSEhUUExQUFhUWFxgaGBcXFBUVHBgYFxcYFxgYFxQYHiggGBolHBgVIjEhJSkrLi4uFx8zODMsNygtLisBCgoKDg0OGxAQGywmICQsLCwsLywsLCwsLCwsLCwsNCwvLCwsLCwsLCwsLCwsLCwsLCwsLCwsLCwsLCwsLCwsLP/AABEIAMcA/gMBIgACEQEDEQH/xAAcAAEAAQUBAQAAAAAAAAAAAAAABQIDBAYHAQj/xAA9EAABAwIDBQUGBQMEAgMAAAABAAIRAyEEMUEFBhJRYSJxgZGhEzKxwdHwBxQjQlJi4fEzcoKSJEMVFhf/xAAaAQEAAwEBAQAAAAAAAAAAAAAAAQIDBAUG/8QALBEAAgIBBAECBgAHAAAAAAAAAAECAxEEEiExQQVRExQycaGxIjNCYZHB8P/aAAwDAQACEQMRAD8A7iiIgCIiAIiIAiIgCIiAIiIAiIgCIiAIiIAiIgCIiAIiIAiIgCIiAIiIAiIgCIiAIiIAiIgCIiAIiIAiIgCIiAIiIAiKM2ttyjhx23Di0aLk+GirKcYrMmEskmqH1A3Mgd5hc9x2+1Z8im1rBocz62UHiMTWq3e9ztbkx5Lhn6hFfSs/gvt9zqeK2vRpiXVGjxn0Cx37x4YZ1W37z8AuYNpWlXPZjyWD9QszwkMI6U3eXCn/ANzPX6K9T27h3ZVqf/YD4rlrsN8FbZhgWk8lK9Qn7IYR2CljKbvdew9zgVfXFhhIEiROSyKWLr0/crVB0Dj8FovUPeP5IwdhRcwwu92Lp2Lmv/3NHxEKbwG/rTArUy3+ptx/1N1tHXVPvj7jaboiw9n7TpVxNJ7XcxqO8ZhZi64yUllFQiIpAREQBERAERYW0Nq0aAmrUawdT8tcioclFZZKWTNRaJjvxIpNMU2Gp190et1EYr8S65P6dKm0f1FzvhC5Za6leSdp1JFxz/8AQ8bxAzT7vZ2PqpHC/iZWH+pRpu6tLm/VUXqFXnI2nUkWjYL8SaDo46dRvOIdHwWx7O3lwte1Oswn+JPCfJ0T4LeGpqn1IjayWReAr1bkBEWPjsU2kxz3GAB66KG0llhLJCb37wfl2cDCPaOy1gc1zZxc93E4kk5kq5jcWa1Vz3GSSqmCAvAvudss+PBfrg9AAF1T+ZA7uf1Vms/7CjsdXsQPPJZxg5BEn+Y5Hw59yjNobwU6Hvhx5QJ4go72FZ5b7J2uSmWbr1Koh4z5rf4UI/Uy6ieN200tpltwTzFgcpV9+PaAADm5xMcgvcLuHwmzoEDnoszE7qvaOyZ8FDVXhjaWcNjPaNDwCOL3WnlzKuCsL3mMz15BQtbZWMbMa2ymGjQKw/C4im0j3RoC2QOZ6lHTF9MhxJ11QZmw05lUv55BQOBrmmHdipUcTmTPkDkpQGdPM+iznW4sq1gyMPiXU3BzHEEZEGFve6u9xquFKvwhxHZflxHkRoVoZ8FSLJXdOp5j/j3JXPZ3BFG7u4o1cPTecyPhZSS+ghJTipLyUaw8BERWIC8c6FTWqBrSSYAzK5bvjvg+pxUaTobbjcMz/SOUWBjUFc9+ojSueyyjnkmN7N/RTmnhoc/V9iG9ANSua43G1K7i6o4udqSTl8lRwZKs0xmvEtvla8yJb8IpLFc9nK9osluWVxz6qtrZEhZFCw1XKYsnsIfHSVdYIB6GFGBktlgXnArsHKDz/wArzCT3gSowTkmdkbx4nD+7UJaMmOlzT9PBdA2BvjSxENf+nUOhPZP+13yK5YEPOVvVqrKunx7MtlPs70CoTfA/+M7lYLVt0d7C0ilXcSzJrz+3kD066La96afHhXQRAh2diAea9V6iN9EnHvD4LQjiaOU0gFlEiFZxLOB0eKuMNs146aayVlFxeGYGKcBJ+AKinHihwte/EIU7Ww88z42UfjNntLeGOsAkebs11UtIRZm7tVKZqe8Jbn0W9YbEMORC4/isS6meFgLCR7zW2IH3mprYW1HGmHkk35EcR5BWsof1I1OoteFVIXOjvOWnMkyZAE3VVLehxDSTBOhzE5Ssvhz9iTfqhb0WvbwVW8MStcxu3nvb2Xw6SAT/ACGhUbicVUezI8X7mgwR1CKqT74HBj1azDUIDpcMxJPopDC5ZN8z81g0NmNn2kX/AJj3h3jVS+FpaS1/oVe2SxgzkXmNMZDzXjmq/wAEZCFQWkmFxykVR0ncSqThQP4ucPWfmtiUJujQ4MO1saknvMKbX0Gk/kx+xE1iTCIreIqhrS4mABK6G8FTVPxD237Gj7Jvv1LTybqe/Jcn4NdfvNS23domvXdUJzy5R8lg8PkvnL7ndPd48fY0lxwUinI5H7yVkVOAw776K9UoGJaTa/3zCwy8P7Js4e6evIrNRZmZAqhrhORyPQq57SHFvKfMXUZhq3G11Nw4alMnhBzI1HXn4Kr82X1KTgRw1Guade21sevzWypkTgkeLifTI1aR4t4p+S8w9XsZ3JEfE+iisPtT/TtYCpM9QIM96uNxomkIiSSenbi57pVnS0NpJ16vC54EdkQD1yK9w7Ipi8E3ty0UVhdp0nmJPbLnHP3W3v3rMpYj2h4hEuyA5dOkKk65LsjBnM7xCu8FliUXSI/a3Xn/AGWQwzBBtCxaBW1q2jdzeA8Jw1Uyx4LWk/tJsB3SfBa0x/FML14hRGTg90TSMsF/EgyWutBju/srcFvIjmPmsx/6lPj/AHCA7UkkyHeOX/HqowViDY/3WUZNdHpWVQtW7yZja85r1zm5DNYvtwbEeI+i9A5EfBbKaOGdE4+Ct+CJ8czyHIKp+FAAgZCGjrzXraxA1XpxJy1WqskZcoiaWywHP4SfdI8SblUf/Ai7r8UNOeZCmaFQAHqr3tbLT5iY3Mhn7NkkEWdeeTgsvDYMmJs4eqzHVbQqXVjmFWVsmMnjcMBJHirbsKJltirwe52TT5fNVjCmxcQ31kLCU0u2XjXOfSMcONhmtg2Js6DxP97QcupWLh6LWXFyNSp/ZrS4gC8wsd294R2V6bYt0jbtm0+Gm0dJ87rJXjRZer6yEdsVFeDzpPLyFp34j7R9nR4Bm7/HwW4rlf4j4rirhse7I+/GVya+zbTheeC9fbfsam5sGxVWo5nTX+68HQ/26kLx7hr5/ReIijZTiGOF6ZB7pPWQJz+qh9obQYZY8htT+Whg66jv6rPcGulzXtaZt2uAzByGo7vmoDbVJ7agc5jpEdtpEiDnbODqu3TwTfIiiz+ac+o3SoyBxHVs/fqsiuHjgNMEDj4uEaSYcB3O9CvcFRLiDm2DBydAi8Zj1Hct82FsRjqYcbyLLa21QaNkc+fRe4OadJgjlJErygCHNZMlrCD4uIF9IldPZuxTBJiZ0+/HzUcdzWio5wtIA1yAFvTPqsVqlzlDBoLsA0NtYmxPTOPGFlU8UW/p0yIEAz+1oF/gSpva+772dWjL5WGua1LEYf2RdIdwnPm6eo+/Ba1zVixkjBseFxLao7DopsNzzP15KRwdR1Q2s1v3crWcA1lMNdUdwMI7NMZmefLvU/hKzn/0tHgP7rk1Fe18Gclglm1mg8Iz1KqiViCuDkZKuUSSJIM965SMmds+uGug+6bOHMH6Z+Cs7Qw/s6hbPd1GnorXy5LKx7OOk2oI7EB2XPsiM/3eizXEjv0ln9JFuN81Rx+q9eVbetcHYXjiTz9VdbiysOPRegxdVUF4Kte5nDGdB0y6q+cdIALWwotuZyn5fJXWafO6vsDhH2JNlYfxCr/NxlF7LCaPvVXGi2ShwIjCK8GX7cmL9VXJdBOfwVpjbLJoRn4LFwN1wZ2GpTfXmtp3aw/E7iizdeuShNmYcvcGgST6Le8DhRSYGjx6nUrv9P02+ze+l+zj1d22O3yzIREX0J5Z4Vxre6rx4l5mbm+U3MLsdY9k9x+C4Ztl/wCs7w+HLzXlepv6F9zWH0Sf2MUUyQenqqn4gNaYa7lItY2ILTPmqpEW+JlUYyqW6cVuIyS2x07WZvyK86KMmQmOxVOLh4I5OaeekXWuVqjREPqNJvcAWnobZFbHjqdYsY8Mp8JcQZ4TEalunSYmLKFxNEGC4AuGfC0CSLeXS69HT4S5LRNh3fwnE9kkcyYiYOoGRyzXT8IwAALj+y9oDNriCDpBt35C+i6Xu5tX2jBJHELHX1XLfFqWWao2QU0NJU06iuBy5yTCxWEDgQQtD3m2OaZljeKcrSG+A94/CV0hyj8fSDgQdQpjLa8oHGWtbSviDxuLrACYI0Lvkpem57yC8imy0AmB5ZlZG3cM2m7haBbIxxEfTwWr4loJl/tHQdDwz35/FdyatRRo25uLZTHZHEeZEDyXlPHucYsfMQrGExjYA9k3IaknL1UnSxDDA4bnoQuGUcMyKqWV1sm7OzPzNKvSBAJAInmCYUC6O7zW1/h+T7R97cItnrzKrTBSujF9ZNa248o0vaOCqUKhZUbwuHPXxWK5wXYN49n0sRTLXi+jhmPFcw2xsR9EyO02c/qF2X6SUHxyjvq1CkueyOadFUQrLzdXGusuRJm7wXRkrlNngrYdYBXKKuV7MuismmzJY9N0FZlESowWPW0y4xEDyUngcNJDWiSTYc1c2dsqrWMMbb+RsB4retkbHZQFhL4u459w5Bb0aOVry+EZW6hQWF2NjbLFFt4LjmeXQKSRF7ddcYR2x6PLlJyeWERFcqeOC4pvVhvZ4hwP3BK7YuZfiRh/1WvDSBlMZ8++9vFeb6lDMFL2f7Na+mv+4NMpNn7zV2s0nhAbJPOIzt1hUObA6Kum24gwbH78l5S9jJkVj2XJdP8AtGndOXitZ2jxiS48NMmzRm4Zd63DHN0Al2cxzUXXwwyN3HTOD1JP+F00WbXySng1ulSgNu5rZkNm5tefJbHsnaTmPkEZZRpbTyUFVoGmSXAkZl51zgMnNUFzpaWmC/mTZtzJPMrtnH4iNEzsGxtutqi5uM1Kt2i3+QXGsJtVswCQAczbizyWbQx0mmRJnidxXHukadQ1cUtNJFsnXWYsHX1WDtPGhjS69viVz/AbVewzxSHOi558PLLVZOJ226q0h0aSRccRuB8B4KnwJdEZIXeDGSb8bXOOed5j7zWBhH14Bpv4wMzE+cXC82ji4dxWLXZtI11yFnLO2Xg2wXUSQZHE2bg525rsx8Ovoq2S2H2g79zWn/iQQs5mIach3jl92WDRxLsn36kX8SsthbmDnmvPkzMyfv79Fte6Jhj3cyB5X+YWoG5yXS93dmcNCmCIJHEe917+EK+jr33Jrxz/AKNI8IxMViHc1C4xxK3OpsjiWLU3dJXsOEmWUkc0x2AJMixUXUoVW/t4vRdc/wDqcqk7nhZy0+7tGiux5ORjEuGbH+AWVh6zj+x/kV1Snug3UBZ2H3Zpt0Cr8oifmGjmuBwdV59wjvW77vbuCzqgnotmobLY3IBZrWAZLaGlhHnBSeok+DylTDQABAGgVaIuo5wiIgCIiALXd9tnmtQMC7ZnoDr5gFbEqKtMOBBuDos7a1ZBxfktCW15OBEkEgi4VYiNfE8/kth302N7GsXAWNx3ZTPNa02oR98/kvnHFwk4vtFpxw/7F6oY92JOvJRmIw9zfvOduVlJQDnnzurbmSA3IaxaR9ypRmRmKY109kcDYgAZl1w0ST33uAFE1tnucDwGH1LDOzZEmNJj00Wx1MMIvAay/p6rGa03fbs2bAzmzZnkNPRdNdzXIzg1nFbIEOeMmQIyzJuPVZNPAPY9sGzKRztctJI8ZU6/Dnhayw4nSeIxa0SRpefBXH0v1YJFwRe0DhbnoBfTqt/mJYJ3s1/C4d4p0wTcVRNyZEC/qFexLOF9Zn8S8gDzy1PC63cFK1MGfZyAC0Ek8+Uwc+VvmsTEMmsXEZhocRaARw/MIrvcbiLw+FaQHES1+fNrhYx6FSeFwfDDmkEZhwlpjl6FUYSg6keB4Ia4dkkWm4aRrCy6A4HEX4chNpM56wsr7GyGzObUa4Rfi9I6o1kCFS3mMleptJgCZn46QuFslImtz9lfma4bJ4W9p/cDllqbLsFOlCgtythflqMuH6lSC7pqB4SVskL3NDR8OvL7ZMvY8aFUvF6u0qEREAREQBERAEREAREQBERAEREBgbX2WzEUy1w7jyK47trZL8O8giwP34LuKj9r7Jp4hpDwDbNcWq0it/ij3+zSMlja+v0cQY+fvovCfL6LYN4t0n0CTTkjl9CtZqEtJmZvmIXkSjKDxJEOLXJVVLoJABGUwM3A/AKmoBwBgMZTE6xfvyVdCrH7osbR4adCbK2XXgx4QeseqYMy9VaHOZNvC3I+qp9h+o45iLm5A4h8VbpVGnvvPh/letfBInMXQgu1eEsdxA3mCDrbMZEHrzVrEYPih4iGi5AMHhGpPdPilR02IEc+Y5geB81ae8kESc8vnCbgU7Qk07RHFxTF5iLHkqG9tonMAR1/wrjXyCItnHLT7lUG1vv7zUOTfZJXRJF/l99FvX4c7DNR4rvHYbPCDqb37gtf3Z3ffi39kEUwTJJ8wD5Ls+zMG2jSZTaAA0AW7l06PT/EnufS/LNcbVkygF6iL3DMIiIAiIgCIiAIiIAiIgCIiAIiIAiIgCIiAtV6DXiHCVru1dzqVUGLLZ0VJ1xmsSRKk10cg2zuLVp3pz4X/utVxGzarDcEWjlE2+vkvoghYtfZtJ/vMafBcstDB/TwTlPtHzrxEEyIseioFcrvWJ3Rwr86Y8FE4n8OcM7Lib3FYS0EvDGInHfa8iq21M7rqFT8MKelQq/hPw5ptN3z4BZ/I2DbH3OX0aD6lmMc7uB+K23d7cd9Uh1aQP4jl1P0XR9n7u0qWknqpZrAMhC2r9PWczZbMV0YmzdnMosDWNDWjQLNRF6KiorCKN57CIikgIiIAiIgCIiAIiIAiIgCIiAIiIAiIgCIiAIiIAiIgCIiAIiIAiIgCIiAIiIAiIgCIiAIiIAiIgCIiAIiIAiIgCIiAIiIAiIgCIiAIiIAiIgCIiAIiIAiIgCIiAIiIAiIgCIiAIiIAiIgCIiA/9k="/>
          <p:cNvSpPr>
            <a:spLocks noChangeAspect="1" noChangeArrowheads="1"/>
          </p:cNvSpPr>
          <p:nvPr/>
        </p:nvSpPr>
        <p:spPr bwMode="auto">
          <a:xfrm>
            <a:off x="155575" y="-1646238"/>
            <a:ext cx="4381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16" descr="data:image/jpeg;base64,/9j/4AAQSkZJRgABAQAAAQABAAD/2wCEAAkGBxQSEhUUExQUFhUWFxgaGBcXFBUVHBgYFxcYFxgYFxQYHiggGBolHBgVIjEhJSkrLi4uFx8zODMsNygtLisBCgoKDg0OGxAQGywmICQsLCwsLywsLCwsLCwsLCwsNCwvLCwsLCwsLCwsLCwsLCwsLCwsLCwsLCwsLCwsLCwsLP/AABEIAMcA/gMBIgACEQEDEQH/xAAcAAEAAQUBAQAAAAAAAAAAAAAABQIDBAYHAQj/xAA9EAABAwIDBQUGBQMEAgMAAAABAAIRAyEEMUEFBhJRYSJxgZGhEzKxwdHwBxQjQlJi4fEzcoKSJEMVFhf/xAAaAQEAAwEBAQAAAAAAAAAAAAAAAQIDBAUG/8QALBEAAgIBBAECBgAHAAAAAAAAAAECAxEEEiExQQVRExQycaGxIjNCYZHB8P/aAAwDAQACEQMRAD8A7iiIgCIiAIiIAiIgCIiAIiIAiIgCIiAIiIAiIgCIiAIiIAiIgCIiAIiIAiIgCIiAIiIAiIgCIiAIiIAiIgCIiAIiIAiKM2ttyjhx23Di0aLk+GirKcYrMmEskmqH1A3Mgd5hc9x2+1Z8im1rBocz62UHiMTWq3e9ztbkx5Lhn6hFfSs/gvt9zqeK2vRpiXVGjxn0Cx37x4YZ1W37z8AuYNpWlXPZjyWD9QszwkMI6U3eXCn/ANzPX6K9T27h3ZVqf/YD4rlrsN8FbZhgWk8lK9Qn7IYR2CljKbvdew9zgVfXFhhIEiROSyKWLr0/crVB0Dj8FovUPeP5IwdhRcwwu92Lp2Lmv/3NHxEKbwG/rTArUy3+ptx/1N1tHXVPvj7jaboiw9n7TpVxNJ7XcxqO8ZhZi64yUllFQiIpAREQBERAERYW0Nq0aAmrUawdT8tcioclFZZKWTNRaJjvxIpNMU2Gp190et1EYr8S65P6dKm0f1FzvhC5Za6leSdp1JFxz/8AQ8bxAzT7vZ2PqpHC/iZWH+pRpu6tLm/VUXqFXnI2nUkWjYL8SaDo46dRvOIdHwWx7O3lwte1Oswn+JPCfJ0T4LeGpqn1IjayWReAr1bkBEWPjsU2kxz3GAB66KG0llhLJCb37wfl2cDCPaOy1gc1zZxc93E4kk5kq5jcWa1Vz3GSSqmCAvAvudss+PBfrg9AAF1T+ZA7uf1Vms/7CjsdXsQPPJZxg5BEn+Y5Hw59yjNobwU6Hvhx5QJ4go72FZ5b7J2uSmWbr1Koh4z5rf4UI/Uy6ieN200tpltwTzFgcpV9+PaAADm5xMcgvcLuHwmzoEDnoszE7qvaOyZ8FDVXhjaWcNjPaNDwCOL3WnlzKuCsL3mMz15BQtbZWMbMa2ymGjQKw/C4im0j3RoC2QOZ6lHTF9MhxJ11QZmw05lUv55BQOBrmmHdipUcTmTPkDkpQGdPM+iznW4sq1gyMPiXU3BzHEEZEGFve6u9xquFKvwhxHZflxHkRoVoZ8FSLJXdOp5j/j3JXPZ3BFG7u4o1cPTecyPhZSS+ghJTipLyUaw8BERWIC8c6FTWqBrSSYAzK5bvjvg+pxUaTobbjcMz/SOUWBjUFc9+ojSueyyjnkmN7N/RTmnhoc/V9iG9ANSua43G1K7i6o4udqSTl8lRwZKs0xmvEtvla8yJb8IpLFc9nK9osluWVxz6qtrZEhZFCw1XKYsnsIfHSVdYIB6GFGBktlgXnArsHKDz/wArzCT3gSowTkmdkbx4nD+7UJaMmOlzT9PBdA2BvjSxENf+nUOhPZP+13yK5YEPOVvVqrKunx7MtlPs70CoTfA/+M7lYLVt0d7C0ilXcSzJrz+3kD066La96afHhXQRAh2diAea9V6iN9EnHvD4LQjiaOU0gFlEiFZxLOB0eKuMNs146aayVlFxeGYGKcBJ+AKinHihwte/EIU7Ww88z42UfjNntLeGOsAkebs11UtIRZm7tVKZqe8Jbn0W9YbEMORC4/isS6meFgLCR7zW2IH3mprYW1HGmHkk35EcR5BWsof1I1OoteFVIXOjvOWnMkyZAE3VVLehxDSTBOhzE5Ssvhz9iTfqhb0WvbwVW8MStcxu3nvb2Xw6SAT/ACGhUbicVUezI8X7mgwR1CKqT74HBj1azDUIDpcMxJPopDC5ZN8z81g0NmNn2kX/AJj3h3jVS+FpaS1/oVe2SxgzkXmNMZDzXjmq/wAEZCFQWkmFxykVR0ncSqThQP4ucPWfmtiUJujQ4MO1saknvMKbX0Gk/kx+xE1iTCIreIqhrS4mABK6G8FTVPxD237Gj7Jvv1LTybqe/Jcn4NdfvNS23domvXdUJzy5R8lg8PkvnL7ndPd48fY0lxwUinI5H7yVkVOAw776K9UoGJaTa/3zCwy8P7Js4e6evIrNRZmZAqhrhORyPQq57SHFvKfMXUZhq3G11Nw4alMnhBzI1HXn4Kr82X1KTgRw1Guade21sevzWypkTgkeLifTI1aR4t4p+S8w9XsZ3JEfE+iisPtT/TtYCpM9QIM96uNxomkIiSSenbi57pVnS0NpJ16vC54EdkQD1yK9w7Ipi8E3ty0UVhdp0nmJPbLnHP3W3v3rMpYj2h4hEuyA5dOkKk65LsjBnM7xCu8FliUXSI/a3Xn/AGWQwzBBtCxaBW1q2jdzeA8Jw1Uyx4LWk/tJsB3SfBa0x/FML14hRGTg90TSMsF/EgyWutBju/srcFvIjmPmsx/6lPj/AHCA7UkkyHeOX/HqowViDY/3WUZNdHpWVQtW7yZja85r1zm5DNYvtwbEeI+i9A5EfBbKaOGdE4+Ct+CJ8czyHIKp+FAAgZCGjrzXraxA1XpxJy1WqskZcoiaWywHP4SfdI8SblUf/Ai7r8UNOeZCmaFQAHqr3tbLT5iY3Mhn7NkkEWdeeTgsvDYMmJs4eqzHVbQqXVjmFWVsmMnjcMBJHirbsKJltirwe52TT5fNVjCmxcQ31kLCU0u2XjXOfSMcONhmtg2Js6DxP97QcupWLh6LWXFyNSp/ZrS4gC8wsd294R2V6bYt0jbtm0+Gm0dJ87rJXjRZer6yEdsVFeDzpPLyFp34j7R9nR4Bm7/HwW4rlf4j4rirhse7I+/GVya+zbTheeC9fbfsam5sGxVWo5nTX+68HQ/26kLx7hr5/ReIijZTiGOF6ZB7pPWQJz+qh9obQYZY8htT+Whg66jv6rPcGulzXtaZt2uAzByGo7vmoDbVJ7agc5jpEdtpEiDnbODqu3TwTfIiiz+ac+o3SoyBxHVs/fqsiuHjgNMEDj4uEaSYcB3O9CvcFRLiDm2DBydAi8Zj1Hct82FsRjqYcbyLLa21QaNkc+fRe4OadJgjlJErygCHNZMlrCD4uIF9IldPZuxTBJiZ0+/HzUcdzWio5wtIA1yAFvTPqsVqlzlDBoLsA0NtYmxPTOPGFlU8UW/p0yIEAz+1oF/gSpva+772dWjL5WGua1LEYf2RdIdwnPm6eo+/Ba1zVixkjBseFxLao7DopsNzzP15KRwdR1Q2s1v3crWcA1lMNdUdwMI7NMZmefLvU/hKzn/0tHgP7rk1Fe18Gclglm1mg8Iz1KqiViCuDkZKuUSSJIM965SMmds+uGug+6bOHMH6Z+Cs7Qw/s6hbPd1GnorXy5LKx7OOk2oI7EB2XPsiM/3eizXEjv0ln9JFuN81Rx+q9eVbetcHYXjiTz9VdbiysOPRegxdVUF4Kte5nDGdB0y6q+cdIALWwotuZyn5fJXWafO6vsDhH2JNlYfxCr/NxlF7LCaPvVXGi2ShwIjCK8GX7cmL9VXJdBOfwVpjbLJoRn4LFwN1wZ2GpTfXmtp3aw/E7iizdeuShNmYcvcGgST6Le8DhRSYGjx6nUrv9P02+ze+l+zj1d22O3yzIREX0J5Z4Vxre6rx4l5mbm+U3MLsdY9k9x+C4Ztl/wCs7w+HLzXlepv6F9zWH0Sf2MUUyQenqqn4gNaYa7lItY2ILTPmqpEW+JlUYyqW6cVuIyS2x07WZvyK86KMmQmOxVOLh4I5OaeekXWuVqjREPqNJvcAWnobZFbHjqdYsY8Mp8JcQZ4TEalunSYmLKFxNEGC4AuGfC0CSLeXS69HT4S5LRNh3fwnE9kkcyYiYOoGRyzXT8IwAALj+y9oDNriCDpBt35C+i6Xu5tX2jBJHELHX1XLfFqWWao2QU0NJU06iuBy5yTCxWEDgQQtD3m2OaZljeKcrSG+A94/CV0hyj8fSDgQdQpjLa8oHGWtbSviDxuLrACYI0Lvkpem57yC8imy0AmB5ZlZG3cM2m7haBbIxxEfTwWr4loJl/tHQdDwz35/FdyatRRo25uLZTHZHEeZEDyXlPHucYsfMQrGExjYA9k3IaknL1UnSxDDA4bnoQuGUcMyKqWV1sm7OzPzNKvSBAJAInmCYUC6O7zW1/h+T7R97cItnrzKrTBSujF9ZNa248o0vaOCqUKhZUbwuHPXxWK5wXYN49n0sRTLXi+jhmPFcw2xsR9EyO02c/qF2X6SUHxyjvq1CkueyOadFUQrLzdXGusuRJm7wXRkrlNngrYdYBXKKuV7MuismmzJY9N0FZlESowWPW0y4xEDyUngcNJDWiSTYc1c2dsqrWMMbb+RsB4retkbHZQFhL4u459w5Bb0aOVry+EZW6hQWF2NjbLFFt4LjmeXQKSRF7ddcYR2x6PLlJyeWERFcqeOC4pvVhvZ4hwP3BK7YuZfiRh/1WvDSBlMZ8++9vFeb6lDMFL2f7Na+mv+4NMpNn7zV2s0nhAbJPOIzt1hUObA6Kum24gwbH78l5S9jJkVj2XJdP8AtGndOXitZ2jxiS48NMmzRm4Zd63DHN0Al2cxzUXXwwyN3HTOD1JP+F00WbXySng1ulSgNu5rZkNm5tefJbHsnaTmPkEZZRpbTyUFVoGmSXAkZl51zgMnNUFzpaWmC/mTZtzJPMrtnH4iNEzsGxtutqi5uM1Kt2i3+QXGsJtVswCQAczbizyWbQx0mmRJnidxXHukadQ1cUtNJFsnXWYsHX1WDtPGhjS69viVz/AbVewzxSHOi558PLLVZOJ226q0h0aSRccRuB8B4KnwJdEZIXeDGSb8bXOOed5j7zWBhH14Bpv4wMzE+cXC82ji4dxWLXZtI11yFnLO2Xg2wXUSQZHE2bg525rsx8Ovoq2S2H2g79zWn/iQQs5mIach3jl92WDRxLsn36kX8SsthbmDnmvPkzMyfv79Fte6Jhj3cyB5X+YWoG5yXS93dmcNCmCIJHEe917+EK+jr33Jrxz/AKNI8IxMViHc1C4xxK3OpsjiWLU3dJXsOEmWUkc0x2AJMixUXUoVW/t4vRdc/wDqcqk7nhZy0+7tGiux5ORjEuGbH+AWVh6zj+x/kV1Snug3UBZ2H3Zpt0Cr8oifmGjmuBwdV59wjvW77vbuCzqgnotmobLY3IBZrWAZLaGlhHnBSeok+DylTDQABAGgVaIuo5wiIgCIiALXd9tnmtQMC7ZnoDr5gFbEqKtMOBBuDos7a1ZBxfktCW15OBEkEgi4VYiNfE8/kth302N7GsXAWNx3ZTPNa02oR98/kvnHFwk4vtFpxw/7F6oY92JOvJRmIw9zfvOduVlJQDnnzurbmSA3IaxaR9ypRmRmKY109kcDYgAZl1w0ST33uAFE1tnucDwGH1LDOzZEmNJj00Wx1MMIvAay/p6rGa03fbs2bAzmzZnkNPRdNdzXIzg1nFbIEOeMmQIyzJuPVZNPAPY9sGzKRztctJI8ZU6/Dnhayw4nSeIxa0SRpefBXH0v1YJFwRe0DhbnoBfTqt/mJYJ3s1/C4d4p0wTcVRNyZEC/qFexLOF9Zn8S8gDzy1PC63cFK1MGfZyAC0Ek8+Uwc+VvmsTEMmsXEZhocRaARw/MIrvcbiLw+FaQHES1+fNrhYx6FSeFwfDDmkEZhwlpjl6FUYSg6keB4Ia4dkkWm4aRrCy6A4HEX4chNpM56wsr7GyGzObUa4Rfi9I6o1kCFS3mMleptJgCZn46QuFslImtz9lfma4bJ4W9p/cDllqbLsFOlCgtythflqMuH6lSC7pqB4SVskL3NDR8OvL7ZMvY8aFUvF6u0qEREAREQBERAEREAREQBERAEREBgbX2WzEUy1w7jyK47trZL8O8giwP34LuKj9r7Jp4hpDwDbNcWq0it/ij3+zSMlja+v0cQY+fvovCfL6LYN4t0n0CTTkjl9CtZqEtJmZvmIXkSjKDxJEOLXJVVLoJABGUwM3A/AKmoBwBgMZTE6xfvyVdCrH7osbR4adCbK2XXgx4QeseqYMy9VaHOZNvC3I+qp9h+o45iLm5A4h8VbpVGnvvPh/letfBInMXQgu1eEsdxA3mCDrbMZEHrzVrEYPih4iGi5AMHhGpPdPilR02IEc+Y5geB81ae8kESc8vnCbgU7Qk07RHFxTF5iLHkqG9tonMAR1/wrjXyCItnHLT7lUG1vv7zUOTfZJXRJF/l99FvX4c7DNR4rvHYbPCDqb37gtf3Z3ffi39kEUwTJJ8wD5Ls+zMG2jSZTaAA0AW7l06PT/EnufS/LNcbVkygF6iL3DMIiIAiIgCIiAIiIAiIgCIiAIiIAiIgCIiAtV6DXiHCVru1dzqVUGLLZ0VJ1xmsSRKk10cg2zuLVp3pz4X/utVxGzarDcEWjlE2+vkvoghYtfZtJ/vMafBcstDB/TwTlPtHzrxEEyIseioFcrvWJ3Rwr86Y8FE4n8OcM7Lib3FYS0EvDGInHfa8iq21M7rqFT8MKelQq/hPw5ptN3z4BZ/I2DbH3OX0aD6lmMc7uB+K23d7cd9Uh1aQP4jl1P0XR9n7u0qWknqpZrAMhC2r9PWczZbMV0YmzdnMosDWNDWjQLNRF6KiorCKN57CIikgIiIAiIgCIiAIiIAiIgCIiAIiIAiIgCIiAIiIAiIgCIiAIiIAiIgCIiAIiIAiIgCIiAIiIAiIgCIiAIiIAiIgCIiAIiIAiIgCIiAIiIAiIgCIiAIiIAiIgCIiAIiIAiIgCIiAIiIAiIgCIiA/9k="/>
          <p:cNvSpPr>
            <a:spLocks noChangeAspect="1" noChangeArrowheads="1"/>
          </p:cNvSpPr>
          <p:nvPr/>
        </p:nvSpPr>
        <p:spPr bwMode="auto">
          <a:xfrm>
            <a:off x="307975" y="-1493838"/>
            <a:ext cx="4381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42" name="Picture 18" descr="http://www.saidaonline.com/en/newsgfx/kiwi-saidaonlin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635510"/>
            <a:ext cx="1728192" cy="135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thomasave.be:1234/lars/peer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647" y="4591408"/>
            <a:ext cx="1346405" cy="188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natureandmore.com/producten/pruim/image_preview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11" y="4853585"/>
            <a:ext cx="2069862" cy="180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67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FRUIT</a:t>
            </a:r>
            <a:endParaRPr lang="cs-CZ" dirty="0"/>
          </a:p>
        </p:txBody>
      </p:sp>
      <p:pic>
        <p:nvPicPr>
          <p:cNvPr id="1026" name="Picture 2" descr="http://t0.gstatic.com/images?q=tbn:ANd9GcSmYaINezpHGMQqcemQg-vl2z06aHVb_sAUVs0vG36cpiR5cVY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2279641" cy="171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oude-fruitbomen.nl/wp-content/uploads/2010/04/Kersenboom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762" y="355584"/>
            <a:ext cx="1296144" cy="173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ruppas.nl/images/sinaasappe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781" y="1665080"/>
            <a:ext cx="1749855" cy="1395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fe867b.medialib.glogster.com/sygrid068/media/7b/7b2d5af92aea127569208668a2613c0175f5adee/aardbe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35787"/>
            <a:ext cx="2357725" cy="117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granini.be/data/images/fruit_images/best_fruit/02-pickbestfruit-fruits-0011-pink-grapefrui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1" y="1772816"/>
            <a:ext cx="29908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watisgezond.net/gezonde-afbeeldingen/druif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200" y="2990506"/>
            <a:ext cx="1673018" cy="250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941635" y="1772816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banaan</a:t>
            </a:r>
            <a:endParaRPr lang="cs-CZ" dirty="0"/>
          </a:p>
        </p:txBody>
      </p:sp>
      <p:sp>
        <p:nvSpPr>
          <p:cNvPr id="3" name="AutoShape 14" descr="data:image/jpeg;base64,/9j/4AAQSkZJRgABAQAAAQABAAD/2wCEAAkGBxQSEhUUExQUFhUWFxgaGBcXFBUVHBgYFxcYFxgYFxQYHiggGBolHBgVIjEhJSkrLi4uFx8zODMsNygtLisBCgoKDg0OGxAQGywmICQsLCwsLywsLCwsLCwsLCwsNCwvLCwsLCwsLCwsLCwsLCwsLCwsLCwsLCwsLCwsLCwsLP/AABEIAMcA/gMBIgACEQEDEQH/xAAcAAEAAQUBAQAAAAAAAAAAAAAABQIDBAYHAQj/xAA9EAABAwIDBQUGBQMEAgMAAAABAAIRAyEEMUEFBhJRYSJxgZGhEzKxwdHwBxQjQlJi4fEzcoKSJEMVFhf/xAAaAQEAAwEBAQAAAAAAAAAAAAAAAQIDBAUG/8QALBEAAgIBBAECBgAHAAAAAAAAAAECAxEEEiExQQVRExQycaGxIjNCYZHB8P/aAAwDAQACEQMRAD8A7iiIgCIiAIiIAiIgCIiAIiIAiIgCIiAIiIAiIgCIiAIiIAiIgCIiAIiIAiIgCIiAIiIAiIgCIiAIiIAiIgCIiAIiIAiKM2ttyjhx23Di0aLk+GirKcYrMmEskmqH1A3Mgd5hc9x2+1Z8im1rBocz62UHiMTWq3e9ztbkx5Lhn6hFfSs/gvt9zqeK2vRpiXVGjxn0Cx37x4YZ1W37z8AuYNpWlXPZjyWD9QszwkMI6U3eXCn/ANzPX6K9T27h3ZVqf/YD4rlrsN8FbZhgWk8lK9Qn7IYR2CljKbvdew9zgVfXFhhIEiROSyKWLr0/crVB0Dj8FovUPeP5IwdhRcwwu92Lp2Lmv/3NHxEKbwG/rTArUy3+ptx/1N1tHXVPvj7jaboiw9n7TpVxNJ7XcxqO8ZhZi64yUllFQiIpAREQBERAERYW0Nq0aAmrUawdT8tcioclFZZKWTNRaJjvxIpNMU2Gp190et1EYr8S65P6dKm0f1FzvhC5Za6leSdp1JFxz/8AQ8bxAzT7vZ2PqpHC/iZWH+pRpu6tLm/VUXqFXnI2nUkWjYL8SaDo46dRvOIdHwWx7O3lwte1Oswn+JPCfJ0T4LeGpqn1IjayWReAr1bkBEWPjsU2kxz3GAB66KG0llhLJCb37wfl2cDCPaOy1gc1zZxc93E4kk5kq5jcWa1Vz3GSSqmCAvAvudss+PBfrg9AAF1T+ZA7uf1Vms/7CjsdXsQPPJZxg5BEn+Y5Hw59yjNobwU6Hvhx5QJ4go72FZ5b7J2uSmWbr1Koh4z5rf4UI/Uy6ieN200tpltwTzFgcpV9+PaAADm5xMcgvcLuHwmzoEDnoszE7qvaOyZ8FDVXhjaWcNjPaNDwCOL3WnlzKuCsL3mMz15BQtbZWMbMa2ymGjQKw/C4im0j3RoC2QOZ6lHTF9MhxJ11QZmw05lUv55BQOBrmmHdipUcTmTPkDkpQGdPM+iznW4sq1gyMPiXU3BzHEEZEGFve6u9xquFKvwhxHZflxHkRoVoZ8FSLJXdOp5j/j3JXPZ3BFG7u4o1cPTecyPhZSS+ghJTipLyUaw8BERWIC8c6FTWqBrSSYAzK5bvjvg+pxUaTobbjcMz/SOUWBjUFc9+ojSueyyjnkmN7N/RTmnhoc/V9iG9ANSua43G1K7i6o4udqSTl8lRwZKs0xmvEtvla8yJb8IpLFc9nK9osluWVxz6qtrZEhZFCw1XKYsnsIfHSVdYIB6GFGBktlgXnArsHKDz/wArzCT3gSowTkmdkbx4nD+7UJaMmOlzT9PBdA2BvjSxENf+nUOhPZP+13yK5YEPOVvVqrKunx7MtlPs70CoTfA/+M7lYLVt0d7C0ilXcSzJrz+3kD066La96afHhXQRAh2diAea9V6iN9EnHvD4LQjiaOU0gFlEiFZxLOB0eKuMNs146aayVlFxeGYGKcBJ+AKinHihwte/EIU7Ww88z42UfjNntLeGOsAkebs11UtIRZm7tVKZqe8Jbn0W9YbEMORC4/isS6meFgLCR7zW2IH3mprYW1HGmHkk35EcR5BWsof1I1OoteFVIXOjvOWnMkyZAE3VVLehxDSTBOhzE5Ssvhz9iTfqhb0WvbwVW8MStcxu3nvb2Xw6SAT/ACGhUbicVUezI8X7mgwR1CKqT74HBj1azDUIDpcMxJPopDC5ZN8z81g0NmNn2kX/AJj3h3jVS+FpaS1/oVe2SxgzkXmNMZDzXjmq/wAEZCFQWkmFxykVR0ncSqThQP4ucPWfmtiUJujQ4MO1saknvMKbX0Gk/kx+xE1iTCIreIqhrS4mABK6G8FTVPxD237Gj7Jvv1LTybqe/Jcn4NdfvNS23domvXdUJzy5R8lg8PkvnL7ndPd48fY0lxwUinI5H7yVkVOAw776K9UoGJaTa/3zCwy8P7Js4e6evIrNRZmZAqhrhORyPQq57SHFvKfMXUZhq3G11Nw4alMnhBzI1HXn4Kr82X1KTgRw1Guade21sevzWypkTgkeLifTI1aR4t4p+S8w9XsZ3JEfE+iisPtT/TtYCpM9QIM96uNxomkIiSSenbi57pVnS0NpJ16vC54EdkQD1yK9w7Ipi8E3ty0UVhdp0nmJPbLnHP3W3v3rMpYj2h4hEuyA5dOkKk65LsjBnM7xCu8FliUXSI/a3Xn/AGWQwzBBtCxaBW1q2jdzeA8Jw1Uyx4LWk/tJsB3SfBa0x/FML14hRGTg90TSMsF/EgyWutBju/srcFvIjmPmsx/6lPj/AHCA7UkkyHeOX/HqowViDY/3WUZNdHpWVQtW7yZja85r1zm5DNYvtwbEeI+i9A5EfBbKaOGdE4+Ct+CJ8czyHIKp+FAAgZCGjrzXraxA1XpxJy1WqskZcoiaWywHP4SfdI8SblUf/Ai7r8UNOeZCmaFQAHqr3tbLT5iY3Mhn7NkkEWdeeTgsvDYMmJs4eqzHVbQqXVjmFWVsmMnjcMBJHirbsKJltirwe52TT5fNVjCmxcQ31kLCU0u2XjXOfSMcONhmtg2Js6DxP97QcupWLh6LWXFyNSp/ZrS4gC8wsd294R2V6bYt0jbtm0+Gm0dJ87rJXjRZer6yEdsVFeDzpPLyFp34j7R9nR4Bm7/HwW4rlf4j4rirhse7I+/GVya+zbTheeC9fbfsam5sGxVWo5nTX+68HQ/26kLx7hr5/ReIijZTiGOF6ZB7pPWQJz+qh9obQYZY8htT+Whg66jv6rPcGulzXtaZt2uAzByGo7vmoDbVJ7agc5jpEdtpEiDnbODqu3TwTfIiiz+ac+o3SoyBxHVs/fqsiuHjgNMEDj4uEaSYcB3O9CvcFRLiDm2DBydAi8Zj1Hct82FsRjqYcbyLLa21QaNkc+fRe4OadJgjlJErygCHNZMlrCD4uIF9IldPZuxTBJiZ0+/HzUcdzWio5wtIA1yAFvTPqsVqlzlDBoLsA0NtYmxPTOPGFlU8UW/p0yIEAz+1oF/gSpva+772dWjL5WGua1LEYf2RdIdwnPm6eo+/Ba1zVixkjBseFxLao7DopsNzzP15KRwdR1Q2s1v3crWcA1lMNdUdwMI7NMZmefLvU/hKzn/0tHgP7rk1Fe18Gclglm1mg8Iz1KqiViCuDkZKuUSSJIM965SMmds+uGug+6bOHMH6Z+Cs7Qw/s6hbPd1GnorXy5LKx7OOk2oI7EB2XPsiM/3eizXEjv0ln9JFuN81Rx+q9eVbetcHYXjiTz9VdbiysOPRegxdVUF4Kte5nDGdB0y6q+cdIALWwotuZyn5fJXWafO6vsDhH2JNlYfxCr/NxlF7LCaPvVXGi2ShwIjCK8GX7cmL9VXJdBOfwVpjbLJoRn4LFwN1wZ2GpTfXmtp3aw/E7iizdeuShNmYcvcGgST6Le8DhRSYGjx6nUrv9P02+ze+l+zj1d22O3yzIREX0J5Z4Vxre6rx4l5mbm+U3MLsdY9k9x+C4Ztl/wCs7w+HLzXlepv6F9zWH0Sf2MUUyQenqqn4gNaYa7lItY2ILTPmqpEW+JlUYyqW6cVuIyS2x07WZvyK86KMmQmOxVOLh4I5OaeekXWuVqjREPqNJvcAWnobZFbHjqdYsY8Mp8JcQZ4TEalunSYmLKFxNEGC4AuGfC0CSLeXS69HT4S5LRNh3fwnE9kkcyYiYOoGRyzXT8IwAALj+y9oDNriCDpBt35C+i6Xu5tX2jBJHELHX1XLfFqWWao2QU0NJU06iuBy5yTCxWEDgQQtD3m2OaZljeKcrSG+A94/CV0hyj8fSDgQdQpjLa8oHGWtbSviDxuLrACYI0Lvkpem57yC8imy0AmB5ZlZG3cM2m7haBbIxxEfTwWr4loJl/tHQdDwz35/FdyatRRo25uLZTHZHEeZEDyXlPHucYsfMQrGExjYA9k3IaknL1UnSxDDA4bnoQuGUcMyKqWV1sm7OzPzNKvSBAJAInmCYUC6O7zW1/h+T7R97cItnrzKrTBSujF9ZNa248o0vaOCqUKhZUbwuHPXxWK5wXYN49n0sRTLXi+jhmPFcw2xsR9EyO02c/qF2X6SUHxyjvq1CkueyOadFUQrLzdXGusuRJm7wXRkrlNngrYdYBXKKuV7MuismmzJY9N0FZlESowWPW0y4xEDyUngcNJDWiSTYc1c2dsqrWMMbb+RsB4retkbHZQFhL4u459w5Bb0aOVry+EZW6hQWF2NjbLFFt4LjmeXQKSRF7ddcYR2x6PLlJyeWERFcqeOC4pvVhvZ4hwP3BK7YuZfiRh/1WvDSBlMZ8++9vFeb6lDMFL2f7Na+mv+4NMpNn7zV2s0nhAbJPOIzt1hUObA6Kum24gwbH78l5S9jJkVj2XJdP8AtGndOXitZ2jxiS48NMmzRm4Zd63DHN0Al2cxzUXXwwyN3HTOD1JP+F00WbXySng1ulSgNu5rZkNm5tefJbHsnaTmPkEZZRpbTyUFVoGmSXAkZl51zgMnNUFzpaWmC/mTZtzJPMrtnH4iNEzsGxtutqi5uM1Kt2i3+QXGsJtVswCQAczbizyWbQx0mmRJnidxXHukadQ1cUtNJFsnXWYsHX1WDtPGhjS69viVz/AbVewzxSHOi558PLLVZOJ226q0h0aSRccRuB8B4KnwJdEZIXeDGSb8bXOOed5j7zWBhH14Bpv4wMzE+cXC82ji4dxWLXZtI11yFnLO2Xg2wXUSQZHE2bg525rsx8Ovoq2S2H2g79zWn/iQQs5mIach3jl92WDRxLsn36kX8SsthbmDnmvPkzMyfv79Fte6Jhj3cyB5X+YWoG5yXS93dmcNCmCIJHEe917+EK+jr33Jrxz/AKNI8IxMViHc1C4xxK3OpsjiWLU3dJXsOEmWUkc0x2AJMixUXUoVW/t4vRdc/wDqcqk7nhZy0+7tGiux5ORjEuGbH+AWVh6zj+x/kV1Snug3UBZ2H3Zpt0Cr8oifmGjmuBwdV59wjvW77vbuCzqgnotmobLY3IBZrWAZLaGlhHnBSeok+DylTDQABAGgVaIuo5wiIgCIiALXd9tnmtQMC7ZnoDr5gFbEqKtMOBBuDos7a1ZBxfktCW15OBEkEgi4VYiNfE8/kth302N7GsXAWNx3ZTPNa02oR98/kvnHFwk4vtFpxw/7F6oY92JOvJRmIw9zfvOduVlJQDnnzurbmSA3IaxaR9ypRmRmKY109kcDYgAZl1w0ST33uAFE1tnucDwGH1LDOzZEmNJj00Wx1MMIvAay/p6rGa03fbs2bAzmzZnkNPRdNdzXIzg1nFbIEOeMmQIyzJuPVZNPAPY9sGzKRztctJI8ZU6/Dnhayw4nSeIxa0SRpefBXH0v1YJFwRe0DhbnoBfTqt/mJYJ3s1/C4d4p0wTcVRNyZEC/qFexLOF9Zn8S8gDzy1PC63cFK1MGfZyAC0Ek8+Uwc+VvmsTEMmsXEZhocRaARw/MIrvcbiLw+FaQHES1+fNrhYx6FSeFwfDDmkEZhwlpjl6FUYSg6keB4Ia4dkkWm4aRrCy6A4HEX4chNpM56wsr7GyGzObUa4Rfi9I6o1kCFS3mMleptJgCZn46QuFslImtz9lfma4bJ4W9p/cDllqbLsFOlCgtythflqMuH6lSC7pqB4SVskL3NDR8OvL7ZMvY8aFUvF6u0qEREAREQBERAEREAREQBERAEREBgbX2WzEUy1w7jyK47trZL8O8giwP34LuKj9r7Jp4hpDwDbNcWq0it/ij3+zSMlja+v0cQY+fvovCfL6LYN4t0n0CTTkjl9CtZqEtJmZvmIXkSjKDxJEOLXJVVLoJABGUwM3A/AKmoBwBgMZTE6xfvyVdCrH7osbR4adCbK2XXgx4QeseqYMy9VaHOZNvC3I+qp9h+o45iLm5A4h8VbpVGnvvPh/letfBInMXQgu1eEsdxA3mCDrbMZEHrzVrEYPih4iGi5AMHhGpPdPilR02IEc+Y5geB81ae8kESc8vnCbgU7Qk07RHFxTF5iLHkqG9tonMAR1/wrjXyCItnHLT7lUG1vv7zUOTfZJXRJF/l99FvX4c7DNR4rvHYbPCDqb37gtf3Z3ffi39kEUwTJJ8wD5Ls+zMG2jSZTaAA0AW7l06PT/EnufS/LNcbVkygF6iL3DMIiIAiIgCIiAIiIAiIgCIiAIiIAiIgCIiAtV6DXiHCVru1dzqVUGLLZ0VJ1xmsSRKk10cg2zuLVp3pz4X/utVxGzarDcEWjlE2+vkvoghYtfZtJ/vMafBcstDB/TwTlPtHzrxEEyIseioFcrvWJ3Rwr86Y8FE4n8OcM7Lib3FYS0EvDGInHfa8iq21M7rqFT8MKelQq/hPw5ptN3z4BZ/I2DbH3OX0aD6lmMc7uB+K23d7cd9Uh1aQP4jl1P0XR9n7u0qWknqpZrAMhC2r9PWczZbMV0YmzdnMosDWNDWjQLNRF6KiorCKN57CIikgIiIAiIgCIiAIiIAiIgCIiAIiIAiIgCIiAIiIAiIgCIiAIiIAiIgCIiAIiIAiIgCIiAIiIAiIgCIiAIiIAiIgCIiAIiIAiIgCIiAIiIAiIgCIiAIiIAiIgCIiAIiIAiIgCIiAIiIAiIgCIiA/9k="/>
          <p:cNvSpPr>
            <a:spLocks noChangeAspect="1" noChangeArrowheads="1"/>
          </p:cNvSpPr>
          <p:nvPr/>
        </p:nvSpPr>
        <p:spPr bwMode="auto">
          <a:xfrm>
            <a:off x="155575" y="-1646238"/>
            <a:ext cx="4381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16" descr="data:image/jpeg;base64,/9j/4AAQSkZJRgABAQAAAQABAAD/2wCEAAkGBxQSEhUUExQUFhUWFxgaGBcXFBUVHBgYFxcYFxgYFxQYHiggGBolHBgVIjEhJSkrLi4uFx8zODMsNygtLisBCgoKDg0OGxAQGywmICQsLCwsLywsLCwsLCwsLCwsNCwvLCwsLCwsLCwsLCwsLCwsLCwsLCwsLCwsLCwsLCwsLP/AABEIAMcA/gMBIgACEQEDEQH/xAAcAAEAAQUBAQAAAAAAAAAAAAAABQIDBAYHAQj/xAA9EAABAwIDBQUGBQMEAgMAAAABAAIRAyEEMUEFBhJRYSJxgZGhEzKxwdHwBxQjQlJi4fEzcoKSJEMVFhf/xAAaAQEAAwEBAQAAAAAAAAAAAAAAAQIDBAUG/8QALBEAAgIBBAECBgAHAAAAAAAAAAECAxEEEiExQQVRExQycaGxIjNCYZHB8P/aAAwDAQACEQMRAD8A7iiIgCIiAIiIAiIgCIiAIiIAiIgCIiAIiIAiIgCIiAIiIAiIgCIiAIiIAiIgCIiAIiIAiIgCIiAIiIAiIgCIiAIiIAiKM2ttyjhx23Di0aLk+GirKcYrMmEskmqH1A3Mgd5hc9x2+1Z8im1rBocz62UHiMTWq3e9ztbkx5Lhn6hFfSs/gvt9zqeK2vRpiXVGjxn0Cx37x4YZ1W37z8AuYNpWlXPZjyWD9QszwkMI6U3eXCn/ANzPX6K9T27h3ZVqf/YD4rlrsN8FbZhgWk8lK9Qn7IYR2CljKbvdew9zgVfXFhhIEiROSyKWLr0/crVB0Dj8FovUPeP5IwdhRcwwu92Lp2Lmv/3NHxEKbwG/rTArUy3+ptx/1N1tHXVPvj7jaboiw9n7TpVxNJ7XcxqO8ZhZi64yUllFQiIpAREQBERAERYW0Nq0aAmrUawdT8tcioclFZZKWTNRaJjvxIpNMU2Gp190et1EYr8S65P6dKm0f1FzvhC5Za6leSdp1JFxz/8AQ8bxAzT7vZ2PqpHC/iZWH+pRpu6tLm/VUXqFXnI2nUkWjYL8SaDo46dRvOIdHwWx7O3lwte1Oswn+JPCfJ0T4LeGpqn1IjayWReAr1bkBEWPjsU2kxz3GAB66KG0llhLJCb37wfl2cDCPaOy1gc1zZxc93E4kk5kq5jcWa1Vz3GSSqmCAvAvudss+PBfrg9AAF1T+ZA7uf1Vms/7CjsdXsQPPJZxg5BEn+Y5Hw59yjNobwU6Hvhx5QJ4go72FZ5b7J2uSmWbr1Koh4z5rf4UI/Uy6ieN200tpltwTzFgcpV9+PaAADm5xMcgvcLuHwmzoEDnoszE7qvaOyZ8FDVXhjaWcNjPaNDwCOL3WnlzKuCsL3mMz15BQtbZWMbMa2ymGjQKw/C4im0j3RoC2QOZ6lHTF9MhxJ11QZmw05lUv55BQOBrmmHdipUcTmTPkDkpQGdPM+iznW4sq1gyMPiXU3BzHEEZEGFve6u9xquFKvwhxHZflxHkRoVoZ8FSLJXdOp5j/j3JXPZ3BFG7u4o1cPTecyPhZSS+ghJTipLyUaw8BERWIC8c6FTWqBrSSYAzK5bvjvg+pxUaTobbjcMz/SOUWBjUFc9+ojSueyyjnkmN7N/RTmnhoc/V9iG9ANSua43G1K7i6o4udqSTl8lRwZKs0xmvEtvla8yJb8IpLFc9nK9osluWVxz6qtrZEhZFCw1XKYsnsIfHSVdYIB6GFGBktlgXnArsHKDz/wArzCT3gSowTkmdkbx4nD+7UJaMmOlzT9PBdA2BvjSxENf+nUOhPZP+13yK5YEPOVvVqrKunx7MtlPs70CoTfA/+M7lYLVt0d7C0ilXcSzJrz+3kD066La96afHhXQRAh2diAea9V6iN9EnHvD4LQjiaOU0gFlEiFZxLOB0eKuMNs146aayVlFxeGYGKcBJ+AKinHihwte/EIU7Ww88z42UfjNntLeGOsAkebs11UtIRZm7tVKZqe8Jbn0W9YbEMORC4/isS6meFgLCR7zW2IH3mprYW1HGmHkk35EcR5BWsof1I1OoteFVIXOjvOWnMkyZAE3VVLehxDSTBOhzE5Ssvhz9iTfqhb0WvbwVW8MStcxu3nvb2Xw6SAT/ACGhUbicVUezI8X7mgwR1CKqT74HBj1azDUIDpcMxJPopDC5ZN8z81g0NmNn2kX/AJj3h3jVS+FpaS1/oVe2SxgzkXmNMZDzXjmq/wAEZCFQWkmFxykVR0ncSqThQP4ucPWfmtiUJujQ4MO1saknvMKbX0Gk/kx+xE1iTCIreIqhrS4mABK6G8FTVPxD237Gj7Jvv1LTybqe/Jcn4NdfvNS23domvXdUJzy5R8lg8PkvnL7ndPd48fY0lxwUinI5H7yVkVOAw776K9UoGJaTa/3zCwy8P7Js4e6evIrNRZmZAqhrhORyPQq57SHFvKfMXUZhq3G11Nw4alMnhBzI1HXn4Kr82X1KTgRw1Guade21sevzWypkTgkeLifTI1aR4t4p+S8w9XsZ3JEfE+iisPtT/TtYCpM9QIM96uNxomkIiSSenbi57pVnS0NpJ16vC54EdkQD1yK9w7Ipi8E3ty0UVhdp0nmJPbLnHP3W3v3rMpYj2h4hEuyA5dOkKk65LsjBnM7xCu8FliUXSI/a3Xn/AGWQwzBBtCxaBW1q2jdzeA8Jw1Uyx4LWk/tJsB3SfBa0x/FML14hRGTg90TSMsF/EgyWutBju/srcFvIjmPmsx/6lPj/AHCA7UkkyHeOX/HqowViDY/3WUZNdHpWVQtW7yZja85r1zm5DNYvtwbEeI+i9A5EfBbKaOGdE4+Ct+CJ8czyHIKp+FAAgZCGjrzXraxA1XpxJy1WqskZcoiaWywHP4SfdI8SblUf/Ai7r8UNOeZCmaFQAHqr3tbLT5iY3Mhn7NkkEWdeeTgsvDYMmJs4eqzHVbQqXVjmFWVsmMnjcMBJHirbsKJltirwe52TT5fNVjCmxcQ31kLCU0u2XjXOfSMcONhmtg2Js6DxP97QcupWLh6LWXFyNSp/ZrS4gC8wsd294R2V6bYt0jbtm0+Gm0dJ87rJXjRZer6yEdsVFeDzpPLyFp34j7R9nR4Bm7/HwW4rlf4j4rirhse7I+/GVya+zbTheeC9fbfsam5sGxVWo5nTX+68HQ/26kLx7hr5/ReIijZTiGOF6ZB7pPWQJz+qh9obQYZY8htT+Whg66jv6rPcGulzXtaZt2uAzByGo7vmoDbVJ7agc5jpEdtpEiDnbODqu3TwTfIiiz+ac+o3SoyBxHVs/fqsiuHjgNMEDj4uEaSYcB3O9CvcFRLiDm2DBydAi8Zj1Hct82FsRjqYcbyLLa21QaNkc+fRe4OadJgjlJErygCHNZMlrCD4uIF9IldPZuxTBJiZ0+/HzUcdzWio5wtIA1yAFvTPqsVqlzlDBoLsA0NtYmxPTOPGFlU8UW/p0yIEAz+1oF/gSpva+772dWjL5WGua1LEYf2RdIdwnPm6eo+/Ba1zVixkjBseFxLao7DopsNzzP15KRwdR1Q2s1v3crWcA1lMNdUdwMI7NMZmefLvU/hKzn/0tHgP7rk1Fe18Gclglm1mg8Iz1KqiViCuDkZKuUSSJIM965SMmds+uGug+6bOHMH6Z+Cs7Qw/s6hbPd1GnorXy5LKx7OOk2oI7EB2XPsiM/3eizXEjv0ln9JFuN81Rx+q9eVbetcHYXjiTz9VdbiysOPRegxdVUF4Kte5nDGdB0y6q+cdIALWwotuZyn5fJXWafO6vsDhH2JNlYfxCr/NxlF7LCaPvVXGi2ShwIjCK8GX7cmL9VXJdBOfwVpjbLJoRn4LFwN1wZ2GpTfXmtp3aw/E7iizdeuShNmYcvcGgST6Le8DhRSYGjx6nUrv9P02+ze+l+zj1d22O3yzIREX0J5Z4Vxre6rx4l5mbm+U3MLsdY9k9x+C4Ztl/wCs7w+HLzXlepv6F9zWH0Sf2MUUyQenqqn4gNaYa7lItY2ILTPmqpEW+JlUYyqW6cVuIyS2x07WZvyK86KMmQmOxVOLh4I5OaeekXWuVqjREPqNJvcAWnobZFbHjqdYsY8Mp8JcQZ4TEalunSYmLKFxNEGC4AuGfC0CSLeXS69HT4S5LRNh3fwnE9kkcyYiYOoGRyzXT8IwAALj+y9oDNriCDpBt35C+i6Xu5tX2jBJHELHX1XLfFqWWao2QU0NJU06iuBy5yTCxWEDgQQtD3m2OaZljeKcrSG+A94/CV0hyj8fSDgQdQpjLa8oHGWtbSviDxuLrACYI0Lvkpem57yC8imy0AmB5ZlZG3cM2m7haBbIxxEfTwWr4loJl/tHQdDwz35/FdyatRRo25uLZTHZHEeZEDyXlPHucYsfMQrGExjYA9k3IaknL1UnSxDDA4bnoQuGUcMyKqWV1sm7OzPzNKvSBAJAInmCYUC6O7zW1/h+T7R97cItnrzKrTBSujF9ZNa248o0vaOCqUKhZUbwuHPXxWK5wXYN49n0sRTLXi+jhmPFcw2xsR9EyO02c/qF2X6SUHxyjvq1CkueyOadFUQrLzdXGusuRJm7wXRkrlNngrYdYBXKKuV7MuismmzJY9N0FZlESowWPW0y4xEDyUngcNJDWiSTYc1c2dsqrWMMbb+RsB4retkbHZQFhL4u459w5Bb0aOVry+EZW6hQWF2NjbLFFt4LjmeXQKSRF7ddcYR2x6PLlJyeWERFcqeOC4pvVhvZ4hwP3BK7YuZfiRh/1WvDSBlMZ8++9vFeb6lDMFL2f7Na+mv+4NMpNn7zV2s0nhAbJPOIzt1hUObA6Kum24gwbH78l5S9jJkVj2XJdP8AtGndOXitZ2jxiS48NMmzRm4Zd63DHN0Al2cxzUXXwwyN3HTOD1JP+F00WbXySng1ulSgNu5rZkNm5tefJbHsnaTmPkEZZRpbTyUFVoGmSXAkZl51zgMnNUFzpaWmC/mTZtzJPMrtnH4iNEzsGxtutqi5uM1Kt2i3+QXGsJtVswCQAczbizyWbQx0mmRJnidxXHukadQ1cUtNJFsnXWYsHX1WDtPGhjS69viVz/AbVewzxSHOi558PLLVZOJ226q0h0aSRccRuB8B4KnwJdEZIXeDGSb8bXOOed5j7zWBhH14Bpv4wMzE+cXC82ji4dxWLXZtI11yFnLO2Xg2wXUSQZHE2bg525rsx8Ovoq2S2H2g79zWn/iQQs5mIach3jl92WDRxLsn36kX8SsthbmDnmvPkzMyfv79Fte6Jhj3cyB5X+YWoG5yXS93dmcNCmCIJHEe917+EK+jr33Jrxz/AKNI8IxMViHc1C4xxK3OpsjiWLU3dJXsOEmWUkc0x2AJMixUXUoVW/t4vRdc/wDqcqk7nhZy0+7tGiux5ORjEuGbH+AWVh6zj+x/kV1Snug3UBZ2H3Zpt0Cr8oifmGjmuBwdV59wjvW77vbuCzqgnotmobLY3IBZrWAZLaGlhHnBSeok+DylTDQABAGgVaIuo5wiIgCIiALXd9tnmtQMC7ZnoDr5gFbEqKtMOBBuDos7a1ZBxfktCW15OBEkEgi4VYiNfE8/kth302N7GsXAWNx3ZTPNa02oR98/kvnHFwk4vtFpxw/7F6oY92JOvJRmIw9zfvOduVlJQDnnzurbmSA3IaxaR9ypRmRmKY109kcDYgAZl1w0ST33uAFE1tnucDwGH1LDOzZEmNJj00Wx1MMIvAay/p6rGa03fbs2bAzmzZnkNPRdNdzXIzg1nFbIEOeMmQIyzJuPVZNPAPY9sGzKRztctJI8ZU6/Dnhayw4nSeIxa0SRpefBXH0v1YJFwRe0DhbnoBfTqt/mJYJ3s1/C4d4p0wTcVRNyZEC/qFexLOF9Zn8S8gDzy1PC63cFK1MGfZyAC0Ek8+Uwc+VvmsTEMmsXEZhocRaARw/MIrvcbiLw+FaQHES1+fNrhYx6FSeFwfDDmkEZhwlpjl6FUYSg6keB4Ia4dkkWm4aRrCy6A4HEX4chNpM56wsr7GyGzObUa4Rfi9I6o1kCFS3mMleptJgCZn46QuFslImtz9lfma4bJ4W9p/cDllqbLsFOlCgtythflqMuH6lSC7pqB4SVskL3NDR8OvL7ZMvY8aFUvF6u0qEREAREQBERAEREAREQBERAEREBgbX2WzEUy1w7jyK47trZL8O8giwP34LuKj9r7Jp4hpDwDbNcWq0it/ij3+zSMlja+v0cQY+fvovCfL6LYN4t0n0CTTkjl9CtZqEtJmZvmIXkSjKDxJEOLXJVVLoJABGUwM3A/AKmoBwBgMZTE6xfvyVdCrH7osbR4adCbK2XXgx4QeseqYMy9VaHOZNvC3I+qp9h+o45iLm5A4h8VbpVGnvvPh/letfBInMXQgu1eEsdxA3mCDrbMZEHrzVrEYPih4iGi5AMHhGpPdPilR02IEc+Y5geB81ae8kESc8vnCbgU7Qk07RHFxTF5iLHkqG9tonMAR1/wrjXyCItnHLT7lUG1vv7zUOTfZJXRJF/l99FvX4c7DNR4rvHYbPCDqb37gtf3Z3ffi39kEUwTJJ8wD5Ls+zMG2jSZTaAA0AW7l06PT/EnufS/LNcbVkygF6iL3DMIiIAiIgCIiAIiIAiIgCIiAIiIAiIgCIiAtV6DXiHCVru1dzqVUGLLZ0VJ1xmsSRKk10cg2zuLVp3pz4X/utVxGzarDcEWjlE2+vkvoghYtfZtJ/vMafBcstDB/TwTlPtHzrxEEyIseioFcrvWJ3Rwr86Y8FE4n8OcM7Lib3FYS0EvDGInHfa8iq21M7rqFT8MKelQq/hPw5ptN3z4BZ/I2DbH3OX0aD6lmMc7uB+K23d7cd9Uh1aQP4jl1P0XR9n7u0qWknqpZrAMhC2r9PWczZbMV0YmzdnMosDWNDWjQLNRF6KiorCKN57CIikgIiIAiIgCIiAIiIAiIgCIiAIiIAiIgCIiAIiIAiIgCIiAIiIAiIgCIiAIiIAiIgCIiAIiIAiIgCIiAIiIAiIgCIiAIiIAiIgCIiAIiIAiIgCIiAIiIAiIgCIiAIiIAiIgCIiAIiIAiIgCIiA/9k="/>
          <p:cNvSpPr>
            <a:spLocks noChangeAspect="1" noChangeArrowheads="1"/>
          </p:cNvSpPr>
          <p:nvPr/>
        </p:nvSpPr>
        <p:spPr bwMode="auto">
          <a:xfrm>
            <a:off x="307975" y="-1493838"/>
            <a:ext cx="4381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42" name="Picture 18" descr="http://www.saidaonline.com/en/newsgfx/kiwi-saidaonlin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635510"/>
            <a:ext cx="1728192" cy="135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thomasave.be:1234/lars/peer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647" y="4591408"/>
            <a:ext cx="1346405" cy="188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natureandmore.com/producten/pruim/image_preview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11" y="4853585"/>
            <a:ext cx="2069862" cy="180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3011569" y="2990506"/>
            <a:ext cx="15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sinaasappel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830521" y="2048835"/>
            <a:ext cx="873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kers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786272" y="3601273"/>
            <a:ext cx="120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aardbei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865278" y="4709285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kiwi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924963" y="64311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peer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865773" y="6312427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pruim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55576" y="4370807"/>
            <a:ext cx="214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grapefruit (NL)</a:t>
            </a:r>
          </a:p>
          <a:p>
            <a:r>
              <a:rPr lang="cs-CZ" dirty="0" smtClean="0"/>
              <a:t>de </a:t>
            </a:r>
            <a:r>
              <a:rPr lang="cs-CZ" dirty="0" err="1" smtClean="0"/>
              <a:t>pompelmoes</a:t>
            </a:r>
            <a:r>
              <a:rPr lang="cs-CZ" dirty="0" smtClean="0"/>
              <a:t> (VL)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589553" y="5432741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 </a:t>
            </a:r>
            <a:r>
              <a:rPr lang="cs-CZ" dirty="0" err="1" smtClean="0"/>
              <a:t>druif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95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SmYaINezpHGMQqcemQg-vl2z06aHVb_sAUVs0vG36cpiR5cVY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4274"/>
            <a:ext cx="2279641" cy="171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4" descr="data:image/jpeg;base64,/9j/4AAQSkZJRgABAQAAAQABAAD/2wCEAAkGBxQSEhUUExQUFhUWFxgaGBcXFBUVHBgYFxcYFxgYFxQYHiggGBolHBgVIjEhJSkrLi4uFx8zODMsNygtLisBCgoKDg0OGxAQGywmICQsLCwsLywsLCwsLCwsLCwsNCwvLCwsLCwsLCwsLCwsLCwsLCwsLCwsLCwsLCwsLCwsLP/AABEIAMcA/gMBIgACEQEDEQH/xAAcAAEAAQUBAQAAAAAAAAAAAAAABQIDBAYHAQj/xAA9EAABAwIDBQUGBQMEAgMAAAABAAIRAyEEMUEFBhJRYSJxgZGhEzKxwdHwBxQjQlJi4fEzcoKSJEMVFhf/xAAaAQEAAwEBAQAAAAAAAAAAAAAAAQIDBAUG/8QALBEAAgIBBAECBgAHAAAAAAAAAAECAxEEEiExQQVRExQycaGxIjNCYZHB8P/aAAwDAQACEQMRAD8A7iiIgCIiAIiIAiIgCIiAIiIAiIgCIiAIiIAiIgCIiAIiIAiIgCIiAIiIAiIgCIiAIiIAiIgCIiAIiIAiIgCIiAIiIAiKM2ttyjhx23Di0aLk+GirKcYrMmEskmqH1A3Mgd5hc9x2+1Z8im1rBocz62UHiMTWq3e9ztbkx5Lhn6hFfSs/gvt9zqeK2vRpiXVGjxn0Cx37x4YZ1W37z8AuYNpWlXPZjyWD9QszwkMI6U3eXCn/ANzPX6K9T27h3ZVqf/YD4rlrsN8FbZhgWk8lK9Qn7IYR2CljKbvdew9zgVfXFhhIEiROSyKWLr0/crVB0Dj8FovUPeP5IwdhRcwwu92Lp2Lmv/3NHxEKbwG/rTArUy3+ptx/1N1tHXVPvj7jaboiw9n7TpVxNJ7XcxqO8ZhZi64yUllFQiIpAREQBERAERYW0Nq0aAmrUawdT8tcioclFZZKWTNRaJjvxIpNMU2Gp190et1EYr8S65P6dKm0f1FzvhC5Za6leSdp1JFxz/8AQ8bxAzT7vZ2PqpHC/iZWH+pRpu6tLm/VUXqFXnI2nUkWjYL8SaDo46dRvOIdHwWx7O3lwte1Oswn+JPCfJ0T4LeGpqn1IjayWReAr1bkBEWPjsU2kxz3GAB66KG0llhLJCb37wfl2cDCPaOy1gc1zZxc93E4kk5kq5jcWa1Vz3GSSqmCAvAvudss+PBfrg9AAF1T+ZA7uf1Vms/7CjsdXsQPPJZxg5BEn+Y5Hw59yjNobwU6Hvhx5QJ4go72FZ5b7J2uSmWbr1Koh4z5rf4UI/Uy6ieN200tpltwTzFgcpV9+PaAADm5xMcgvcLuHwmzoEDnoszE7qvaOyZ8FDVXhjaWcNjPaNDwCOL3WnlzKuCsL3mMz15BQtbZWMbMa2ymGjQKw/C4im0j3RoC2QOZ6lHTF9MhxJ11QZmw05lUv55BQOBrmmHdipUcTmTPkDkpQGdPM+iznW4sq1gyMPiXU3BzHEEZEGFve6u9xquFKvwhxHZflxHkRoVoZ8FSLJXdOp5j/j3JXPZ3BFG7u4o1cPTecyPhZSS+ghJTipLyUaw8BERWIC8c6FTWqBrSSYAzK5bvjvg+pxUaTobbjcMz/SOUWBjUFc9+ojSueyyjnkmN7N/RTmnhoc/V9iG9ANSua43G1K7i6o4udqSTl8lRwZKs0xmvEtvla8yJb8IpLFc9nK9osluWVxz6qtrZEhZFCw1XKYsnsIfHSVdYIB6GFGBktlgXnArsHKDz/wArzCT3gSowTkmdkbx4nD+7UJaMmOlzT9PBdA2BvjSxENf+nUOhPZP+13yK5YEPOVvVqrKunx7MtlPs70CoTfA/+M7lYLVt0d7C0ilXcSzJrz+3kD066La96afHhXQRAh2diAea9V6iN9EnHvD4LQjiaOU0gFlEiFZxLOB0eKuMNs146aayVlFxeGYGKcBJ+AKinHihwte/EIU7Ww88z42UfjNntLeGOsAkebs11UtIRZm7tVKZqe8Jbn0W9YbEMORC4/isS6meFgLCR7zW2IH3mprYW1HGmHkk35EcR5BWsof1I1OoteFVIXOjvOWnMkyZAE3VVLehxDSTBOhzE5Ssvhz9iTfqhb0WvbwVW8MStcxu3nvb2Xw6SAT/ACGhUbicVUezI8X7mgwR1CKqT74HBj1azDUIDpcMxJPopDC5ZN8z81g0NmNn2kX/AJj3h3jVS+FpaS1/oVe2SxgzkXmNMZDzXjmq/wAEZCFQWkmFxykVR0ncSqThQP4ucPWfmtiUJujQ4MO1saknvMKbX0Gk/kx+xE1iTCIreIqhrS4mABK6G8FTVPxD237Gj7Jvv1LTybqe/Jcn4NdfvNS23domvXdUJzy5R8lg8PkvnL7ndPd48fY0lxwUinI5H7yVkVOAw776K9UoGJaTa/3zCwy8P7Js4e6evIrNRZmZAqhrhORyPQq57SHFvKfMXUZhq3G11Nw4alMnhBzI1HXn4Kr82X1KTgRw1Guade21sevzWypkTgkeLifTI1aR4t4p+S8w9XsZ3JEfE+iisPtT/TtYCpM9QIM96uNxomkIiSSenbi57pVnS0NpJ16vC54EdkQD1yK9w7Ipi8E3ty0UVhdp0nmJPbLnHP3W3v3rMpYj2h4hEuyA5dOkKk65LsjBnM7xCu8FliUXSI/a3Xn/AGWQwzBBtCxaBW1q2jdzeA8Jw1Uyx4LWk/tJsB3SfBa0x/FML14hRGTg90TSMsF/EgyWutBju/srcFvIjmPmsx/6lPj/AHCA7UkkyHeOX/HqowViDY/3WUZNdHpWVQtW7yZja85r1zm5DNYvtwbEeI+i9A5EfBbKaOGdE4+Ct+CJ8czyHIKp+FAAgZCGjrzXraxA1XpxJy1WqskZcoiaWywHP4SfdI8SblUf/Ai7r8UNOeZCmaFQAHqr3tbLT5iY3Mhn7NkkEWdeeTgsvDYMmJs4eqzHVbQqXVjmFWVsmMnjcMBJHirbsKJltirwe52TT5fNVjCmxcQ31kLCU0u2XjXOfSMcONhmtg2Js6DxP97QcupWLh6LWXFyNSp/ZrS4gC8wsd294R2V6bYt0jbtm0+Gm0dJ87rJXjRZer6yEdsVFeDzpPLyFp34j7R9nR4Bm7/HwW4rlf4j4rirhse7I+/GVya+zbTheeC9fbfsam5sGxVWo5nTX+68HQ/26kLx7hr5/ReIijZTiGOF6ZB7pPWQJz+qh9obQYZY8htT+Whg66jv6rPcGulzXtaZt2uAzByGo7vmoDbVJ7agc5jpEdtpEiDnbODqu3TwTfIiiz+ac+o3SoyBxHVs/fqsiuHjgNMEDj4uEaSYcB3O9CvcFRLiDm2DBydAi8Zj1Hct82FsRjqYcbyLLa21QaNkc+fRe4OadJgjlJErygCHNZMlrCD4uIF9IldPZuxTBJiZ0+/HzUcdzWio5wtIA1yAFvTPqsVqlzlDBoLsA0NtYmxPTOPGFlU8UW/p0yIEAz+1oF/gSpva+772dWjL5WGua1LEYf2RdIdwnPm6eo+/Ba1zVixkjBseFxLao7DopsNzzP15KRwdR1Q2s1v3crWcA1lMNdUdwMI7NMZmefLvU/hKzn/0tHgP7rk1Fe18Gclglm1mg8Iz1KqiViCuDkZKuUSSJIM965SMmds+uGug+6bOHMH6Z+Cs7Qw/s6hbPd1GnorXy5LKx7OOk2oI7EB2XPsiM/3eizXEjv0ln9JFuN81Rx+q9eVbetcHYXjiTz9VdbiysOPRegxdVUF4Kte5nDGdB0y6q+cdIALWwotuZyn5fJXWafO6vsDhH2JNlYfxCr/NxlF7LCaPvVXGi2ShwIjCK8GX7cmL9VXJdBOfwVpjbLJoRn4LFwN1wZ2GpTfXmtp3aw/E7iizdeuShNmYcvcGgST6Le8DhRSYGjx6nUrv9P02+ze+l+zj1d22O3yzIREX0J5Z4Vxre6rx4l5mbm+U3MLsdY9k9x+C4Ztl/wCs7w+HLzXlepv6F9zWH0Sf2MUUyQenqqn4gNaYa7lItY2ILTPmqpEW+JlUYyqW6cVuIyS2x07WZvyK86KMmQmOxVOLh4I5OaeekXWuVqjREPqNJvcAWnobZFbHjqdYsY8Mp8JcQZ4TEalunSYmLKFxNEGC4AuGfC0CSLeXS69HT4S5LRNh3fwnE9kkcyYiYOoGRyzXT8IwAALj+y9oDNriCDpBt35C+i6Xu5tX2jBJHELHX1XLfFqWWao2QU0NJU06iuBy5yTCxWEDgQQtD3m2OaZljeKcrSG+A94/CV0hyj8fSDgQdQpjLa8oHGWtbSviDxuLrACYI0Lvkpem57yC8imy0AmB5ZlZG3cM2m7haBbIxxEfTwWr4loJl/tHQdDwz35/FdyatRRo25uLZTHZHEeZEDyXlPHucYsfMQrGExjYA9k3IaknL1UnSxDDA4bnoQuGUcMyKqWV1sm7OzPzNKvSBAJAInmCYUC6O7zW1/h+T7R97cItnrzKrTBSujF9ZNa248o0vaOCqUKhZUbwuHPXxWK5wXYN49n0sRTLXi+jhmPFcw2xsR9EyO02c/qF2X6SUHxyjvq1CkueyOadFUQrLzdXGusuRJm7wXRkrlNngrYdYBXKKuV7MuismmzJY9N0FZlESowWPW0y4xEDyUngcNJDWiSTYc1c2dsqrWMMbb+RsB4retkbHZQFhL4u459w5Bb0aOVry+EZW6hQWF2NjbLFFt4LjmeXQKSRF7ddcYR2x6PLlJyeWERFcqeOC4pvVhvZ4hwP3BK7YuZfiRh/1WvDSBlMZ8++9vFeb6lDMFL2f7Na+mv+4NMpNn7zV2s0nhAbJPOIzt1hUObA6Kum24gwbH78l5S9jJkVj2XJdP8AtGndOXitZ2jxiS48NMmzRm4Zd63DHN0Al2cxzUXXwwyN3HTOD1JP+F00WbXySng1ulSgNu5rZkNm5tefJbHsnaTmPkEZZRpbTyUFVoGmSXAkZl51zgMnNUFzpaWmC/mTZtzJPMrtnH4iNEzsGxtutqi5uM1Kt2i3+QXGsJtVswCQAczbizyWbQx0mmRJnidxXHukadQ1cUtNJFsnXWYsHX1WDtPGhjS69viVz/AbVewzxSHOi558PLLVZOJ226q0h0aSRccRuB8B4KnwJdEZIXeDGSb8bXOOed5j7zWBhH14Bpv4wMzE+cXC82ji4dxWLXZtI11yFnLO2Xg2wXUSQZHE2bg525rsx8Ovoq2S2H2g79zWn/iQQs5mIach3jl92WDRxLsn36kX8SsthbmDnmvPkzMyfv79Fte6Jhj3cyB5X+YWoG5yXS93dmcNCmCIJHEe917+EK+jr33Jrxz/AKNI8IxMViHc1C4xxK3OpsjiWLU3dJXsOEmWUkc0x2AJMixUXUoVW/t4vRdc/wDqcqk7nhZy0+7tGiux5ORjEuGbH+AWVh6zj+x/kV1Snug3UBZ2H3Zpt0Cr8oifmGjmuBwdV59wjvW77vbuCzqgnotmobLY3IBZrWAZLaGlhHnBSeok+DylTDQABAGgVaIuo5wiIgCIiALXd9tnmtQMC7ZnoDr5gFbEqKtMOBBuDos7a1ZBxfktCW15OBEkEgi4VYiNfE8/kth302N7GsXAWNx3ZTPNa02oR98/kvnHFwk4vtFpxw/7F6oY92JOvJRmIw9zfvOduVlJQDnnzurbmSA3IaxaR9ypRmRmKY109kcDYgAZl1w0ST33uAFE1tnucDwGH1LDOzZEmNJj00Wx1MMIvAay/p6rGa03fbs2bAzmzZnkNPRdNdzXIzg1nFbIEOeMmQIyzJuPVZNPAPY9sGzKRztctJI8ZU6/Dnhayw4nSeIxa0SRpefBXH0v1YJFwRe0DhbnoBfTqt/mJYJ3s1/C4d4p0wTcVRNyZEC/qFexLOF9Zn8S8gDzy1PC63cFK1MGfZyAC0Ek8+Uwc+VvmsTEMmsXEZhocRaARw/MIrvcbiLw+FaQHES1+fNrhYx6FSeFwfDDmkEZhwlpjl6FUYSg6keB4Ia4dkkWm4aRrCy6A4HEX4chNpM56wsr7GyGzObUa4Rfi9I6o1kCFS3mMleptJgCZn46QuFslImtz9lfma4bJ4W9p/cDllqbLsFOlCgtythflqMuH6lSC7pqB4SVskL3NDR8OvL7ZMvY8aFUvF6u0qEREAREQBERAEREAREQBERAEREBgbX2WzEUy1w7jyK47trZL8O8giwP34LuKj9r7Jp4hpDwDbNcWq0it/ij3+zSMlja+v0cQY+fvovCfL6LYN4t0n0CTTkjl9CtZqEtJmZvmIXkSjKDxJEOLXJVVLoJABGUwM3A/AKmoBwBgMZTE6xfvyVdCrH7osbR4adCbK2XXgx4QeseqYMy9VaHOZNvC3I+qp9h+o45iLm5A4h8VbpVGnvvPh/letfBInMXQgu1eEsdxA3mCDrbMZEHrzVrEYPih4iGi5AMHhGpPdPilR02IEc+Y5geB81ae8kESc8vnCbgU7Qk07RHFxTF5iLHkqG9tonMAR1/wrjXyCItnHLT7lUG1vv7zUOTfZJXRJF/l99FvX4c7DNR4rvHYbPCDqb37gtf3Z3ffi39kEUwTJJ8wD5Ls+zMG2jSZTaAA0AW7l06PT/EnufS/LNcbVkygF6iL3DMIiIAiIgCIiAIiIAiIgCIiAIiIAiIgCIiAtV6DXiHCVru1dzqVUGLLZ0VJ1xmsSRKk10cg2zuLVp3pz4X/utVxGzarDcEWjlE2+vkvoghYtfZtJ/vMafBcstDB/TwTlPtHzrxEEyIseioFcrvWJ3Rwr86Y8FE4n8OcM7Lib3FYS0EvDGInHfa8iq21M7rqFT8MKelQq/hPw5ptN3z4BZ/I2DbH3OX0aD6lmMc7uB+K23d7cd9Uh1aQP4jl1P0XR9n7u0qWknqpZrAMhC2r9PWczZbMV0YmzdnMosDWNDWjQLNRF6KiorCKN57CIikgIiIAiIgCIiAIiIAiIgCIiAIiIAiIgCIiAIiIAiIgCIiAIiIAiIgCIiAIiIAiIgCIiAIiIAiIgCIiAIiIAiIgCIiAIiIAiIgCIiAIiIAiIgCIiAIiIAiIgCIiAIiIAiIgCIiAIiIAiIgCIiA/9k="/>
          <p:cNvSpPr>
            <a:spLocks noChangeAspect="1" noChangeArrowheads="1"/>
          </p:cNvSpPr>
          <p:nvPr/>
        </p:nvSpPr>
        <p:spPr bwMode="auto">
          <a:xfrm>
            <a:off x="155575" y="-1646238"/>
            <a:ext cx="4381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16" descr="data:image/jpeg;base64,/9j/4AAQSkZJRgABAQAAAQABAAD/2wCEAAkGBxQSEhUUExQUFhUWFxgaGBcXFBUVHBgYFxcYFxgYFxQYHiggGBolHBgVIjEhJSkrLi4uFx8zODMsNygtLisBCgoKDg0OGxAQGywmICQsLCwsLywsLCwsLCwsLCwsNCwvLCwsLCwsLCwsLCwsLCwsLCwsLCwsLCwsLCwsLCwsLP/AABEIAMcA/gMBIgACEQEDEQH/xAAcAAEAAQUBAQAAAAAAAAAAAAAABQIDBAYHAQj/xAA9EAABAwIDBQUGBQMEAgMAAAABAAIRAyEEMUEFBhJRYSJxgZGhEzKxwdHwBxQjQlJi4fEzcoKSJEMVFhf/xAAaAQEAAwEBAQAAAAAAAAAAAAAAAQIDBAUG/8QALBEAAgIBBAECBgAHAAAAAAAAAAECAxEEEiExQQVRExQycaGxIjNCYZHB8P/aAAwDAQACEQMRAD8A7iiIgCIiAIiIAiIgCIiAIiIAiIgCIiAIiIAiIgCIiAIiIAiIgCIiAIiIAiIgCIiAIiIAiIgCIiAIiIAiIgCIiAIiIAiKM2ttyjhx23Di0aLk+GirKcYrMmEskmqH1A3Mgd5hc9x2+1Z8im1rBocz62UHiMTWq3e9ztbkx5Lhn6hFfSs/gvt9zqeK2vRpiXVGjxn0Cx37x4YZ1W37z8AuYNpWlXPZjyWD9QszwkMI6U3eXCn/ANzPX6K9T27h3ZVqf/YD4rlrsN8FbZhgWk8lK9Qn7IYR2CljKbvdew9zgVfXFhhIEiROSyKWLr0/crVB0Dj8FovUPeP5IwdhRcwwu92Lp2Lmv/3NHxEKbwG/rTArUy3+ptx/1N1tHXVPvj7jaboiw9n7TpVxNJ7XcxqO8ZhZi64yUllFQiIpAREQBERAERYW0Nq0aAmrUawdT8tcioclFZZKWTNRaJjvxIpNMU2Gp190et1EYr8S65P6dKm0f1FzvhC5Za6leSdp1JFxz/8AQ8bxAzT7vZ2PqpHC/iZWH+pRpu6tLm/VUXqFXnI2nUkWjYL8SaDo46dRvOIdHwWx7O3lwte1Oswn+JPCfJ0T4LeGpqn1IjayWReAr1bkBEWPjsU2kxz3GAB66KG0llhLJCb37wfl2cDCPaOy1gc1zZxc93E4kk5kq5jcWa1Vz3GSSqmCAvAvudss+PBfrg9AAF1T+ZA7uf1Vms/7CjsdXsQPPJZxg5BEn+Y5Hw59yjNobwU6Hvhx5QJ4go72FZ5b7J2uSmWbr1Koh4z5rf4UI/Uy6ieN200tpltwTzFgcpV9+PaAADm5xMcgvcLuHwmzoEDnoszE7qvaOyZ8FDVXhjaWcNjPaNDwCOL3WnlzKuCsL3mMz15BQtbZWMbMa2ymGjQKw/C4im0j3RoC2QOZ6lHTF9MhxJ11QZmw05lUv55BQOBrmmHdipUcTmTPkDkpQGdPM+iznW4sq1gyMPiXU3BzHEEZEGFve6u9xquFKvwhxHZflxHkRoVoZ8FSLJXdOp5j/j3JXPZ3BFG7u4o1cPTecyPhZSS+ghJTipLyUaw8BERWIC8c6FTWqBrSSYAzK5bvjvg+pxUaTobbjcMz/SOUWBjUFc9+ojSueyyjnkmN7N/RTmnhoc/V9iG9ANSua43G1K7i6o4udqSTl8lRwZKs0xmvEtvla8yJb8IpLFc9nK9osluWVxz6qtrZEhZFCw1XKYsnsIfHSVdYIB6GFGBktlgXnArsHKDz/wArzCT3gSowTkmdkbx4nD+7UJaMmOlzT9PBdA2BvjSxENf+nUOhPZP+13yK5YEPOVvVqrKunx7MtlPs70CoTfA/+M7lYLVt0d7C0ilXcSzJrz+3kD066La96afHhXQRAh2diAea9V6iN9EnHvD4LQjiaOU0gFlEiFZxLOB0eKuMNs146aayVlFxeGYGKcBJ+AKinHihwte/EIU7Ww88z42UfjNntLeGOsAkebs11UtIRZm7tVKZqe8Jbn0W9YbEMORC4/isS6meFgLCR7zW2IH3mprYW1HGmHkk35EcR5BWsof1I1OoteFVIXOjvOWnMkyZAE3VVLehxDSTBOhzE5Ssvhz9iTfqhb0WvbwVW8MStcxu3nvb2Xw6SAT/ACGhUbicVUezI8X7mgwR1CKqT74HBj1azDUIDpcMxJPopDC5ZN8z81g0NmNn2kX/AJj3h3jVS+FpaS1/oVe2SxgzkXmNMZDzXjmq/wAEZCFQWkmFxykVR0ncSqThQP4ucPWfmtiUJujQ4MO1saknvMKbX0Gk/kx+xE1iTCIreIqhrS4mABK6G8FTVPxD237Gj7Jvv1LTybqe/Jcn4NdfvNS23domvXdUJzy5R8lg8PkvnL7ndPd48fY0lxwUinI5H7yVkVOAw776K9UoGJaTa/3zCwy8P7Js4e6evIrNRZmZAqhrhORyPQq57SHFvKfMXUZhq3G11Nw4alMnhBzI1HXn4Kr82X1KTgRw1Guade21sevzWypkTgkeLifTI1aR4t4p+S8w9XsZ3JEfE+iisPtT/TtYCpM9QIM96uNxomkIiSSenbi57pVnS0NpJ16vC54EdkQD1yK9w7Ipi8E3ty0UVhdp0nmJPbLnHP3W3v3rMpYj2h4hEuyA5dOkKk65LsjBnM7xCu8FliUXSI/a3Xn/AGWQwzBBtCxaBW1q2jdzeA8Jw1Uyx4LWk/tJsB3SfBa0x/FML14hRGTg90TSMsF/EgyWutBju/srcFvIjmPmsx/6lPj/AHCA7UkkyHeOX/HqowViDY/3WUZNdHpWVQtW7yZja85r1zm5DNYvtwbEeI+i9A5EfBbKaOGdE4+Ct+CJ8czyHIKp+FAAgZCGjrzXraxA1XpxJy1WqskZcoiaWywHP4SfdI8SblUf/Ai7r8UNOeZCmaFQAHqr3tbLT5iY3Mhn7NkkEWdeeTgsvDYMmJs4eqzHVbQqXVjmFWVsmMnjcMBJHirbsKJltirwe52TT5fNVjCmxcQ31kLCU0u2XjXOfSMcONhmtg2Js6DxP97QcupWLh6LWXFyNSp/ZrS4gC8wsd294R2V6bYt0jbtm0+Gm0dJ87rJXjRZer6yEdsVFeDzpPLyFp34j7R9nR4Bm7/HwW4rlf4j4rirhse7I+/GVya+zbTheeC9fbfsam5sGxVWo5nTX+68HQ/26kLx7hr5/ReIijZTiGOF6ZB7pPWQJz+qh9obQYZY8htT+Whg66jv6rPcGulzXtaZt2uAzByGo7vmoDbVJ7agc5jpEdtpEiDnbODqu3TwTfIiiz+ac+o3SoyBxHVs/fqsiuHjgNMEDj4uEaSYcB3O9CvcFRLiDm2DBydAi8Zj1Hct82FsRjqYcbyLLa21QaNkc+fRe4OadJgjlJErygCHNZMlrCD4uIF9IldPZuxTBJiZ0+/HzUcdzWio5wtIA1yAFvTPqsVqlzlDBoLsA0NtYmxPTOPGFlU8UW/p0yIEAz+1oF/gSpva+772dWjL5WGua1LEYf2RdIdwnPm6eo+/Ba1zVixkjBseFxLao7DopsNzzP15KRwdR1Q2s1v3crWcA1lMNdUdwMI7NMZmefLvU/hKzn/0tHgP7rk1Fe18Gclglm1mg8Iz1KqiViCuDkZKuUSSJIM965SMmds+uGug+6bOHMH6Z+Cs7Qw/s6hbPd1GnorXy5LKx7OOk2oI7EB2XPsiM/3eizXEjv0ln9JFuN81Rx+q9eVbetcHYXjiTz9VdbiysOPRegxdVUF4Kte5nDGdB0y6q+cdIALWwotuZyn5fJXWafO6vsDhH2JNlYfxCr/NxlF7LCaPvVXGi2ShwIjCK8GX7cmL9VXJdBOfwVpjbLJoRn4LFwN1wZ2GpTfXmtp3aw/E7iizdeuShNmYcvcGgST6Le8DhRSYGjx6nUrv9P02+ze+l+zj1d22O3yzIREX0J5Z4Vxre6rx4l5mbm+U3MLsdY9k9x+C4Ztl/wCs7w+HLzXlepv6F9zWH0Sf2MUUyQenqqn4gNaYa7lItY2ILTPmqpEW+JlUYyqW6cVuIyS2x07WZvyK86KMmQmOxVOLh4I5OaeekXWuVqjREPqNJvcAWnobZFbHjqdYsY8Mp8JcQZ4TEalunSYmLKFxNEGC4AuGfC0CSLeXS69HT4S5LRNh3fwnE9kkcyYiYOoGRyzXT8IwAALj+y9oDNriCDpBt35C+i6Xu5tX2jBJHELHX1XLfFqWWao2QU0NJU06iuBy5yTCxWEDgQQtD3m2OaZljeKcrSG+A94/CV0hyj8fSDgQdQpjLa8oHGWtbSviDxuLrACYI0Lvkpem57yC8imy0AmB5ZlZG3cM2m7haBbIxxEfTwWr4loJl/tHQdDwz35/FdyatRRo25uLZTHZHEeZEDyXlPHucYsfMQrGExjYA9k3IaknL1UnSxDDA4bnoQuGUcMyKqWV1sm7OzPzNKvSBAJAInmCYUC6O7zW1/h+T7R97cItnrzKrTBSujF9ZNa248o0vaOCqUKhZUbwuHPXxWK5wXYN49n0sRTLXi+jhmPFcw2xsR9EyO02c/qF2X6SUHxyjvq1CkueyOadFUQrLzdXGusuRJm7wXRkrlNngrYdYBXKKuV7MuismmzJY9N0FZlESowWPW0y4xEDyUngcNJDWiSTYc1c2dsqrWMMbb+RsB4retkbHZQFhL4u459w5Bb0aOVry+EZW6hQWF2NjbLFFt4LjmeXQKSRF7ddcYR2x6PLlJyeWERFcqeOC4pvVhvZ4hwP3BK7YuZfiRh/1WvDSBlMZ8++9vFeb6lDMFL2f7Na+mv+4NMpNn7zV2s0nhAbJPOIzt1hUObA6Kum24gwbH78l5S9jJkVj2XJdP8AtGndOXitZ2jxiS48NMmzRm4Zd63DHN0Al2cxzUXXwwyN3HTOD1JP+F00WbXySng1ulSgNu5rZkNm5tefJbHsnaTmPkEZZRpbTyUFVoGmSXAkZl51zgMnNUFzpaWmC/mTZtzJPMrtnH4iNEzsGxtutqi5uM1Kt2i3+QXGsJtVswCQAczbizyWbQx0mmRJnidxXHukadQ1cUtNJFsnXWYsHX1WDtPGhjS69viVz/AbVewzxSHOi558PLLVZOJ226q0h0aSRccRuB8B4KnwJdEZIXeDGSb8bXOOed5j7zWBhH14Bpv4wMzE+cXC82ji4dxWLXZtI11yFnLO2Xg2wXUSQZHE2bg525rsx8Ovoq2S2H2g79zWn/iQQs5mIach3jl92WDRxLsn36kX8SsthbmDnmvPkzMyfv79Fte6Jhj3cyB5X+YWoG5yXS93dmcNCmCIJHEe917+EK+jr33Jrxz/AKNI8IxMViHc1C4xxK3OpsjiWLU3dJXsOEmWUkc0x2AJMixUXUoVW/t4vRdc/wDqcqk7nhZy0+7tGiux5ORjEuGbH+AWVh6zj+x/kV1Snug3UBZ2H3Zpt0Cr8oifmGjmuBwdV59wjvW77vbuCzqgnotmobLY3IBZrWAZLaGlhHnBSeok+DylTDQABAGgVaIuo5wiIgCIiALXd9tnmtQMC7ZnoDr5gFbEqKtMOBBuDos7a1ZBxfktCW15OBEkEgi4VYiNfE8/kth302N7GsXAWNx3ZTPNa02oR98/kvnHFwk4vtFpxw/7F6oY92JOvJRmIw9zfvOduVlJQDnnzurbmSA3IaxaR9ypRmRmKY109kcDYgAZl1w0ST33uAFE1tnucDwGH1LDOzZEmNJj00Wx1MMIvAay/p6rGa03fbs2bAzmzZnkNPRdNdzXIzg1nFbIEOeMmQIyzJuPVZNPAPY9sGzKRztctJI8ZU6/Dnhayw4nSeIxa0SRpefBXH0v1YJFwRe0DhbnoBfTqt/mJYJ3s1/C4d4p0wTcVRNyZEC/qFexLOF9Zn8S8gDzy1PC63cFK1MGfZyAC0Ek8+Uwc+VvmsTEMmsXEZhocRaARw/MIrvcbiLw+FaQHES1+fNrhYx6FSeFwfDDmkEZhwlpjl6FUYSg6keB4Ia4dkkWm4aRrCy6A4HEX4chNpM56wsr7GyGzObUa4Rfi9I6o1kCFS3mMleptJgCZn46QuFslImtz9lfma4bJ4W9p/cDllqbLsFOlCgtythflqMuH6lSC7pqB4SVskL3NDR8OvL7ZMvY8aFUvF6u0qEREAREQBERAEREAREQBERAEREBgbX2WzEUy1w7jyK47trZL8O8giwP34LuKj9r7Jp4hpDwDbNcWq0it/ij3+zSMlja+v0cQY+fvovCfL6LYN4t0n0CTTkjl9CtZqEtJmZvmIXkSjKDxJEOLXJVVLoJABGUwM3A/AKmoBwBgMZTE6xfvyVdCrH7osbR4adCbK2XXgx4QeseqYMy9VaHOZNvC3I+qp9h+o45iLm5A4h8VbpVGnvvPh/letfBInMXQgu1eEsdxA3mCDrbMZEHrzVrEYPih4iGi5AMHhGpPdPilR02IEc+Y5geB81ae8kESc8vnCbgU7Qk07RHFxTF5iLHkqG9tonMAR1/wrjXyCItnHLT7lUG1vv7zUOTfZJXRJF/l99FvX4c7DNR4rvHYbPCDqb37gtf3Z3ffi39kEUwTJJ8wD5Ls+zMG2jSZTaAA0AW7l06PT/EnufS/LNcbVkygF6iL3DMIiIAiIgCIiAIiIAiIgCIiAIiIAiIgCIiAtV6DXiHCVru1dzqVUGLLZ0VJ1xmsSRKk10cg2zuLVp3pz4X/utVxGzarDcEWjlE2+vkvoghYtfZtJ/vMafBcstDB/TwTlPtHzrxEEyIseioFcrvWJ3Rwr86Y8FE4n8OcM7Lib3FYS0EvDGInHfa8iq21M7rqFT8MKelQq/hPw5ptN3z4BZ/I2DbH3OX0aD6lmMc7uB+K23d7cd9Uh1aQP4jl1P0XR9n7u0qWknqpZrAMhC2r9PWczZbMV0YmzdnMosDWNDWjQLNRF6KiorCKN57CIikgIiIAiIgCIiAIiIAiIgCIiAIiIAiIgCIiAIiIAiIgCIiAIiIAiIgCIiAIiIAiIgCIiAIiIAiIgCIiAIiIAiIgCIiAIiIAiIgCIiAIiIAiIgCIiAIiIAiIgCIiAIiIAiIgCIiAIiIAiIgCIiA/9k="/>
          <p:cNvSpPr>
            <a:spLocks noChangeAspect="1" noChangeArrowheads="1"/>
          </p:cNvSpPr>
          <p:nvPr/>
        </p:nvSpPr>
        <p:spPr bwMode="auto">
          <a:xfrm>
            <a:off x="307975" y="-1493838"/>
            <a:ext cx="4381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377057" y="1340768"/>
            <a:ext cx="8320035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fruit</a:t>
            </a:r>
            <a:r>
              <a:rPr lang="cs-CZ" sz="2800" dirty="0" smtClean="0"/>
              <a:t> </a:t>
            </a:r>
            <a:r>
              <a:rPr lang="cs-CZ" sz="2800" dirty="0" err="1" smtClean="0"/>
              <a:t>gezond</a:t>
            </a:r>
            <a:r>
              <a:rPr lang="cs-CZ" sz="28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smtClean="0"/>
              <a:t>Hou je van </a:t>
            </a:r>
            <a:r>
              <a:rPr lang="cs-CZ" sz="2800" dirty="0" err="1" smtClean="0"/>
              <a:t>fruit</a:t>
            </a:r>
            <a:r>
              <a:rPr lang="cs-CZ" sz="2800" dirty="0" smtClean="0"/>
              <a:t>?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Welk</a:t>
            </a:r>
            <a:r>
              <a:rPr lang="cs-CZ" sz="2800" dirty="0" smtClean="0"/>
              <a:t> </a:t>
            </a:r>
            <a:r>
              <a:rPr lang="cs-CZ" sz="2800" dirty="0" err="1" smtClean="0"/>
              <a:t>fruit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geel</a:t>
            </a:r>
            <a:r>
              <a:rPr lang="cs-CZ" sz="28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Welk</a:t>
            </a:r>
            <a:r>
              <a:rPr lang="cs-CZ" sz="2800" dirty="0" smtClean="0"/>
              <a:t> </a:t>
            </a:r>
            <a:r>
              <a:rPr lang="cs-CZ" sz="2800" dirty="0" err="1" smtClean="0"/>
              <a:t>fruit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rood</a:t>
            </a:r>
            <a:r>
              <a:rPr lang="cs-CZ" sz="2800" dirty="0" smtClean="0"/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800" dirty="0" err="1" smtClean="0">
                <a:solidFill>
                  <a:prstClr val="black"/>
                </a:solidFill>
              </a:rPr>
              <a:t>Welke</a:t>
            </a:r>
            <a:r>
              <a:rPr lang="cs-CZ" sz="2800" dirty="0" smtClean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kleur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hebben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druiven</a:t>
            </a:r>
            <a:r>
              <a:rPr lang="cs-CZ" sz="2800" dirty="0" smtClean="0">
                <a:solidFill>
                  <a:prstClr val="black"/>
                </a:solidFill>
              </a:rPr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2800" dirty="0" err="1">
                <a:solidFill>
                  <a:prstClr val="black"/>
                </a:solidFill>
              </a:rPr>
              <a:t>Wat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zijn</a:t>
            </a: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err="1">
                <a:solidFill>
                  <a:prstClr val="black"/>
                </a:solidFill>
              </a:rPr>
              <a:t>citrusvruchten</a:t>
            </a:r>
            <a:r>
              <a:rPr lang="cs-CZ" sz="2800" dirty="0">
                <a:solidFill>
                  <a:prstClr val="black"/>
                </a:solidFill>
              </a:rPr>
              <a:t>? </a:t>
            </a:r>
            <a:endParaRPr lang="cs-CZ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Welk</a:t>
            </a:r>
            <a:r>
              <a:rPr lang="cs-CZ" sz="2800" dirty="0" smtClean="0"/>
              <a:t> </a:t>
            </a:r>
            <a:r>
              <a:rPr lang="cs-CZ" sz="2800" dirty="0" err="1" smtClean="0"/>
              <a:t>fruit</a:t>
            </a:r>
            <a:r>
              <a:rPr lang="cs-CZ" sz="2800" dirty="0" smtClean="0"/>
              <a:t> </a:t>
            </a:r>
            <a:r>
              <a:rPr lang="cs-CZ" sz="2800" dirty="0" err="1" smtClean="0"/>
              <a:t>eet</a:t>
            </a:r>
            <a:r>
              <a:rPr lang="cs-CZ" sz="2800" dirty="0" smtClean="0"/>
              <a:t> je in de </a:t>
            </a:r>
            <a:r>
              <a:rPr lang="cs-CZ" sz="2800" dirty="0" err="1" smtClean="0"/>
              <a:t>zomer</a:t>
            </a:r>
            <a:r>
              <a:rPr lang="cs-CZ" sz="28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err="1" smtClean="0"/>
              <a:t>Welk</a:t>
            </a:r>
            <a:r>
              <a:rPr lang="cs-CZ" sz="2800" dirty="0" smtClean="0"/>
              <a:t> </a:t>
            </a:r>
            <a:r>
              <a:rPr lang="cs-CZ" sz="2800" dirty="0" err="1" smtClean="0"/>
              <a:t>fruit</a:t>
            </a:r>
            <a:r>
              <a:rPr lang="cs-CZ" sz="2800" dirty="0" smtClean="0"/>
              <a:t> </a:t>
            </a:r>
            <a:r>
              <a:rPr lang="cs-CZ" sz="2800" dirty="0" err="1" smtClean="0"/>
              <a:t>eet</a:t>
            </a:r>
            <a:r>
              <a:rPr lang="cs-CZ" sz="2800" dirty="0" smtClean="0"/>
              <a:t> je in de </a:t>
            </a:r>
            <a:r>
              <a:rPr lang="cs-CZ" sz="2800" dirty="0" err="1" smtClean="0"/>
              <a:t>herfst</a:t>
            </a:r>
            <a:r>
              <a:rPr lang="cs-CZ" sz="28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smtClean="0"/>
              <a:t>Van </a:t>
            </a:r>
            <a:r>
              <a:rPr lang="cs-CZ" sz="2800" dirty="0" err="1" smtClean="0"/>
              <a:t>welk</a:t>
            </a:r>
            <a:r>
              <a:rPr lang="cs-CZ" sz="2800" dirty="0" smtClean="0"/>
              <a:t> </a:t>
            </a:r>
            <a:r>
              <a:rPr lang="cs-CZ" sz="2800" dirty="0" err="1" smtClean="0"/>
              <a:t>fruit</a:t>
            </a:r>
            <a:r>
              <a:rPr lang="cs-CZ" sz="2800" dirty="0" smtClean="0"/>
              <a:t> kan je sap </a:t>
            </a:r>
            <a:r>
              <a:rPr lang="cs-CZ" sz="2800" dirty="0" err="1" smtClean="0"/>
              <a:t>maken</a:t>
            </a:r>
            <a:r>
              <a:rPr lang="cs-CZ" sz="2800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dirty="0" smtClean="0"/>
              <a:t>Van </a:t>
            </a:r>
            <a:r>
              <a:rPr lang="cs-CZ" sz="2800" dirty="0" err="1" smtClean="0"/>
              <a:t>welk</a:t>
            </a:r>
            <a:r>
              <a:rPr lang="cs-CZ" sz="2800" dirty="0" smtClean="0"/>
              <a:t> </a:t>
            </a:r>
            <a:r>
              <a:rPr lang="cs-CZ" sz="2800" dirty="0" err="1" smtClean="0"/>
              <a:t>fruit</a:t>
            </a:r>
            <a:r>
              <a:rPr lang="cs-CZ" sz="2800" dirty="0" smtClean="0"/>
              <a:t> kan je </a:t>
            </a:r>
            <a:r>
              <a:rPr lang="cs-CZ" sz="2800" dirty="0" err="1" smtClean="0"/>
              <a:t>een</a:t>
            </a:r>
            <a:r>
              <a:rPr lang="cs-CZ" sz="2800" dirty="0" smtClean="0"/>
              <a:t> </a:t>
            </a:r>
            <a:r>
              <a:rPr lang="cs-CZ" sz="2800" dirty="0" err="1" smtClean="0"/>
              <a:t>alcoholische</a:t>
            </a:r>
            <a:r>
              <a:rPr lang="cs-CZ" sz="2800" dirty="0" smtClean="0"/>
              <a:t> </a:t>
            </a:r>
            <a:r>
              <a:rPr lang="cs-CZ" sz="2800" dirty="0" err="1" smtClean="0"/>
              <a:t>drank</a:t>
            </a:r>
            <a:r>
              <a:rPr lang="cs-CZ" sz="2800" dirty="0" smtClean="0"/>
              <a:t> </a:t>
            </a:r>
            <a:r>
              <a:rPr lang="cs-CZ" sz="2800" dirty="0" err="1" smtClean="0"/>
              <a:t>maken</a:t>
            </a:r>
            <a:r>
              <a:rPr lang="cs-CZ" sz="2800" dirty="0" smtClean="0"/>
              <a:t>? </a:t>
            </a:r>
          </a:p>
          <a:p>
            <a:pPr marL="342900" indent="-342900">
              <a:buFont typeface="+mj-lt"/>
              <a:buAutoNum type="arabicPeriod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118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176</Words>
  <Application>Microsoft Office PowerPoint</Application>
  <PresentationFormat>Předvádění na obrazovce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GROENTEN</vt:lpstr>
      <vt:lpstr>GROENTEN</vt:lpstr>
      <vt:lpstr>Prezentace aplikace PowerPoint</vt:lpstr>
      <vt:lpstr>FRUIT</vt:lpstr>
      <vt:lpstr>FRUIT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(De) groente</dc:title>
  <dc:creator>Sofie Rose-Anne W. Royeaerd</dc:creator>
  <cp:lastModifiedBy>Adéla Elbel</cp:lastModifiedBy>
  <cp:revision>7</cp:revision>
  <dcterms:created xsi:type="dcterms:W3CDTF">2013-10-25T13:56:37Z</dcterms:created>
  <dcterms:modified xsi:type="dcterms:W3CDTF">2016-04-04T07:42:57Z</dcterms:modified>
</cp:coreProperties>
</file>