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63" r:id="rId7"/>
    <p:sldId id="262" r:id="rId8"/>
    <p:sldId id="264" r:id="rId9"/>
    <p:sldId id="269" r:id="rId10"/>
    <p:sldId id="258" r:id="rId11"/>
    <p:sldId id="266" r:id="rId12"/>
    <p:sldId id="267" r:id="rId13"/>
    <p:sldId id="268" r:id="rId14"/>
    <p:sldId id="25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3D0-40EB-4FB5-AC9E-2D9C5823D6CE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0318-8278-4025-ADC7-F7DE2D8B5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07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3D0-40EB-4FB5-AC9E-2D9C5823D6CE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0318-8278-4025-ADC7-F7DE2D8B5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18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3D0-40EB-4FB5-AC9E-2D9C5823D6CE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0318-8278-4025-ADC7-F7DE2D8B5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8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3D0-40EB-4FB5-AC9E-2D9C5823D6CE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0318-8278-4025-ADC7-F7DE2D8B5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36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3D0-40EB-4FB5-AC9E-2D9C5823D6CE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0318-8278-4025-ADC7-F7DE2D8B5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13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3D0-40EB-4FB5-AC9E-2D9C5823D6CE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0318-8278-4025-ADC7-F7DE2D8B5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17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3D0-40EB-4FB5-AC9E-2D9C5823D6CE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0318-8278-4025-ADC7-F7DE2D8B5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41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3D0-40EB-4FB5-AC9E-2D9C5823D6CE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0318-8278-4025-ADC7-F7DE2D8B5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77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3D0-40EB-4FB5-AC9E-2D9C5823D6CE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0318-8278-4025-ADC7-F7DE2D8B5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13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3D0-40EB-4FB5-AC9E-2D9C5823D6CE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0318-8278-4025-ADC7-F7DE2D8B5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81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3D0-40EB-4FB5-AC9E-2D9C5823D6CE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0318-8278-4025-ADC7-F7DE2D8B5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93D0-40EB-4FB5-AC9E-2D9C5823D6CE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30318-8278-4025-ADC7-F7DE2D8B5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andloper.be/zandloper/leerjaar5/gezondheid_bestanden/image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0593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1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(De) </a:t>
            </a:r>
            <a:r>
              <a:rPr lang="cs-CZ" dirty="0" err="1" smtClean="0"/>
              <a:t>koffie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Koffie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…</a:t>
            </a:r>
          </a:p>
          <a:p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kopje</a:t>
            </a:r>
            <a:r>
              <a:rPr lang="cs-CZ" dirty="0" smtClean="0"/>
              <a:t> </a:t>
            </a:r>
            <a:r>
              <a:rPr lang="cs-CZ" dirty="0" err="1" smtClean="0"/>
              <a:t>koffie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Koffie</a:t>
            </a:r>
            <a:r>
              <a:rPr lang="cs-CZ" dirty="0" smtClean="0"/>
              <a:t> met/</a:t>
            </a:r>
            <a:r>
              <a:rPr lang="cs-CZ" dirty="0" err="1" smtClean="0"/>
              <a:t>zonder</a:t>
            </a:r>
            <a:r>
              <a:rPr lang="cs-CZ" dirty="0" smtClean="0"/>
              <a:t> </a:t>
            </a:r>
            <a:r>
              <a:rPr lang="cs-CZ" dirty="0" err="1" smtClean="0"/>
              <a:t>suiker</a:t>
            </a:r>
            <a:endParaRPr lang="cs-CZ" dirty="0" smtClean="0"/>
          </a:p>
          <a:p>
            <a:r>
              <a:rPr lang="cs-CZ" dirty="0" err="1" smtClean="0"/>
              <a:t>Koffie</a:t>
            </a:r>
            <a:r>
              <a:rPr lang="cs-CZ" dirty="0" smtClean="0"/>
              <a:t> met/</a:t>
            </a:r>
            <a:r>
              <a:rPr lang="cs-CZ" dirty="0" err="1" smtClean="0"/>
              <a:t>zonder</a:t>
            </a:r>
            <a:r>
              <a:rPr lang="cs-CZ" dirty="0" smtClean="0"/>
              <a:t> </a:t>
            </a:r>
            <a:r>
              <a:rPr lang="cs-CZ" dirty="0" err="1" smtClean="0"/>
              <a:t>melk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959721" cy="39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4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(De) </a:t>
            </a:r>
            <a:r>
              <a:rPr lang="cs-CZ" dirty="0" err="1" smtClean="0"/>
              <a:t>zuurkool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Zuurkool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…</a:t>
            </a:r>
            <a:endParaRPr lang="cs-CZ" dirty="0"/>
          </a:p>
        </p:txBody>
      </p:sp>
      <p:pic>
        <p:nvPicPr>
          <p:cNvPr id="3076" name="Picture 4" descr="http://www.medislank.nl/afbeeldingen/zuurkoo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14981"/>
            <a:ext cx="3744416" cy="37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0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(De) </a:t>
            </a:r>
            <a:r>
              <a:rPr lang="cs-CZ" dirty="0" err="1" smtClean="0"/>
              <a:t>taart</a:t>
            </a:r>
            <a:r>
              <a:rPr lang="cs-CZ" dirty="0" smtClean="0"/>
              <a:t>, (</a:t>
            </a:r>
            <a:r>
              <a:rPr lang="cs-CZ" dirty="0" err="1" smtClean="0"/>
              <a:t>het</a:t>
            </a:r>
            <a:r>
              <a:rPr lang="cs-CZ" dirty="0" smtClean="0"/>
              <a:t>) </a:t>
            </a:r>
            <a:r>
              <a:rPr lang="cs-CZ" dirty="0" err="1" smtClean="0"/>
              <a:t>gebak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Taart</a:t>
            </a:r>
            <a:r>
              <a:rPr lang="cs-CZ" dirty="0" smtClean="0"/>
              <a:t>/</a:t>
            </a:r>
            <a:r>
              <a:rPr lang="cs-CZ" dirty="0" err="1" smtClean="0"/>
              <a:t>gebak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Deze</a:t>
            </a:r>
            <a:r>
              <a:rPr lang="cs-CZ" dirty="0" smtClean="0"/>
              <a:t> </a:t>
            </a:r>
            <a:r>
              <a:rPr lang="cs-CZ" dirty="0" err="1" smtClean="0"/>
              <a:t>taart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 / Dit </a:t>
            </a:r>
            <a:r>
              <a:rPr lang="cs-CZ" dirty="0" err="1" smtClean="0"/>
              <a:t>gebakje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…</a:t>
            </a:r>
          </a:p>
          <a:p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taart</a:t>
            </a:r>
            <a:r>
              <a:rPr lang="cs-CZ" dirty="0" smtClean="0"/>
              <a:t> / </a:t>
            </a:r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gebakje</a:t>
            </a:r>
            <a:r>
              <a:rPr lang="cs-CZ" dirty="0" smtClean="0"/>
              <a:t> met </a:t>
            </a:r>
            <a:r>
              <a:rPr lang="cs-CZ" dirty="0" err="1" smtClean="0"/>
              <a:t>slagroom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655780"/>
            <a:ext cx="3805485" cy="285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01724"/>
            <a:ext cx="1296144" cy="13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99198"/>
            <a:ext cx="2163198" cy="149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0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appel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Appels</a:t>
            </a:r>
            <a:r>
              <a:rPr lang="cs-CZ" dirty="0" smtClean="0"/>
              <a:t> </a:t>
            </a:r>
            <a:r>
              <a:rPr lang="cs-CZ" dirty="0" err="1" smtClean="0"/>
              <a:t>zijn</a:t>
            </a:r>
            <a:r>
              <a:rPr lang="cs-CZ" dirty="0" smtClean="0"/>
              <a:t> …</a:t>
            </a:r>
            <a:endParaRPr lang="cs-CZ" dirty="0"/>
          </a:p>
        </p:txBody>
      </p:sp>
      <p:pic>
        <p:nvPicPr>
          <p:cNvPr id="11266" name="Picture 2" descr="http://womencenter.nl/blog/wp-content/uploads/2012/11/app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ijnton.be/pics/tongpro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2561"/>
            <a:ext cx="524995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citroen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Citroenen</a:t>
            </a:r>
            <a:r>
              <a:rPr lang="cs-CZ" dirty="0" smtClean="0"/>
              <a:t> </a:t>
            </a:r>
            <a:r>
              <a:rPr lang="cs-CZ" dirty="0" err="1" smtClean="0"/>
              <a:t>zijn</a:t>
            </a:r>
            <a:r>
              <a:rPr lang="cs-CZ" dirty="0" smtClean="0"/>
              <a:t> …</a:t>
            </a:r>
            <a:endParaRPr lang="cs-CZ" dirty="0"/>
          </a:p>
        </p:txBody>
      </p:sp>
      <p:pic>
        <p:nvPicPr>
          <p:cNvPr id="3074" name="Picture 2" descr="http://3.bp.blogspot.com/-Med_3Uv-Xbw/TgmEnZY3spI/AAAAAAAAAec/XjpHrYKF5TM/s640/citro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56" y="2420887"/>
            <a:ext cx="58197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</a:t>
            </a:r>
            <a:r>
              <a:rPr lang="cs-CZ" dirty="0" err="1" smtClean="0"/>
              <a:t>Het</a:t>
            </a:r>
            <a:r>
              <a:rPr lang="cs-CZ" dirty="0" smtClean="0"/>
              <a:t>) </a:t>
            </a:r>
            <a:r>
              <a:rPr lang="cs-CZ" dirty="0" err="1" smtClean="0"/>
              <a:t>bier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Bier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…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2642465" cy="32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3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(De) </a:t>
            </a:r>
            <a:r>
              <a:rPr lang="cs-CZ" dirty="0" err="1" smtClean="0"/>
              <a:t>suiker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Suiker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…</a:t>
            </a:r>
            <a:endParaRPr lang="cs-CZ" dirty="0"/>
          </a:p>
        </p:txBody>
      </p:sp>
      <p:pic>
        <p:nvPicPr>
          <p:cNvPr id="4098" name="Picture 2" descr="http://4.bp.blogspot.com/-Qv9yPCY1gAc/TxMOe8oLCuI/AAAAAAAAAZ4/965SbqicgTs/s1600/sui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21" y="2636912"/>
            <a:ext cx="4490864" cy="336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(De) </a:t>
            </a:r>
            <a:r>
              <a:rPr lang="cs-CZ" dirty="0" err="1" smtClean="0"/>
              <a:t>chocolade</a:t>
            </a:r>
            <a:r>
              <a:rPr lang="cs-CZ" dirty="0" smtClean="0"/>
              <a:t> / de </a:t>
            </a:r>
            <a:r>
              <a:rPr lang="cs-CZ" dirty="0" err="1" smtClean="0"/>
              <a:t>praline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bonbon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Chocolade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…</a:t>
            </a:r>
          </a:p>
          <a:p>
            <a:r>
              <a:rPr lang="cs-CZ" dirty="0" err="1" smtClean="0"/>
              <a:t>Pralines</a:t>
            </a:r>
            <a:r>
              <a:rPr lang="cs-CZ" dirty="0" smtClean="0"/>
              <a:t>/</a:t>
            </a:r>
            <a:r>
              <a:rPr lang="cs-CZ" dirty="0" err="1" smtClean="0"/>
              <a:t>bonbons</a:t>
            </a:r>
            <a:r>
              <a:rPr lang="cs-CZ" dirty="0" smtClean="0"/>
              <a:t> </a:t>
            </a:r>
            <a:r>
              <a:rPr lang="cs-CZ" dirty="0" err="1" smtClean="0"/>
              <a:t>zijn</a:t>
            </a:r>
            <a:r>
              <a:rPr lang="cs-CZ" dirty="0" smtClean="0"/>
              <a:t> …</a:t>
            </a:r>
            <a:endParaRPr lang="cs-CZ" dirty="0"/>
          </a:p>
        </p:txBody>
      </p:sp>
      <p:pic>
        <p:nvPicPr>
          <p:cNvPr id="6146" name="Picture 2" descr="http://www.taartshoppie.nl/WebRoot/StoreLNL/Shops/62339039/4D93/3340/29CA/4911/AF97/C0A8/2935/56AF/chocol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80" y="2204864"/>
            <a:ext cx="4222440" cy="3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hateaublanc.biz/assets/images/prali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03700"/>
            <a:ext cx="4536504" cy="18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8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augurk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Augurken</a:t>
            </a:r>
            <a:r>
              <a:rPr lang="cs-CZ" dirty="0" smtClean="0"/>
              <a:t> </a:t>
            </a:r>
            <a:r>
              <a:rPr lang="cs-CZ" dirty="0" err="1" smtClean="0"/>
              <a:t>zijn</a:t>
            </a:r>
            <a:r>
              <a:rPr lang="cs-CZ" dirty="0" smtClean="0"/>
              <a:t> …</a:t>
            </a:r>
          </a:p>
          <a:p>
            <a:r>
              <a:rPr lang="cs-CZ" dirty="0" smtClean="0"/>
              <a:t>(De </a:t>
            </a:r>
            <a:r>
              <a:rPr lang="cs-CZ" dirty="0" err="1" smtClean="0"/>
              <a:t>augurk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versus</a:t>
            </a:r>
            <a:r>
              <a:rPr lang="cs-CZ" dirty="0" smtClean="0"/>
              <a:t> de </a:t>
            </a:r>
            <a:r>
              <a:rPr lang="cs-CZ" dirty="0" err="1" smtClean="0"/>
              <a:t>komkommer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 descr="http://www.groentenenfruit.nl/binaries/content/gallery/facebility/veggipedia/augur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61715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(De) </a:t>
            </a:r>
            <a:r>
              <a:rPr lang="cs-CZ" dirty="0" err="1" smtClean="0"/>
              <a:t>patat</a:t>
            </a:r>
            <a:r>
              <a:rPr lang="cs-CZ" dirty="0" smtClean="0"/>
              <a:t>/</a:t>
            </a:r>
            <a:r>
              <a:rPr lang="cs-CZ" dirty="0" err="1" smtClean="0"/>
              <a:t>friet</a:t>
            </a:r>
            <a:r>
              <a:rPr lang="cs-CZ" dirty="0" smtClean="0"/>
              <a:t> – </a:t>
            </a:r>
            <a:r>
              <a:rPr lang="cs-CZ" dirty="0" err="1" smtClean="0"/>
              <a:t>het</a:t>
            </a:r>
            <a:r>
              <a:rPr lang="cs-CZ" dirty="0" smtClean="0"/>
              <a:t> </a:t>
            </a:r>
            <a:r>
              <a:rPr lang="cs-CZ" dirty="0" err="1" smtClean="0"/>
              <a:t>frietje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Patat</a:t>
            </a:r>
            <a:r>
              <a:rPr lang="cs-CZ" dirty="0" smtClean="0"/>
              <a:t>/</a:t>
            </a:r>
            <a:r>
              <a:rPr lang="cs-CZ" dirty="0" err="1" smtClean="0"/>
              <a:t>friet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…</a:t>
            </a:r>
          </a:p>
          <a:p>
            <a:r>
              <a:rPr lang="cs-CZ" dirty="0" err="1" smtClean="0"/>
              <a:t>Frietjes</a:t>
            </a:r>
            <a:r>
              <a:rPr lang="cs-CZ" dirty="0" smtClean="0"/>
              <a:t> </a:t>
            </a:r>
            <a:r>
              <a:rPr lang="cs-CZ" dirty="0" err="1" smtClean="0"/>
              <a:t>zijn</a:t>
            </a:r>
            <a:r>
              <a:rPr lang="cs-CZ" dirty="0" smtClean="0"/>
              <a:t> …</a:t>
            </a:r>
            <a:endParaRPr lang="cs-CZ" dirty="0"/>
          </a:p>
        </p:txBody>
      </p:sp>
      <p:sp>
        <p:nvSpPr>
          <p:cNvPr id="4" name="AutoShape 2" descr="data:image/jpeg;base64,/9j/4AAQSkZJRgABAQAAAQABAAD/2wCEAAkGBhQSEBQTEhAVFBIUFBUWFhQVGRcWFRAUFhUVFBQUFBYXHCYgFxojGRQVHy8gIycpLCwsFR4xNTAqNSYrLCkBCQoKDgwOGg8PGiwkHyQwKTQsLDQpLCwvLywqKSwsLCwsLCwsLCwsNCwsLCwpLCwsLCwpLCwsLCwsLCwsLCwsKf/AABEIALcBEwMBIgACEQEDEQH/xAAbAAEAAgMBAQAAAAAAAAAAAAAABAUCAwYBB//EAD0QAAIBAgMGBAQDBgQHAAAAAAABAgMRBAUhEjFBUWFxBiKBkRMyQqFiwdEHFBVSseEjM5LwFiRjcqKy8f/EABoBAQADAQEBAAAAAAAAAAAAAAABAgMEBQb/xAAqEQACAgEDAwQCAQUAAAAAAAAAAQIRAwQSITEyQQUTIlEUYaFDcYGRsf/aAAwDAQACEQMRAD8A+4gAAAAAAAAAAAAAAAAAAAAAAAAAAAAAAAAAAAAAAAAAAAAAAAAAAAAAAAAAAAAAAAAAAAAAAAAAAAAAAAAAAAAEWvjlHTezPJlhjVzdFlFy6EoFZi832VdRv1McNnG1wV/U5H6jgUttmnsTrdRagh/xOGl3Zt2ty/sSozT3O51Qywn2uzNxa6oyABqVAAAAAAAAAAAAAAAAAAAAAAAAAAAAAAAAAB42eTqJb2QK+MbdorTi+Zy59VDCuev0XjByJ7mrX4FfXzN38sdN1/zIirO9r6X3cDXjayjG/E8nP6jOa+HH2dUMCT55JVHO26ig4aNO8lujZXV+5Hr4urd621uteBEw+KlJbtOnMyqxu1d6HBl1mScVFt/8OhYYxl0N082lbZ2vybNavvk0ujMK0XFeRRvzl/Y5/FZVi6nzVKey+Ccl+RhOc5dzs1hCPikWmZZ/Th5dpTfJa2PMvztOMpSj2/8AhWw8NTS0qQXZMmYTJ0n55uT5bkZv3HKzRrHtpE/Lq22nKX1PRckW2XU/OtXubsQIYeEI2jpY8pYhp3Uuh04prDOMnzRzTW9Oi9rZjCDs279E3b2N9KspK63HL4jM9lXbS/MneHcTOo5ytanZJc3Li+x6+m9RllzbK4Zyz0+2G4vQeXPT2bOQAAkAAAAAAAAAAAAA8bPSFm07Um+1uruimSWyLl9ExVujdRxSk2lw+5vOcw1Rqafb15l+6q2drha5w6LV+9F7uqNsuLY+DYU+JzC82lKyTsrabijn44ltPZitnW3H1NOHzP4ylPS+07pcHvPO1fqUMkduJs68ejnH5TR2OCxW0rP5lv8A1JJzGDxUklNfMtHfiibTxc567dlyS3nRh9Tj7a3J2YT0zTddC3q1oxV5SSXN6FdXzyH0y37nwKbxTCUqF4XvGSbS+qNmn3scvhK0nZqT2Fz3HJqvVMl7YKkdODRxlHdJncPHX3v+xsjUuUOHxG3Ttda7mTcloyjGe2766Nckl+Z50ZuUuS88SiiRTp+a/UgeKcxhSopydrytHutfbQzxeeU4S2b6/ZFNiMdGtPYk4ykm9hNJx3a7+JG5JNF4Qbkmyir+N2l5ILvuR5l/iLEzk5ShLYsrNReyrarXidJhKsEtmpho6fhi1fmTsTWhVjs24adORV+3tpdTqlOnW0pKXiV6uZto+K4+vp9yj8Q5P8NbUZ6N+2hx88w2J2k2+XVl8WGUujLLHCZ9Ul4yox37yPPxK5K9Oi9dzdlf3OVw1W6U9pWtZrdbnw7mSxqTWw51Lv6dV2vuJak1VhYIROgq5jXkm24xXWWpFw2Oq31vbnvXuisrYurFX/dGo85O7Zso59C3yyjLd+Rm8TLbVXB0+HoqSvJ3fXT2Rb4DxJSoRUZPS+/lc5yLqu6dNu3Buy97kODs25OMt9l/L35l4ZZ6d7o8HPLFHJxI7V51tzbbSjw7FjhcetPMmu587li3ayTsdJ4cwk6itugndy49kMWozTy3HlsxzaeEYW+EdomenkI2SXI9PtVdcnigAEgAAAAAAAAAFP4ml/g3u9pNNJced/QscXi4047Unp932OJ8SZnKUo1dYxScH0jLW79Ujy/UdTDHjePy/B2aTDKc0/BlSx9rNK/Pt0LySdSlZTsmtHw1OTw2M5rRrlvLrBYlqyl8tux81gzuDdHqZ8PFoU8iowXmvN9dy9EQsbONNrZSUXo0kl66E7HYxJpLW7sVWKs04vyv6ZcDKUvCEFJ8tlvl07qxAxGYOgnKUtE7Lr+HTiYZXjGm9rfF7L5PTf2dzLxRh3PDTqU47TitrZSu7x10S4l0t3BWqlT6MpM+8azilGNk2rvjskHBVaroKo4+Wd2rbtng7f74FHluSVMZWim9lSl5m1ujx+x9WxeAjsqEUlFKyVtEluRvPGtv7NpzjiqKRxuXZmoPfdPejuaUXGnHna79dT57mOCh/EMLQi/NUqqUktLU43m0+6i0fRsXZ6cFb9URHFtju+zLUTTqjnfEGDVRX2fMvqW99zko19Vr5o7vTqd7nFZQoSfG1l/3PRfdnF0cl01vubfUzaSZbFNbeSbQzl2SXmf3MMTmWLtenhajvpdJavhxv6krKssS1SOqwdPZWpSKSlyrQnkS6I+XSwOPxNVwWHn8Ti6l4wgubk9Pa7LjCfsbUntYnGTcuCpRjFLTnO99bn0GeK2VyK6tnCitLv8ANnV+WsaqKozeTJLpwcdmX7NUoJSxk3G6TSgk5xvqm772tNDvcLlFOFKEIQUYwSUY/wAqS0RVUqbqTUpyvs624Jvdrz3lj+87HG+pRZ3Pu6EZHKSVs15o4RXmSscjS8KOpiPjOcfh7e0qaTvp8qb7q5IzDMY1sReUrRi2rc9d5dYXNKSVtpempHutMlKUFwaMZltWStGUVF773uyC8icfm907ovHm8dyhJ9FFnnx5VLpUpK/NWXfUyyS3vnqTCUoopP4ZJWSl5b6nR5PSlF3holw5illrersuxYYPD7G6R1aTbCVtf5Mc2TcqsuKNbaXXiuRtIMJpvV2fBkqlO+/ej6jDmU1R5Uo0bAAdJQAAAAAAHh6ADj8zx1SeIacZQhG6ipKylZ/MuDI2Lvsu8dGn6HbygnvV+5Br5PSafl9m0eFqPTZyk5qVnfj1UUkqPnOWYzbvGcdYuzfVcUXFCvwbu1quTXPuTKcaUflpxW/Wyb9WKeBpzera6J6X/I8OWP5fFnovNfVFB4hnO21C7indxXLmjXhMb8aCtw3tdOh0MstlBOL88XufFdzm8blcqNZyop2fzR4SXTk0V2/ZrCcWqR5iMS6UlOz2WrStq+50OXY+MqcZRfl33KWvJOCS48HwbKKWMlhtpLWEne3LsQl9dSHHeju8FCDnOcYq7e/d3ZOvc4nwn4ypzvSmtmSb830vXi+eqXodXXzGmoPzp6cGaJODqZz5IOz5x4Yxn7zn8qsnpD43w+kYf4a/9m/U+rVdd5xHhvL6dGqpbKj8yvpq3xuuZ2FKora8/wCnI3yZ1NpLhInKraaOc8ZZoqTpRe6Tc/8ATZL+v2KTBZhWxErUYJ66yt5Y95HSZvk8MTiFKp8tOKSjzbd3d+3sWtGlGlBJKMIrct3skYNwLKSjFKuSuy3KJw1qzu+UVaK69WTauZwjvldrguBXZjm+9R/Q5ytmMU3xfJHPut/ElQvmRdY7OW+No7ypnmE5y8i0XF/kiNTqbb/xJWj/ACr/AHqWFLMqUFaEF3LrH5ZN14LrA19iKTlrbXq+J5ia7lF27d30Odnj4N3cpRd+Gq9jfPOk5LZk2lubVm3zsi0Y/ZEqq0dNgMFB2cqUXJcXZv0LSjGKWkYrskjlsNm/4n+pK/fE/q+5ruroczi31OjVdGqeIS3IpY4pLVsfxBPdd9iLbI20Wf760+Zrjm+8hKq5boSfoerLKknfZUV1evsXjhyvtsNx8kieayely88N4vbpyT3xlZ9t6K/AeG9rWc9OS/UvcDl8KSahG1973t92exodLmxz3y6HLmyQcaRKAB7hxgAAAAAAAAHkmanUM6u4hzkUZKOXzbAypVG+Dbd+D79SNSxlnq9DsVQhVjaS1RRZ34WcYSqUG3NK/wAN2tO2tk+Z87qfTZJuUOh6WLUppRkSMHWTWkvRm6th1NeZJnz7KvFUZS2LuM0/llo+x1OBz6L0kcG7b8ZI2niknaMMw8Oyb2oNPo9L+vM4/NsJKMnCUHrolvftxPo0MTtfK79+BGxNRp3buZvbFWjTHkldM+Sx8DY2dRqlQ2YWspSlsK3J8b+haUP2YY+m7xxdGzd3C87buDcTv1mKXE11M1Wu86PzLjVItLJO+DncF4Lxbt8XEUlFfy7UpNeySOqyzKo0o2lVbt/viQI5ryaNUsVJs5XNPnaUlKcuGy+hSpRbavd8dbmmtgqMtZbUu8n+RUfvU+S9x++tb7jdfj+DPa/svKNGklaMYr737t7yszHwxQndqmoyfGHl17LQjLGPv2PZZtKOrTsi2/iiUpJ8HNZh4bqQk9l7UeDemnJrmVOJweIjfywSW7Vtv0sj6JeNRXTs9/RmyPhqU9VHfxeiN8UZSfxVkyy7ep8kxEq8VeT0W+y1RD/fpcK3o3a/Y+1Q/Z9SavWqNrio2StybZuyrJsBg1/y+HhtL6rbUn3nPV+56mLSza+aor+ZCPRWfLMp8M4/EJfDp1FF/XNuEe95WbXZM7Pw5+ymrSn8TEYyT/6cLtesp/kjqq/iGTdoRS6vVkLEY6Uvmk3/AE9jrjpcaVPk5563JLhUiyeX4aCs0ptc3tP9DGWLgtIUorq0v6IrI1bIQrceZqsUI9sUjltvqydVxTfH0Wn9D2m9yRWxrXd+CLHAL6i6RDLvCaKxIIVBkxHREzZ6ACxAAAAAAAAABjNaEKtEnkevAqyUQI1tmSfv2J+Kqv4UpR37EnHvZtFbiIm7K8Vvpvuu3FFfFE/s4PJ4qVJ/EhGe1K8pSim5y33em+5L/wCG6c5KUJTpvlFrZfpK9vQ15vlssNVew26Td1yjd6p9jbhMxst58XkUoScZHvOW75RJmEyypTulWUk921FpxXdN3+xDxdCtd32X1v8A2LShj0+RsnXj0K7YyM/ckmctLb2neMtOXH3PKtWdtKcvVnRTnG/AUth6u1yFBeGS8n6OLU60W/04G2OY1o73fujr45Q6ny0278dy92bsP4Lk/wDMlFLglq/0OnHps2TtRSWogupws8zqv6rdka8PCtNr4aqTf4dqX9D6XDwthKWs0pP8bv8A+O77G+Wd0qatThu5JRid+P0uf9SSX8mL1iXbE43AeDsbUXmn8Jfik2/9MS8w/gOnBXrYmbfF3UI/e7+5uq+IaktzUV03+7K7EYly3tt9dTuhoMEfF/3OeWpyS80WsMHhaW7am+7aZuq5/Ju0Uor3ZRyqmuNbezrhCMOIqjBycupPxWYSlvk36/kR/iWRDnWu7Gutii9EEuFXezF1rvsQqmLUVv3EKpm8YrV+Z8Fq7diCS3q1+F94nirLeUlDGzm7qDXLa/sSqOAk3eUm/sitk0W2Ee00r9WX+HKXAYS3AvsJRLxKsn4eJLRqo07G41RRgAFiAAAAAAAAAAYziZAArsRTKyreLut6ehd1oFZiaRmyx58GnXVtrZnxj+nMq8d+zyFSz+NOEk7qUHb0a3NHuIpmWGzupTdnLaj+LW3rvOeeDHPuRrHJOPaytzXwDidn/l68FL8V0vzK2j4DzJ7KnWoRX1SUpyb7LZWp2v8AxC19CfrY1VfEsuEYr3ZgtDp14Nlqsv6/0VmC/ZzZp1sVUlzjC0VLu3d+1i9pYLC4daRgmuL88vvdlJis2qS3zfZaL7EOdU1hgw4+yKMp5Jz7mdHiPE0U7Qjfq9F7Fbis6qS+qy5LQqfi6mE6xvbZnSJEa122Y1KuhFp1tDVVxG5EAm/EsjV8bzdiFXxqXHcQamaqK5t8FqyRRbVsToa6uLUVqyjhjKs5f5dl1f5Iznk0p6zk5X4bo+yIsmiVVzeMU3vb3JashwxlWctKdl+J/ki2weSqKsopFnQyroSQc3/BpVHec5PonZeyLTCZOorRHQUcs6E6ll3QULKXD5b0LKhgC1pYDoS6WDLURZAw+BLOhh7G6FJIzLKJWwgAXIAAAAAAAAAAAAAAAMKkSDiKZYMj1oFWiSixVIqsRSOgxVIqMTSKMsiLTrXTXFGqVQxmtl3NFWsijLIyqVdTVUrkWpitStxubKLavryWr9kAWscRqyPWxqS3lTSxdSSezBpvi9EYxyac3eU5dlogKJ2KzmMElfV8Fq/sQqWYVJyuqbS4OTX9EWmFyRLh+paYbKOgoHNrJ5Td5yk+m5eyLXCZKktInRUMq6FhQyzoTRFlDh8q6FlQyvoXlHLehNpYJItRWymoZZ0J9HLehZRpJGZbaRZEhgkbo0EbQTRBioGQBagAAAAAAAAAAAAAAAAAAAAADCaMzxohgg16ZWYnDl3UgRatEq0Sc1iMIylxuWT+hr1O0qYUjywRVosmcFHI6rfmm+yViZQ8OJfSdlHL1yN9PALkQok7jmKGSdCdRyfodHTwS5EiGELbStlFSyroTaOW9C2jQRmok7SLIVLAJEqFBI2AmiDxI9ALAAAAAAAAAAAAAAAAAAAAAAAAAAAAAAAAAA8aMJUwCGDVKgYfAPAQSZRoG6NIAEGxRPQCwAAAAAAAA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hQSEBQTEhAVFBIUFBUWFhQVGRcWFRAUFhUVFBQUFBYXHCYgFxojGRQVHy8gIycpLCwsFR4xNTAqNSYrLCkBCQoKDgwOGg8PGiwkHyQwKTQsLDQpLCwvLywqKSwsLCwsLCwsLCwsNCwsLCwpLCwsLCwpLCwsLCwsLCwsLCwsKf/AABEIALcBEwMBIgACEQEDEQH/xAAbAAEAAgMBAQAAAAAAAAAAAAAABAUCAwYBB//EAD0QAAIBAgMGBAQDBgQHAAAAAAABAgMRBAUhEjFBUWFxBiKBkRMyQqFiwdEHFBVSseEjM5LwFiRjcqKy8f/EABoBAQADAQEBAAAAAAAAAAAAAAABAgMEBQb/xAAqEQACAgEDAwQCAQUAAAAAAAAAAQIRAwQSITEyQQUTIlEUYaFDcYGRsf/aAAwDAQACEQMRAD8A+4gAAAAAAAAAAAAAAAAAAAAAAAAAAAAAAAAAAAAAAAAAAAAAAAAAAAAAAAAAAAAAAAAAAAAAAAAAAAAAAAAAAAAEWvjlHTezPJlhjVzdFlFy6EoFZi832VdRv1McNnG1wV/U5H6jgUttmnsTrdRagh/xOGl3Zt2ty/sSozT3O51Qywn2uzNxa6oyABqVAAAAAAAAAAAAAAAAAAAAAAAAAAAAAAAAAB42eTqJb2QK+MbdorTi+Zy59VDCuev0XjByJ7mrX4FfXzN38sdN1/zIirO9r6X3cDXjayjG/E8nP6jOa+HH2dUMCT55JVHO26ig4aNO8lujZXV+5Hr4urd621uteBEw+KlJbtOnMyqxu1d6HBl1mScVFt/8OhYYxl0N082lbZ2vybNavvk0ujMK0XFeRRvzl/Y5/FZVi6nzVKey+Ccl+RhOc5dzs1hCPikWmZZ/Th5dpTfJa2PMvztOMpSj2/8AhWw8NTS0qQXZMmYTJ0n55uT5bkZv3HKzRrHtpE/Lq22nKX1PRckW2XU/OtXubsQIYeEI2jpY8pYhp3Uuh04prDOMnzRzTW9Oi9rZjCDs279E3b2N9KspK63HL4jM9lXbS/MneHcTOo5ytanZJc3Li+x6+m9RllzbK4Zyz0+2G4vQeXPT2bOQAAkAAAAAAAAAAAAA8bPSFm07Um+1uruimSWyLl9ExVujdRxSk2lw+5vOcw1Rqafb15l+6q2drha5w6LV+9F7uqNsuLY+DYU+JzC82lKyTsrabijn44ltPZitnW3H1NOHzP4ylPS+07pcHvPO1fqUMkduJs68ejnH5TR2OCxW0rP5lv8A1JJzGDxUklNfMtHfiibTxc567dlyS3nRh9Tj7a3J2YT0zTddC3q1oxV5SSXN6FdXzyH0y37nwKbxTCUqF4XvGSbS+qNmn3scvhK0nZqT2Fz3HJqvVMl7YKkdODRxlHdJncPHX3v+xsjUuUOHxG3Ttda7mTcloyjGe2766Nckl+Z50ZuUuS88SiiRTp+a/UgeKcxhSopydrytHutfbQzxeeU4S2b6/ZFNiMdGtPYk4ykm9hNJx3a7+JG5JNF4Qbkmyir+N2l5ILvuR5l/iLEzk5ShLYsrNReyrarXidJhKsEtmpho6fhi1fmTsTWhVjs24adORV+3tpdTqlOnW0pKXiV6uZto+K4+vp9yj8Q5P8NbUZ6N+2hx88w2J2k2+XVl8WGUujLLHCZ9Ul4yox37yPPxK5K9Oi9dzdlf3OVw1W6U9pWtZrdbnw7mSxqTWw51Lv6dV2vuJak1VhYIROgq5jXkm24xXWWpFw2Oq31vbnvXuisrYurFX/dGo85O7Zso59C3yyjLd+Rm8TLbVXB0+HoqSvJ3fXT2Rb4DxJSoRUZPS+/lc5yLqu6dNu3Buy97kODs25OMt9l/L35l4ZZ6d7o8HPLFHJxI7V51tzbbSjw7FjhcetPMmu587li3ayTsdJ4cwk6itugndy49kMWozTy3HlsxzaeEYW+EdomenkI2SXI9PtVdcnigAEgAAAAAAAAAFP4ml/g3u9pNNJced/QscXi4047Unp932OJ8SZnKUo1dYxScH0jLW79Ujy/UdTDHjePy/B2aTDKc0/BlSx9rNK/Pt0LySdSlZTsmtHw1OTw2M5rRrlvLrBYlqyl8tux81gzuDdHqZ8PFoU8iowXmvN9dy9EQsbONNrZSUXo0kl66E7HYxJpLW7sVWKs04vyv6ZcDKUvCEFJ8tlvl07qxAxGYOgnKUtE7Lr+HTiYZXjGm9rfF7L5PTf2dzLxRh3PDTqU47TitrZSu7x10S4l0t3BWqlT6MpM+8azilGNk2rvjskHBVaroKo4+Wd2rbtng7f74FHluSVMZWim9lSl5m1ujx+x9WxeAjsqEUlFKyVtEluRvPGtv7NpzjiqKRxuXZmoPfdPejuaUXGnHna79dT57mOCh/EMLQi/NUqqUktLU43m0+6i0fRsXZ6cFb9URHFtju+zLUTTqjnfEGDVRX2fMvqW99zko19Vr5o7vTqd7nFZQoSfG1l/3PRfdnF0cl01vubfUzaSZbFNbeSbQzl2SXmf3MMTmWLtenhajvpdJavhxv6krKssS1SOqwdPZWpSKSlyrQnkS6I+XSwOPxNVwWHn8Ti6l4wgubk9Pa7LjCfsbUntYnGTcuCpRjFLTnO99bn0GeK2VyK6tnCitLv8ANnV+WsaqKozeTJLpwcdmX7NUoJSxk3G6TSgk5xvqm772tNDvcLlFOFKEIQUYwSUY/wAqS0RVUqbqTUpyvs624Jvdrz3lj+87HG+pRZ3Pu6EZHKSVs15o4RXmSscjS8KOpiPjOcfh7e0qaTvp8qb7q5IzDMY1sReUrRi2rc9d5dYXNKSVtpempHutMlKUFwaMZltWStGUVF773uyC8icfm907ovHm8dyhJ9FFnnx5VLpUpK/NWXfUyyS3vnqTCUoopP4ZJWSl5b6nR5PSlF3holw5illrersuxYYPD7G6R1aTbCVtf5Mc2TcqsuKNbaXXiuRtIMJpvV2fBkqlO+/ej6jDmU1R5Uo0bAAdJQAAAAAAHh6ADj8zx1SeIacZQhG6ipKylZ/MuDI2Lvsu8dGn6HbygnvV+5Br5PSafl9m0eFqPTZyk5qVnfj1UUkqPnOWYzbvGcdYuzfVcUXFCvwbu1quTXPuTKcaUflpxW/Wyb9WKeBpzera6J6X/I8OWP5fFnovNfVFB4hnO21C7indxXLmjXhMb8aCtw3tdOh0MstlBOL88XufFdzm8blcqNZyop2fzR4SXTk0V2/ZrCcWqR5iMS6UlOz2WrStq+50OXY+MqcZRfl33KWvJOCS48HwbKKWMlhtpLWEne3LsQl9dSHHeju8FCDnOcYq7e/d3ZOvc4nwn4ypzvSmtmSb830vXi+eqXodXXzGmoPzp6cGaJODqZz5IOz5x4Yxn7zn8qsnpD43w+kYf4a/9m/U+rVdd5xHhvL6dGqpbKj8yvpq3xuuZ2FKora8/wCnI3yZ1NpLhInKraaOc8ZZoqTpRe6Tc/8ATZL+v2KTBZhWxErUYJ66yt5Y95HSZvk8MTiFKp8tOKSjzbd3d+3sWtGlGlBJKMIrct3skYNwLKSjFKuSuy3KJw1qzu+UVaK69WTauZwjvldrguBXZjm+9R/Q5ytmMU3xfJHPut/ElQvmRdY7OW+No7ypnmE5y8i0XF/kiNTqbb/xJWj/ACr/AHqWFLMqUFaEF3LrH5ZN14LrA19iKTlrbXq+J5ia7lF27d30Odnj4N3cpRd+Gq9jfPOk5LZk2lubVm3zsi0Y/ZEqq0dNgMFB2cqUXJcXZv0LSjGKWkYrskjlsNm/4n+pK/fE/q+5ruroczi31OjVdGqeIS3IpY4pLVsfxBPdd9iLbI20Wf760+Zrjm+8hKq5boSfoerLKknfZUV1evsXjhyvtsNx8kieayely88N4vbpyT3xlZ9t6K/AeG9rWc9OS/UvcDl8KSahG1973t92exodLmxz3y6HLmyQcaRKAB7hxgAAAAAAAAHkmanUM6u4hzkUZKOXzbAypVG+Dbd+D79SNSxlnq9DsVQhVjaS1RRZ34WcYSqUG3NK/wAN2tO2tk+Z87qfTZJuUOh6WLUppRkSMHWTWkvRm6th1NeZJnz7KvFUZS2LuM0/llo+x1OBz6L0kcG7b8ZI2niknaMMw8Oyb2oNPo9L+vM4/NsJKMnCUHrolvftxPo0MTtfK79+BGxNRp3buZvbFWjTHkldM+Sx8DY2dRqlQ2YWspSlsK3J8b+haUP2YY+m7xxdGzd3C87buDcTv1mKXE11M1Wu86PzLjVItLJO+DncF4Lxbt8XEUlFfy7UpNeySOqyzKo0o2lVbt/viQI5ryaNUsVJs5XNPnaUlKcuGy+hSpRbavd8dbmmtgqMtZbUu8n+RUfvU+S9x++tb7jdfj+DPa/svKNGklaMYr737t7yszHwxQndqmoyfGHl17LQjLGPv2PZZtKOrTsi2/iiUpJ8HNZh4bqQk9l7UeDemnJrmVOJweIjfywSW7Vtv0sj6JeNRXTs9/RmyPhqU9VHfxeiN8UZSfxVkyy7ep8kxEq8VeT0W+y1RD/fpcK3o3a/Y+1Q/Z9SavWqNrio2StybZuyrJsBg1/y+HhtL6rbUn3nPV+56mLSza+aor+ZCPRWfLMp8M4/EJfDp1FF/XNuEe95WbXZM7Pw5+ymrSn8TEYyT/6cLtesp/kjqq/iGTdoRS6vVkLEY6Uvmk3/AE9jrjpcaVPk5563JLhUiyeX4aCs0ptc3tP9DGWLgtIUorq0v6IrI1bIQrceZqsUI9sUjltvqydVxTfH0Wn9D2m9yRWxrXd+CLHAL6i6RDLvCaKxIIVBkxHREzZ6ACxAAAAAAAAABjNaEKtEnkevAqyUQI1tmSfv2J+Kqv4UpR37EnHvZtFbiIm7K8Vvpvuu3FFfFE/s4PJ4qVJ/EhGe1K8pSim5y33em+5L/wCG6c5KUJTpvlFrZfpK9vQ15vlssNVew26Td1yjd6p9jbhMxst58XkUoScZHvOW75RJmEyypTulWUk921FpxXdN3+xDxdCtd32X1v8A2LShj0+RsnXj0K7YyM/ckmctLb2neMtOXH3PKtWdtKcvVnRTnG/AUth6u1yFBeGS8n6OLU60W/04G2OY1o73fujr45Q6ny0278dy92bsP4Lk/wDMlFLglq/0OnHps2TtRSWogupws8zqv6rdka8PCtNr4aqTf4dqX9D6XDwthKWs0pP8bv8A+O77G+Wd0qatThu5JRid+P0uf9SSX8mL1iXbE43AeDsbUXmn8Jfik2/9MS8w/gOnBXrYmbfF3UI/e7+5uq+IaktzUV03+7K7EYly3tt9dTuhoMEfF/3OeWpyS80WsMHhaW7am+7aZuq5/Ju0Uor3ZRyqmuNbezrhCMOIqjBycupPxWYSlvk36/kR/iWRDnWu7Gutii9EEuFXezF1rvsQqmLUVv3EKpm8YrV+Z8Fq7diCS3q1+F94nirLeUlDGzm7qDXLa/sSqOAk3eUm/sitk0W2Ee00r9WX+HKXAYS3AvsJRLxKsn4eJLRqo07G41RRgAFiAAAAAAAAAAYziZAArsRTKyreLut6ehd1oFZiaRmyx58GnXVtrZnxj+nMq8d+zyFSz+NOEk7qUHb0a3NHuIpmWGzupTdnLaj+LW3rvOeeDHPuRrHJOPaytzXwDidn/l68FL8V0vzK2j4DzJ7KnWoRX1SUpyb7LZWp2v8AxC19CfrY1VfEsuEYr3ZgtDp14Nlqsv6/0VmC/ZzZp1sVUlzjC0VLu3d+1i9pYLC4daRgmuL88vvdlJis2qS3zfZaL7EOdU1hgw4+yKMp5Jz7mdHiPE0U7Qjfq9F7Fbis6qS+qy5LQqfi6mE6xvbZnSJEa122Y1KuhFp1tDVVxG5EAm/EsjV8bzdiFXxqXHcQamaqK5t8FqyRRbVsToa6uLUVqyjhjKs5f5dl1f5Iznk0p6zk5X4bo+yIsmiVVzeMU3vb3JashwxlWctKdl+J/ki2weSqKsopFnQyroSQc3/BpVHec5PonZeyLTCZOorRHQUcs6E6ll3QULKXD5b0LKhgC1pYDoS6WDLURZAw+BLOhh7G6FJIzLKJWwgAXIAAAAAAAAAAAAAAAMKkSDiKZYMj1oFWiSixVIqsRSOgxVIqMTSKMsiLTrXTXFGqVQxmtl3NFWsijLIyqVdTVUrkWpitStxubKLavryWr9kAWscRqyPWxqS3lTSxdSSezBpvi9EYxyac3eU5dlogKJ2KzmMElfV8Fq/sQqWYVJyuqbS4OTX9EWmFyRLh+paYbKOgoHNrJ5Td5yk+m5eyLXCZKktInRUMq6FhQyzoTRFlDh8q6FlQyvoXlHLehNpYJItRWymoZZ0J9HLehZRpJGZbaRZEhgkbo0EbQTRBioGQBagAAAAAAAAAAAAAAAAAAAAADCaMzxohgg16ZWYnDl3UgRatEq0Sc1iMIylxuWT+hr1O0qYUjywRVosmcFHI6rfmm+yViZQ8OJfSdlHL1yN9PALkQok7jmKGSdCdRyfodHTwS5EiGELbStlFSyroTaOW9C2jQRmok7SLIVLAJEqFBI2AmiDxI9ALAAAAAAAAAAAAAAAAAAAAAAAAAAAAAAAAAA8aMJUwCGDVKgYfAPAQSZRoG6NIAEGxRPQCwAAAAAAAAAAAAAAAAAAAAAAAAAAAAAAP/9k="/>
          <p:cNvSpPr>
            <a:spLocks noChangeAspect="1" noChangeArrowheads="1"/>
          </p:cNvSpPr>
          <p:nvPr/>
        </p:nvSpPr>
        <p:spPr bwMode="auto">
          <a:xfrm>
            <a:off x="155575" y="-1104900"/>
            <a:ext cx="34766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8" name="Picture 6" descr="http://www.schaapholland.nl/upload/xinha/frietj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worst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Worsten</a:t>
            </a:r>
            <a:r>
              <a:rPr lang="cs-CZ" dirty="0" smtClean="0"/>
              <a:t> </a:t>
            </a:r>
            <a:r>
              <a:rPr lang="cs-CZ" dirty="0" err="1" smtClean="0"/>
              <a:t>zijn</a:t>
            </a:r>
            <a:r>
              <a:rPr lang="cs-CZ" dirty="0" smtClean="0"/>
              <a:t> …</a:t>
            </a:r>
            <a:endParaRPr lang="cs-CZ" dirty="0"/>
          </a:p>
        </p:txBody>
      </p:sp>
      <p:pic>
        <p:nvPicPr>
          <p:cNvPr id="10242" name="Picture 2" descr="http://mijnslager.info/images/vleeswaren/vlwfoto_worstsoorten/vlwfoto_gekookteworst/Originelen/kranjsky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595664" cy="30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(De) </a:t>
            </a:r>
            <a:r>
              <a:rPr lang="cs-CZ" dirty="0" err="1" smtClean="0"/>
              <a:t>honing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Honing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…</a:t>
            </a:r>
            <a:endParaRPr lang="cs-CZ" dirty="0"/>
          </a:p>
        </p:txBody>
      </p:sp>
      <p:pic>
        <p:nvPicPr>
          <p:cNvPr id="16386" name="Picture 2" descr="http://birgitkooktlekker.nl/wp-content/uploads/H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8197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127</Words>
  <Application>Microsoft Office PowerPoint</Application>
  <PresentationFormat>Předvádění na obrazovce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De citroen</vt:lpstr>
      <vt:lpstr>(Het) bier</vt:lpstr>
      <vt:lpstr>(De) suiker</vt:lpstr>
      <vt:lpstr>(De) chocolade / de praline of bonbon</vt:lpstr>
      <vt:lpstr>De augurk</vt:lpstr>
      <vt:lpstr>(De) patat/friet – het frietje</vt:lpstr>
      <vt:lpstr>De worst</vt:lpstr>
      <vt:lpstr>(De) honing</vt:lpstr>
      <vt:lpstr>(De) koffie</vt:lpstr>
      <vt:lpstr>(De) zuurkool</vt:lpstr>
      <vt:lpstr>(De) taart, (het) gebak</vt:lpstr>
      <vt:lpstr>De appel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Sofie Rose-Anne W. Royeaerd</dc:creator>
  <cp:lastModifiedBy>Sofie Rose-Anne W. Royeaerd</cp:lastModifiedBy>
  <cp:revision>11</cp:revision>
  <dcterms:created xsi:type="dcterms:W3CDTF">2013-10-25T13:28:57Z</dcterms:created>
  <dcterms:modified xsi:type="dcterms:W3CDTF">2013-11-06T07:34:52Z</dcterms:modified>
</cp:coreProperties>
</file>