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00" r:id="rId3"/>
    <p:sldId id="277" r:id="rId4"/>
    <p:sldId id="280" r:id="rId5"/>
    <p:sldId id="287" r:id="rId6"/>
    <p:sldId id="296" r:id="rId7"/>
    <p:sldId id="29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F8824-39CD-4076-9905-09194A9FB63C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847DC-FCB7-487C-A6F0-E5C097E31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24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DB37FD-CE16-4CDA-BF5A-ECD198C08383}" type="slidenum">
              <a:rPr lang="en-US" altLang="cs-CZ"/>
              <a:pPr eaLnBrk="1" hangingPunct="1"/>
              <a:t>1</a:t>
            </a:fld>
            <a:endParaRPr lang="en-US" alt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DB37FD-CE16-4CDA-BF5A-ECD198C08383}" type="slidenum">
              <a:rPr lang="en-US" altLang="cs-CZ"/>
              <a:pPr eaLnBrk="1" hangingPunct="1"/>
              <a:t>2</a:t>
            </a:fld>
            <a:endParaRPr lang="en-US" alt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13B95B-D259-4493-ACEF-6DB3DC95C11D}" type="slidenum">
              <a:rPr lang="en-US" altLang="cs-CZ"/>
              <a:pPr eaLnBrk="1" hangingPunct="1"/>
              <a:t>3</a:t>
            </a:fld>
            <a:endParaRPr lang="en-US" alt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3DBED2-D84A-4E09-AF00-D1E80422BE7A}" type="slidenum">
              <a:rPr lang="en-US" altLang="cs-CZ"/>
              <a:pPr eaLnBrk="1" hangingPunct="1"/>
              <a:t>4</a:t>
            </a:fld>
            <a:endParaRPr lang="en-US" alt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CD111D-8CC6-4DC7-AF30-1F4537120E7E}" type="slidenum">
              <a:rPr lang="en-US" altLang="cs-CZ"/>
              <a:pPr eaLnBrk="1" hangingPunct="1"/>
              <a:t>5</a:t>
            </a:fld>
            <a:endParaRPr lang="en-US" altLang="cs-CZ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AD1BA3-780B-401F-86A5-F745CEFE2CC2}" type="slidenum">
              <a:rPr lang="en-US" altLang="cs-CZ"/>
              <a:pPr eaLnBrk="1" hangingPunct="1"/>
              <a:t>6</a:t>
            </a:fld>
            <a:endParaRPr lang="en-US" altLang="cs-CZ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A2FC64-2E2F-47DE-99EA-E216F3A70BCD}" type="slidenum">
              <a:rPr lang="en-US" altLang="cs-CZ"/>
              <a:pPr eaLnBrk="1" hangingPunct="1"/>
              <a:t>7</a:t>
            </a:fld>
            <a:endParaRPr lang="en-US" altLang="cs-CZ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69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04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62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38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48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72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2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4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94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64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22F7-176C-4A77-BC6F-886B95AD9B68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0F05-30CF-42C8-96E5-A6D5DDF10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31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532765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2146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20"/>
          <p:cNvSpPr>
            <a:spLocks noChangeArrowheads="1"/>
          </p:cNvSpPr>
          <p:nvPr/>
        </p:nvSpPr>
        <p:spPr bwMode="auto">
          <a:xfrm>
            <a:off x="179388" y="188913"/>
            <a:ext cx="3168650" cy="1916112"/>
          </a:xfrm>
          <a:prstGeom prst="wedgeEllipseCallout">
            <a:avLst>
              <a:gd name="adj1" fmla="val 70741"/>
              <a:gd name="adj2" fmla="val 5778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3317" name="AutoShape 21"/>
          <p:cNvSpPr>
            <a:spLocks noChangeArrowheads="1"/>
          </p:cNvSpPr>
          <p:nvPr/>
        </p:nvSpPr>
        <p:spPr bwMode="auto">
          <a:xfrm>
            <a:off x="4932363" y="0"/>
            <a:ext cx="3240087" cy="1744663"/>
          </a:xfrm>
          <a:prstGeom prst="wedgeEllipseCallout">
            <a:avLst>
              <a:gd name="adj1" fmla="val 1593"/>
              <a:gd name="adj2" fmla="val 7711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13321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4" y="699294"/>
            <a:ext cx="10795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635016"/>
            <a:ext cx="936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AutoShape 29"/>
          <p:cNvSpPr>
            <a:spLocks noChangeArrowheads="1"/>
          </p:cNvSpPr>
          <p:nvPr/>
        </p:nvSpPr>
        <p:spPr bwMode="auto">
          <a:xfrm>
            <a:off x="5219700" y="4941888"/>
            <a:ext cx="3240088" cy="1744662"/>
          </a:xfrm>
          <a:prstGeom prst="wedgeEllipseCallout">
            <a:avLst>
              <a:gd name="adj1" fmla="val 13449"/>
              <a:gd name="adj2" fmla="val -65014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3328" name="AutoShape 34"/>
          <p:cNvSpPr>
            <a:spLocks noChangeArrowheads="1"/>
          </p:cNvSpPr>
          <p:nvPr/>
        </p:nvSpPr>
        <p:spPr bwMode="auto">
          <a:xfrm>
            <a:off x="2051050" y="3357563"/>
            <a:ext cx="1800225" cy="1295400"/>
          </a:xfrm>
          <a:prstGeom prst="wedgeEllipseCallout">
            <a:avLst>
              <a:gd name="adj1" fmla="val -40565"/>
              <a:gd name="adj2" fmla="val -6875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81" y="5283200"/>
            <a:ext cx="822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5356225"/>
            <a:ext cx="10064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2" y="199231"/>
            <a:ext cx="6651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28" y="709728"/>
            <a:ext cx="8588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797">
            <a:off x="7053582" y="541932"/>
            <a:ext cx="887116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532765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2146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20"/>
          <p:cNvSpPr>
            <a:spLocks noChangeArrowheads="1"/>
          </p:cNvSpPr>
          <p:nvPr/>
        </p:nvSpPr>
        <p:spPr bwMode="auto">
          <a:xfrm>
            <a:off x="179388" y="188913"/>
            <a:ext cx="3168650" cy="1916112"/>
          </a:xfrm>
          <a:prstGeom prst="wedgeEllipseCallout">
            <a:avLst>
              <a:gd name="adj1" fmla="val 70741"/>
              <a:gd name="adj2" fmla="val 5778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3317" name="AutoShape 21"/>
          <p:cNvSpPr>
            <a:spLocks noChangeArrowheads="1"/>
          </p:cNvSpPr>
          <p:nvPr/>
        </p:nvSpPr>
        <p:spPr bwMode="auto">
          <a:xfrm>
            <a:off x="4932363" y="0"/>
            <a:ext cx="3240087" cy="1744663"/>
          </a:xfrm>
          <a:prstGeom prst="wedgeEllipseCallout">
            <a:avLst>
              <a:gd name="adj1" fmla="val 1593"/>
              <a:gd name="adj2" fmla="val 7711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1331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8064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9275"/>
            <a:ext cx="12969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25"/>
          <p:cNvSpPr txBox="1">
            <a:spLocks noChangeArrowheads="1"/>
          </p:cNvSpPr>
          <p:nvPr/>
        </p:nvSpPr>
        <p:spPr bwMode="auto">
          <a:xfrm>
            <a:off x="1527175" y="71278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cs-CZ"/>
              <a:t>+</a:t>
            </a:r>
            <a:endParaRPr lang="en-US" altLang="cs-CZ"/>
          </a:p>
        </p:txBody>
      </p:sp>
      <p:pic>
        <p:nvPicPr>
          <p:cNvPr id="13321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10795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936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AutoShape 29"/>
          <p:cNvSpPr>
            <a:spLocks noChangeArrowheads="1"/>
          </p:cNvSpPr>
          <p:nvPr/>
        </p:nvSpPr>
        <p:spPr bwMode="auto">
          <a:xfrm>
            <a:off x="5219700" y="4941888"/>
            <a:ext cx="3240088" cy="1744662"/>
          </a:xfrm>
          <a:prstGeom prst="wedgeEllipseCallout">
            <a:avLst>
              <a:gd name="adj1" fmla="val 13449"/>
              <a:gd name="adj2" fmla="val -65014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13324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73688"/>
            <a:ext cx="93503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Line 31"/>
          <p:cNvSpPr>
            <a:spLocks noChangeShapeType="1"/>
          </p:cNvSpPr>
          <p:nvPr/>
        </p:nvSpPr>
        <p:spPr bwMode="auto">
          <a:xfrm flipV="1">
            <a:off x="6804025" y="5445125"/>
            <a:ext cx="1223963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6" name="Line 32"/>
          <p:cNvSpPr>
            <a:spLocks noChangeShapeType="1"/>
          </p:cNvSpPr>
          <p:nvPr/>
        </p:nvSpPr>
        <p:spPr bwMode="auto">
          <a:xfrm>
            <a:off x="6804025" y="5445125"/>
            <a:ext cx="1295400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327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229225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AutoShape 34"/>
          <p:cNvSpPr>
            <a:spLocks noChangeArrowheads="1"/>
          </p:cNvSpPr>
          <p:nvPr/>
        </p:nvSpPr>
        <p:spPr bwMode="auto">
          <a:xfrm>
            <a:off x="2051050" y="3357563"/>
            <a:ext cx="1800225" cy="1295400"/>
          </a:xfrm>
          <a:prstGeom prst="wedgeEllipseCallout">
            <a:avLst>
              <a:gd name="adj1" fmla="val -40565"/>
              <a:gd name="adj2" fmla="val -6875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56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78013"/>
            <a:ext cx="745172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7"/>
          <p:cNvSpPr>
            <a:spLocks noChangeArrowheads="1"/>
          </p:cNvSpPr>
          <p:nvPr/>
        </p:nvSpPr>
        <p:spPr bwMode="auto">
          <a:xfrm flipV="1">
            <a:off x="0" y="260350"/>
            <a:ext cx="3348038" cy="2305050"/>
          </a:xfrm>
          <a:prstGeom prst="wedgeEllipseCallout">
            <a:avLst>
              <a:gd name="adj1" fmla="val 31361"/>
              <a:gd name="adj2" fmla="val -65014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33796" name="AutoShape 8"/>
          <p:cNvSpPr>
            <a:spLocks noChangeArrowheads="1"/>
          </p:cNvSpPr>
          <p:nvPr/>
        </p:nvSpPr>
        <p:spPr bwMode="auto">
          <a:xfrm rot="21335795" flipV="1">
            <a:off x="6551613" y="1052513"/>
            <a:ext cx="2592387" cy="1873250"/>
          </a:xfrm>
          <a:prstGeom prst="wedgeEllipseCallout">
            <a:avLst>
              <a:gd name="adj1" fmla="val -32097"/>
              <a:gd name="adj2" fmla="val -71051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 flipV="1">
            <a:off x="3563938" y="620713"/>
            <a:ext cx="2808287" cy="2016125"/>
          </a:xfrm>
          <a:prstGeom prst="wedgeEllipseCallout">
            <a:avLst>
              <a:gd name="adj1" fmla="val 8167"/>
              <a:gd name="adj2" fmla="val -86144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337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10080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822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84313"/>
            <a:ext cx="6667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AutoShape 16"/>
          <p:cNvSpPr>
            <a:spLocks noChangeArrowheads="1"/>
          </p:cNvSpPr>
          <p:nvPr/>
        </p:nvSpPr>
        <p:spPr bwMode="auto">
          <a:xfrm rot="21335795" flipV="1">
            <a:off x="395288" y="3716338"/>
            <a:ext cx="2592387" cy="1873250"/>
          </a:xfrm>
          <a:prstGeom prst="wedgeEllipseCallout">
            <a:avLst>
              <a:gd name="adj1" fmla="val 62722"/>
              <a:gd name="adj2" fmla="val -16139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33803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21163"/>
            <a:ext cx="8366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8223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AutoShape 20"/>
          <p:cNvSpPr>
            <a:spLocks noChangeArrowheads="1"/>
          </p:cNvSpPr>
          <p:nvPr/>
        </p:nvSpPr>
        <p:spPr bwMode="auto">
          <a:xfrm rot="10539980" flipV="1">
            <a:off x="6300788" y="4437063"/>
            <a:ext cx="2374900" cy="1800225"/>
          </a:xfrm>
          <a:prstGeom prst="wedgeEllipseCallout">
            <a:avLst>
              <a:gd name="adj1" fmla="val 61449"/>
              <a:gd name="adj2" fmla="val -3085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33806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97425"/>
            <a:ext cx="100806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557338"/>
            <a:ext cx="85883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836613"/>
            <a:ext cx="6350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Text Box 25"/>
          <p:cNvSpPr txBox="1">
            <a:spLocks noChangeArrowheads="1"/>
          </p:cNvSpPr>
          <p:nvPr/>
        </p:nvSpPr>
        <p:spPr bwMode="auto">
          <a:xfrm>
            <a:off x="1258888" y="1557338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cs-CZ" sz="3600" b="1"/>
              <a:t>?</a:t>
            </a:r>
            <a:endParaRPr lang="en-US" altLang="cs-CZ" sz="3600" b="1"/>
          </a:p>
        </p:txBody>
      </p:sp>
      <p:sp>
        <p:nvSpPr>
          <p:cNvPr id="33811" name="Text Box 26"/>
          <p:cNvSpPr txBox="1">
            <a:spLocks noChangeArrowheads="1"/>
          </p:cNvSpPr>
          <p:nvPr/>
        </p:nvSpPr>
        <p:spPr bwMode="auto">
          <a:xfrm>
            <a:off x="2771775" y="1196975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cs-CZ" sz="3600" b="1"/>
              <a:t>?</a:t>
            </a:r>
            <a:endParaRPr lang="en-US" altLang="cs-CZ" sz="3600" b="1"/>
          </a:p>
        </p:txBody>
      </p:sp>
    </p:spTree>
    <p:extLst>
      <p:ext uri="{BB962C8B-B14F-4D97-AF65-F5344CB8AC3E}">
        <p14:creationId xmlns:p14="http://schemas.microsoft.com/office/powerpoint/2010/main" val="22156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741680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6"/>
          <p:cNvSpPr>
            <a:spLocks noChangeArrowheads="1"/>
          </p:cNvSpPr>
          <p:nvPr/>
        </p:nvSpPr>
        <p:spPr bwMode="auto">
          <a:xfrm rot="10539980" flipV="1">
            <a:off x="4643438" y="3284538"/>
            <a:ext cx="2374900" cy="1800225"/>
          </a:xfrm>
          <a:prstGeom prst="wedgeEllipseCallout">
            <a:avLst>
              <a:gd name="adj1" fmla="val 61449"/>
              <a:gd name="adj2" fmla="val -3085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36868" name="Picture 7" descr="artikel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17287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9"/>
          <p:cNvSpPr>
            <a:spLocks noChangeArrowheads="1"/>
          </p:cNvSpPr>
          <p:nvPr/>
        </p:nvSpPr>
        <p:spPr bwMode="auto">
          <a:xfrm rot="10539980" flipV="1">
            <a:off x="0" y="1290638"/>
            <a:ext cx="2986088" cy="1800225"/>
          </a:xfrm>
          <a:prstGeom prst="wedgeEllipseCallout">
            <a:avLst>
              <a:gd name="adj1" fmla="val -22356"/>
              <a:gd name="adj2" fmla="val 69079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3687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18716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58938"/>
            <a:ext cx="66262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AutoShape 7"/>
          <p:cNvSpPr>
            <a:spLocks noChangeArrowheads="1"/>
          </p:cNvSpPr>
          <p:nvPr/>
        </p:nvSpPr>
        <p:spPr bwMode="auto">
          <a:xfrm rot="21335795" flipV="1">
            <a:off x="4781550" y="1976438"/>
            <a:ext cx="3168650" cy="1973262"/>
          </a:xfrm>
          <a:prstGeom prst="wedgeEllipseCallout">
            <a:avLst>
              <a:gd name="adj1" fmla="val -70440"/>
              <a:gd name="adj2" fmla="val -2923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10080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123031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11"/>
          <p:cNvSpPr>
            <a:spLocks noChangeArrowheads="1"/>
          </p:cNvSpPr>
          <p:nvPr/>
        </p:nvSpPr>
        <p:spPr bwMode="auto">
          <a:xfrm>
            <a:off x="5940425" y="2630488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cs-CZ" sz="3600" b="1"/>
              <a:t>?</a:t>
            </a:r>
            <a:endParaRPr lang="en-US" altLang="cs-CZ" sz="3600" b="1"/>
          </a:p>
        </p:txBody>
      </p:sp>
      <p:sp>
        <p:nvSpPr>
          <p:cNvPr id="44039" name="Rectangle 12"/>
          <p:cNvSpPr>
            <a:spLocks noChangeArrowheads="1"/>
          </p:cNvSpPr>
          <p:nvPr/>
        </p:nvSpPr>
        <p:spPr bwMode="auto">
          <a:xfrm>
            <a:off x="7308850" y="256540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cs-CZ" sz="3600" b="1"/>
              <a:t>?</a:t>
            </a:r>
            <a:endParaRPr lang="en-US" altLang="cs-CZ" sz="3600" b="1"/>
          </a:p>
        </p:txBody>
      </p:sp>
      <p:sp>
        <p:nvSpPr>
          <p:cNvPr id="44040" name="AutoShape 13"/>
          <p:cNvSpPr>
            <a:spLocks noChangeArrowheads="1"/>
          </p:cNvSpPr>
          <p:nvPr/>
        </p:nvSpPr>
        <p:spPr bwMode="auto">
          <a:xfrm rot="-264205" flipH="1" flipV="1">
            <a:off x="468313" y="2420938"/>
            <a:ext cx="1871662" cy="1612900"/>
          </a:xfrm>
          <a:prstGeom prst="wedgeEllipseCallout">
            <a:avLst>
              <a:gd name="adj1" fmla="val -71370"/>
              <a:gd name="adj2" fmla="val -43699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4404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13668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AutoShape 15"/>
          <p:cNvSpPr>
            <a:spLocks noChangeArrowheads="1"/>
          </p:cNvSpPr>
          <p:nvPr/>
        </p:nvSpPr>
        <p:spPr bwMode="auto">
          <a:xfrm rot="857653" flipV="1">
            <a:off x="4175125" y="4792663"/>
            <a:ext cx="2016125" cy="1539875"/>
          </a:xfrm>
          <a:prstGeom prst="wedgeEllipseCallout">
            <a:avLst>
              <a:gd name="adj1" fmla="val -82356"/>
              <a:gd name="adj2" fmla="val -17051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4404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84763"/>
            <a:ext cx="865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229225"/>
            <a:ext cx="73818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7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345363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AutoShape 12"/>
          <p:cNvSpPr>
            <a:spLocks noChangeArrowheads="1"/>
          </p:cNvSpPr>
          <p:nvPr/>
        </p:nvSpPr>
        <p:spPr bwMode="auto">
          <a:xfrm rot="21335795" flipV="1">
            <a:off x="250825" y="1412875"/>
            <a:ext cx="2449513" cy="1873250"/>
          </a:xfrm>
          <a:prstGeom prst="wedgeEllipseCallout">
            <a:avLst>
              <a:gd name="adj1" fmla="val 59366"/>
              <a:gd name="adj2" fmla="val -6934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5325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10080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7191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4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AutoShape 16"/>
          <p:cNvSpPr>
            <a:spLocks noChangeArrowheads="1"/>
          </p:cNvSpPr>
          <p:nvPr/>
        </p:nvSpPr>
        <p:spPr bwMode="auto">
          <a:xfrm rot="21335795" flipV="1">
            <a:off x="2722563" y="4748213"/>
            <a:ext cx="3525837" cy="2133600"/>
          </a:xfrm>
          <a:prstGeom prst="wedgeEllipseCallout">
            <a:avLst>
              <a:gd name="adj1" fmla="val -6944"/>
              <a:gd name="adj2" fmla="val 7433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5325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516563"/>
            <a:ext cx="10080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Line 19"/>
          <p:cNvSpPr>
            <a:spLocks noChangeShapeType="1"/>
          </p:cNvSpPr>
          <p:nvPr/>
        </p:nvSpPr>
        <p:spPr bwMode="auto">
          <a:xfrm>
            <a:off x="1619250" y="1628775"/>
            <a:ext cx="43180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325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61025"/>
            <a:ext cx="10080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AutoShape 21"/>
          <p:cNvSpPr>
            <a:spLocks noChangeArrowheads="1"/>
          </p:cNvSpPr>
          <p:nvPr/>
        </p:nvSpPr>
        <p:spPr bwMode="auto">
          <a:xfrm rot="21335795" flipV="1">
            <a:off x="5878513" y="2562225"/>
            <a:ext cx="2233612" cy="1081088"/>
          </a:xfrm>
          <a:prstGeom prst="wedgeEllipseCallout">
            <a:avLst>
              <a:gd name="adj1" fmla="val -48537"/>
              <a:gd name="adj2" fmla="val -77194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5326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24175"/>
            <a:ext cx="7191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Text Box 23"/>
          <p:cNvSpPr txBox="1">
            <a:spLocks noChangeArrowheads="1"/>
          </p:cNvSpPr>
          <p:nvPr/>
        </p:nvSpPr>
        <p:spPr bwMode="auto">
          <a:xfrm>
            <a:off x="7019925" y="2708275"/>
            <a:ext cx="493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cs-CZ" sz="4000" b="1"/>
              <a:t>?</a:t>
            </a:r>
            <a:endParaRPr lang="en-US" altLang="cs-CZ" sz="4000" b="1"/>
          </a:p>
        </p:txBody>
      </p:sp>
      <p:pic>
        <p:nvPicPr>
          <p:cNvPr id="53262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229225"/>
            <a:ext cx="73818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68863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3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684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38036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AutoShape 8"/>
          <p:cNvSpPr>
            <a:spLocks noChangeArrowheads="1"/>
          </p:cNvSpPr>
          <p:nvPr/>
        </p:nvSpPr>
        <p:spPr bwMode="auto">
          <a:xfrm rot="21335795" flipV="1">
            <a:off x="184150" y="547688"/>
            <a:ext cx="1403350" cy="863600"/>
          </a:xfrm>
          <a:prstGeom prst="wedgeEllipseCallout">
            <a:avLst>
              <a:gd name="adj1" fmla="val 22463"/>
              <a:gd name="adj2" fmla="val -9281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56325" name="AutoShape 9"/>
          <p:cNvSpPr>
            <a:spLocks noChangeArrowheads="1"/>
          </p:cNvSpPr>
          <p:nvPr/>
        </p:nvSpPr>
        <p:spPr bwMode="auto">
          <a:xfrm rot="21335795" flipV="1">
            <a:off x="2555875" y="549275"/>
            <a:ext cx="2808288" cy="1584325"/>
          </a:xfrm>
          <a:prstGeom prst="wedgeEllipseCallout">
            <a:avLst>
              <a:gd name="adj1" fmla="val 17801"/>
              <a:gd name="adj2" fmla="val -6880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563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81075"/>
            <a:ext cx="115093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765175"/>
            <a:ext cx="9525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AutoShape 14"/>
          <p:cNvSpPr>
            <a:spLocks noChangeArrowheads="1"/>
          </p:cNvSpPr>
          <p:nvPr/>
        </p:nvSpPr>
        <p:spPr bwMode="auto">
          <a:xfrm rot="21335795" flipV="1">
            <a:off x="5940425" y="5157788"/>
            <a:ext cx="2736850" cy="1700212"/>
          </a:xfrm>
          <a:prstGeom prst="wedgeEllipseCallout">
            <a:avLst>
              <a:gd name="adj1" fmla="val 30764"/>
              <a:gd name="adj2" fmla="val 8448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5632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61025"/>
            <a:ext cx="100806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516563"/>
            <a:ext cx="822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AutoShape 18"/>
          <p:cNvSpPr>
            <a:spLocks noChangeArrowheads="1"/>
          </p:cNvSpPr>
          <p:nvPr/>
        </p:nvSpPr>
        <p:spPr bwMode="auto">
          <a:xfrm rot="21071591" flipV="1">
            <a:off x="7454900" y="690563"/>
            <a:ext cx="1692275" cy="1216025"/>
          </a:xfrm>
          <a:prstGeom prst="wedgeEllipseCallout">
            <a:avLst>
              <a:gd name="adj1" fmla="val -64796"/>
              <a:gd name="adj2" fmla="val -7081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56332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836613"/>
            <a:ext cx="517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3" name="AutoShape 20"/>
          <p:cNvSpPr>
            <a:spLocks noChangeArrowheads="1"/>
          </p:cNvSpPr>
          <p:nvPr/>
        </p:nvSpPr>
        <p:spPr bwMode="auto">
          <a:xfrm rot="21335795" flipV="1">
            <a:off x="5548313" y="319088"/>
            <a:ext cx="2325687" cy="1635125"/>
          </a:xfrm>
          <a:prstGeom prst="wedgeEllipseCallout">
            <a:avLst>
              <a:gd name="adj1" fmla="val -31009"/>
              <a:gd name="adj2" fmla="val -7415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pic>
        <p:nvPicPr>
          <p:cNvPr id="56334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65175"/>
            <a:ext cx="936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0713"/>
            <a:ext cx="822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Předvádění na obrazovce (4:3)</PresentationFormat>
  <Paragraphs>13</Paragraphs>
  <Slides>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Sofie Rose-Anne W. Royeaerd</dc:creator>
  <cp:lastModifiedBy>Adéla Elbel</cp:lastModifiedBy>
  <cp:revision>2</cp:revision>
  <dcterms:created xsi:type="dcterms:W3CDTF">2013-10-25T15:06:25Z</dcterms:created>
  <dcterms:modified xsi:type="dcterms:W3CDTF">2016-04-04T07:43:26Z</dcterms:modified>
</cp:coreProperties>
</file>