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0" r:id="rId9"/>
    <p:sldId id="272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72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50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81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15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4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69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0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33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78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80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CC77-22A0-4128-A101-0C11AE8A15B3}" type="datetimeFigureOut">
              <a:rPr lang="de-DE" smtClean="0"/>
              <a:t>12.04.2016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85721-F8AB-4549-B04D-854659BF3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68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de-DE" dirty="0" smtClean="0"/>
              <a:t>Die Königsdisziplin: Die Debatte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4200555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74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Autofit/>
          </a:bodyPr>
          <a:lstStyle/>
          <a:p>
            <a:r>
              <a:rPr lang="de-DE" dirty="0" smtClean="0"/>
              <a:t>Regelgeleitetes Streitgespräch zwischen zwei Parteien (Pro und Contra)</a:t>
            </a:r>
          </a:p>
          <a:p>
            <a:r>
              <a:rPr lang="de-DE" dirty="0" smtClean="0"/>
              <a:t>Eine Seite schlägt eine Maßnahme vor und begründet warum sie notwendig und nützlich ist</a:t>
            </a:r>
          </a:p>
          <a:p>
            <a:r>
              <a:rPr lang="de-DE" dirty="0" smtClean="0"/>
              <a:t>Die Gegenseite versucht darzulegen, warum dies nicht der Fall ist</a:t>
            </a:r>
          </a:p>
          <a:p>
            <a:r>
              <a:rPr lang="de-DE" dirty="0" smtClean="0"/>
              <a:t>Dabei wechseln sich Redner der Pro- und </a:t>
            </a:r>
            <a:r>
              <a:rPr lang="de-DE" dirty="0" err="1" smtClean="0"/>
              <a:t>Contraseite</a:t>
            </a:r>
            <a:r>
              <a:rPr lang="de-DE" dirty="0" smtClean="0"/>
              <a:t> ab</a:t>
            </a:r>
          </a:p>
          <a:p>
            <a:r>
              <a:rPr lang="de-DE" dirty="0" smtClean="0"/>
              <a:t>Vertreten sollen die Standpunkte beider Parteien auch durch engagierte Zwischenfragen, Einwürfe und Anmerkungen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1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 smtClean="0"/>
              <a:t>Eröffnungsredner (2 Personen)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Ergänzungsredner (2 Personen)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Schlussredner (1 Redner) 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4572000" y="2204864"/>
            <a:ext cx="0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4572000" y="3861048"/>
            <a:ext cx="0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8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de-DE" dirty="0" smtClean="0"/>
              <a:t>Eröffnungsredner Pro-Fraktion/Contra-Fraktion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Position beziehen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Was soll sein? Was genau soll geschehen?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Vorschlag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Zielsatz = Antwort auf die Streitfrage: Deshalb sind wir dafür/dagegen…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! Achtung der Eröffnungsredner der Contra-Fraktion sollte in seiner Eröffnungsrede Bezug nehmen auf die Argumente der Pro-Fraktion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46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2. Ergänzungsredner</a:t>
            </a:r>
          </a:p>
          <a:p>
            <a:pPr marL="0" indent="0">
              <a:buNone/>
            </a:pPr>
            <a:r>
              <a:rPr lang="de-DE" dirty="0" smtClean="0"/>
              <a:t>Die Ergänzungsredner sollen die Standpunkte und Argumente weiter untermauern und die Gegenseite widerlegen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Bezugnahme auf die Eingangsredner der anderen Fraktion und die Argumente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Worüber sind wir uns einig? Worüber streiten wir? Was genau bewerten wir verschieden?</a:t>
            </a: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0642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3. Freie Redner </a:t>
            </a:r>
          </a:p>
          <a:p>
            <a:r>
              <a:rPr lang="de-DE" dirty="0" smtClean="0"/>
              <a:t>Die freien Redner entscheiden sich frei für eine der beiden Seiten und machen ihre Wahl und machen ihre Wahl deutlich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Bezug auf die Argumente der beiden Parteien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Was hat mich überzeugt?</a:t>
            </a: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Danach versuchen die Parteien, für die sich die Freien Redner nicht entschieden haben, die Freien Redner noch einmal umzustimmen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982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4. Schlussredner</a:t>
            </a:r>
          </a:p>
          <a:p>
            <a:pPr marL="0" indent="0">
              <a:buNone/>
            </a:pPr>
            <a:r>
              <a:rPr lang="de-DE" dirty="0" smtClean="0"/>
              <a:t>Keine neuen Argumente, sondern Ertrag aus der Debatte!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Flammendes Plädoyer(engagierte Befürwortung)  für die eigene Seite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Forderungen der eigenen Fraktion deutlich machen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Die eingebrachten Argumente der Gegenseite entkräften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852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Soll Deutschland eine Obergrenze einführen?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11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Obergrenze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Was heißt das?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Eine Grenze die festlegen soll, wieviel Flüchtlinge nach Deutschland kommen dürfen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39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Bildschirmpräsentation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Die Königsdisziplin: Die Debatte</vt:lpstr>
      <vt:lpstr>PowerPoint-Präsentation</vt:lpstr>
      <vt:lpstr>Aufbau</vt:lpstr>
      <vt:lpstr>Ablauf</vt:lpstr>
      <vt:lpstr>Ablauf</vt:lpstr>
      <vt:lpstr>Ablauf</vt:lpstr>
      <vt:lpstr>Ablauf</vt:lpstr>
      <vt:lpstr>Soll Deutschland eine Obergrenze einführen?</vt:lpstr>
      <vt:lpstr>Obergrenze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Königsdisziplin: Die Debatte</dc:title>
  <dc:creator>Schelina</dc:creator>
  <cp:lastModifiedBy>Schelina</cp:lastModifiedBy>
  <cp:revision>23</cp:revision>
  <dcterms:created xsi:type="dcterms:W3CDTF">2016-04-06T18:08:38Z</dcterms:created>
  <dcterms:modified xsi:type="dcterms:W3CDTF">2016-04-12T16:42:45Z</dcterms:modified>
</cp:coreProperties>
</file>