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MIETVERHÄLTNISSE_VOKABELN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být v prodlení – </a:t>
            </a:r>
          </a:p>
          <a:p>
            <a:r>
              <a:rPr lang="cs-CZ" dirty="0" smtClean="0"/>
              <a:t>jít k tíži – </a:t>
            </a:r>
          </a:p>
          <a:p>
            <a:r>
              <a:rPr lang="cs-CZ" dirty="0" smtClean="0"/>
              <a:t>protiplnění – </a:t>
            </a:r>
          </a:p>
          <a:p>
            <a:r>
              <a:rPr lang="cs-CZ" dirty="0" smtClean="0"/>
              <a:t>bytové prostory – </a:t>
            </a:r>
          </a:p>
          <a:p>
            <a:r>
              <a:rPr lang="cs-CZ" dirty="0" smtClean="0"/>
              <a:t>obnovení původního stavu – </a:t>
            </a:r>
          </a:p>
          <a:p>
            <a:r>
              <a:rPr lang="cs-CZ" dirty="0" smtClean="0"/>
              <a:t>používání v souladu se smlouvou – </a:t>
            </a:r>
          </a:p>
          <a:p>
            <a:r>
              <a:rPr lang="cs-CZ" dirty="0" smtClean="0"/>
              <a:t>nepřípustný – </a:t>
            </a:r>
          </a:p>
          <a:p>
            <a:r>
              <a:rPr lang="cs-CZ" dirty="0" smtClean="0"/>
              <a:t>odstranění vad – </a:t>
            </a:r>
          </a:p>
          <a:p>
            <a:r>
              <a:rPr lang="cs-CZ" dirty="0" smtClean="0"/>
              <a:t>předmět nájmu </a:t>
            </a:r>
            <a:r>
              <a:rPr lang="cs-CZ" dirty="0" smtClean="0"/>
              <a:t>– </a:t>
            </a:r>
          </a:p>
          <a:p>
            <a:r>
              <a:rPr lang="cs-CZ" smtClean="0"/>
              <a:t>d</a:t>
            </a:r>
            <a:r>
              <a:rPr lang="cs-CZ" smtClean="0"/>
              <a:t>robné opravy -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35</Words>
  <PresentationFormat>Předvádění na obrazovce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Arkýř</vt:lpstr>
      <vt:lpstr>MIETVERHÄLTNISSE_VOKABELN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MIETVERHÄLTNISSE_VOKABELN</dc:title>
  <dc:creator>Milada Bobková</dc:creator>
  <cp:lastModifiedBy>Milada Bobková</cp:lastModifiedBy>
  <cp:revision>3</cp:revision>
  <dcterms:created xsi:type="dcterms:W3CDTF">2016-03-21T11:07:27Z</dcterms:created>
  <dcterms:modified xsi:type="dcterms:W3CDTF">2016-03-21T13:14:40Z</dcterms:modified>
</cp:coreProperties>
</file>