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Familienrecht_vokabeln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E.EGA.T.</a:t>
            </a:r>
          </a:p>
          <a:p>
            <a:r>
              <a:rPr lang="cs-CZ" sz="2800" dirty="0" smtClean="0"/>
              <a:t>.NNE.ME.DE</a:t>
            </a:r>
          </a:p>
          <a:p>
            <a:r>
              <a:rPr lang="cs-CZ" sz="2800" dirty="0" smtClean="0"/>
              <a:t>WO… DES .IND.S</a:t>
            </a:r>
          </a:p>
          <a:p>
            <a:r>
              <a:rPr lang="cs-CZ" sz="2800" dirty="0" smtClean="0"/>
              <a:t>.R.ÖSCH.N</a:t>
            </a:r>
          </a:p>
          <a:p>
            <a:r>
              <a:rPr lang="cs-CZ" sz="2800" dirty="0" smtClean="0"/>
              <a:t>VO.MU..SCH.F.S..RICH.</a:t>
            </a:r>
          </a:p>
          <a:p>
            <a:r>
              <a:rPr lang="cs-CZ" sz="2800" dirty="0" smtClean="0"/>
              <a:t>EL..RLICH. .ORG.</a:t>
            </a:r>
          </a:p>
          <a:p>
            <a:r>
              <a:rPr lang="cs-CZ" sz="2800" dirty="0" smtClean="0"/>
              <a:t>UM..N.SR.CHT</a:t>
            </a:r>
          </a:p>
          <a:p>
            <a:r>
              <a:rPr lang="cs-CZ" sz="2800" dirty="0" smtClean="0"/>
              <a:t>..NWI..IGUN.</a:t>
            </a:r>
          </a:p>
          <a:p>
            <a:r>
              <a:rPr lang="cs-CZ" sz="2800" dirty="0" smtClean="0"/>
              <a:t>GE.ET.LICH.. ..TR.TER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266</TotalTime>
  <Words>37</Words>
  <PresentationFormat>Předvádění na obrazovce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Arkýř</vt:lpstr>
      <vt:lpstr>Familienrecht_vokabeln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Familienrecht_vokabeln</dc:title>
  <dc:creator>Milada Bobková</dc:creator>
  <cp:lastModifiedBy>Milada Bobková</cp:lastModifiedBy>
  <cp:revision>1</cp:revision>
  <dcterms:created xsi:type="dcterms:W3CDTF">2016-04-11T07:16:29Z</dcterms:created>
  <dcterms:modified xsi:type="dcterms:W3CDTF">2016-04-11T11:52:17Z</dcterms:modified>
</cp:coreProperties>
</file>