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29.2.2016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2800" b="1" dirty="0" err="1" smtClean="0"/>
              <a:t>Kaufvertrag_wortschatz_wiederholung</a:t>
            </a:r>
            <a:endParaRPr lang="de-DE" sz="28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200" dirty="0" smtClean="0"/>
              <a:t>vyloučení odpovědnosti – </a:t>
            </a:r>
          </a:p>
          <a:p>
            <a:r>
              <a:rPr lang="cs-CZ" sz="3200" dirty="0" smtClean="0"/>
              <a:t>kupní cena činí – </a:t>
            </a:r>
          </a:p>
          <a:p>
            <a:r>
              <a:rPr lang="cs-CZ" sz="3200" dirty="0" smtClean="0"/>
              <a:t>úmyslné porušení povinností – </a:t>
            </a:r>
          </a:p>
          <a:p>
            <a:r>
              <a:rPr lang="cs-CZ" sz="3200" dirty="0" smtClean="0"/>
              <a:t>odpovídat (přebírat odpovědnost) za věcné vady – </a:t>
            </a:r>
          </a:p>
          <a:p>
            <a:r>
              <a:rPr lang="cs-CZ" sz="3200" dirty="0" smtClean="0"/>
              <a:t>vyhradit si vlastnictví předmětu – 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2800" b="1" dirty="0" err="1" smtClean="0"/>
              <a:t>Kaufvertrag_wortschatz_wiederholung</a:t>
            </a:r>
            <a:endParaRPr lang="de-DE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odkazovat na jiný právní řád – </a:t>
            </a:r>
          </a:p>
          <a:p>
            <a:r>
              <a:rPr lang="cs-CZ" sz="2800" dirty="0" smtClean="0"/>
              <a:t>strany se zavazují - </a:t>
            </a:r>
          </a:p>
          <a:p>
            <a:r>
              <a:rPr lang="cs-CZ" sz="2800" dirty="0" smtClean="0"/>
              <a:t>strany mají právo na - </a:t>
            </a:r>
          </a:p>
          <a:p>
            <a:r>
              <a:rPr lang="cs-CZ" sz="2800" dirty="0" smtClean="0"/>
              <a:t>odstoupit od smlouvy -</a:t>
            </a:r>
          </a:p>
          <a:p>
            <a:r>
              <a:rPr lang="cs-CZ" sz="2800" dirty="0" smtClean="0"/>
              <a:t>uzavřít smlouvu – </a:t>
            </a:r>
          </a:p>
          <a:p>
            <a:r>
              <a:rPr lang="cs-CZ" sz="2800" dirty="0" smtClean="0"/>
              <a:t>na vlastní náklady – 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</TotalTime>
  <Words>53</Words>
  <PresentationFormat>Předvádění na obrazovce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Arkýř</vt:lpstr>
      <vt:lpstr>Kaufvertrag_wortschatz_wiederholung</vt:lpstr>
      <vt:lpstr>Kaufvertrag_wortschatz_wiederholung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Kaufvertrag_wortschatz_wiederholung</dc:title>
  <dc:creator>Milada Bobková</dc:creator>
  <cp:lastModifiedBy>Milada Bobková</cp:lastModifiedBy>
  <cp:revision>8</cp:revision>
  <dcterms:created xsi:type="dcterms:W3CDTF">2016-02-19T12:40:56Z</dcterms:created>
  <dcterms:modified xsi:type="dcterms:W3CDTF">2016-02-29T11:41:37Z</dcterms:modified>
</cp:coreProperties>
</file>