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VOKABELN_ANKLAGESCHRIFT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STA.TS..WA.TSCH.FT</a:t>
            </a:r>
          </a:p>
          <a:p>
            <a:r>
              <a:rPr lang="cs-CZ" sz="3200" dirty="0" smtClean="0"/>
              <a:t>A..ESCHUL..GTER</a:t>
            </a:r>
          </a:p>
          <a:p>
            <a:r>
              <a:rPr lang="cs-CZ" sz="3200" dirty="0" smtClean="0"/>
              <a:t>A.KL.GESCHR..T</a:t>
            </a:r>
          </a:p>
          <a:p>
            <a:r>
              <a:rPr lang="cs-CZ" sz="3200" dirty="0" smtClean="0"/>
              <a:t>VER.AT..RTUNG..EIF.</a:t>
            </a:r>
          </a:p>
          <a:p>
            <a:r>
              <a:rPr lang="cs-CZ" sz="3200" dirty="0" smtClean="0"/>
              <a:t>..KLA.EN</a:t>
            </a:r>
          </a:p>
          <a:p>
            <a:r>
              <a:rPr lang="cs-CZ" sz="3200" dirty="0" smtClean="0"/>
              <a:t>TÄ.SCH.NG</a:t>
            </a:r>
          </a:p>
          <a:p>
            <a:r>
              <a:rPr lang="cs-CZ" sz="3200" dirty="0" smtClean="0"/>
              <a:t>..CHTS.ER.EHR</a:t>
            </a:r>
          </a:p>
          <a:p>
            <a:r>
              <a:rPr lang="cs-CZ" sz="3200" dirty="0" smtClean="0"/>
              <a:t>SICH RECH..WID..G  ZU..GNE.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VOKABELN_ANKLAGESCHRIFT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MIT G…LT NÖ..GEN</a:t>
            </a:r>
          </a:p>
          <a:p>
            <a:r>
              <a:rPr lang="cs-CZ" dirty="0" smtClean="0"/>
              <a:t>KÖ.PE.L.CH   M.S.HAND..N</a:t>
            </a:r>
          </a:p>
          <a:p>
            <a:r>
              <a:rPr lang="cs-CZ" dirty="0" smtClean="0"/>
              <a:t>EIN..RÄU.TE  BE.UG…</a:t>
            </a:r>
          </a:p>
          <a:p>
            <a:r>
              <a:rPr lang="cs-CZ" dirty="0" smtClean="0"/>
              <a:t>ZUR  ..ST   .EGE.</a:t>
            </a:r>
          </a:p>
          <a:p>
            <a:r>
              <a:rPr lang="cs-CZ" dirty="0" smtClean="0"/>
              <a:t>..WEISMI..EL</a:t>
            </a:r>
          </a:p>
          <a:p>
            <a:r>
              <a:rPr lang="cs-CZ" dirty="0" smtClean="0"/>
              <a:t>SACH..RSTÄ.DI.E</a:t>
            </a:r>
          </a:p>
          <a:p>
            <a:r>
              <a:rPr lang="cs-CZ" dirty="0" smtClean="0"/>
              <a:t>.UTACH..N</a:t>
            </a:r>
          </a:p>
          <a:p>
            <a:r>
              <a:rPr lang="cs-CZ" dirty="0" smtClean="0"/>
              <a:t>AUG..SCHEI.S.BJE..E</a:t>
            </a:r>
          </a:p>
          <a:p>
            <a:r>
              <a:rPr lang="cs-CZ" dirty="0" smtClean="0"/>
              <a:t>..UPT..RHAN..U.G</a:t>
            </a:r>
          </a:p>
          <a:p>
            <a:pPr>
              <a:buNone/>
            </a:pP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ANKLAGESCHRIFT_text </a:t>
            </a:r>
            <a:r>
              <a:rPr lang="de-DE" dirty="0" smtClean="0"/>
              <a:t>schreiben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Aussage von Augenzeugen</a:t>
            </a:r>
            <a:endParaRPr lang="cs-CZ" dirty="0" smtClean="0"/>
          </a:p>
          <a:p>
            <a:r>
              <a:rPr lang="cs-CZ" dirty="0" smtClean="0"/>
              <a:t>Sachverständigengutachten</a:t>
            </a:r>
          </a:p>
          <a:p>
            <a:r>
              <a:rPr lang="de-DE" dirty="0" smtClean="0"/>
              <a:t>Zeitungsartikel </a:t>
            </a:r>
            <a:endParaRPr lang="cs-CZ" dirty="0" smtClean="0"/>
          </a:p>
          <a:p>
            <a:r>
              <a:rPr lang="de-DE" dirty="0" smtClean="0"/>
              <a:t>Anderes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84</Words>
  <PresentationFormat>Předvádění na obrazovce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Arkýř</vt:lpstr>
      <vt:lpstr>VOKABELN_ANKLAGESCHRIFT</vt:lpstr>
      <vt:lpstr>VOKABELN_ANKLAGESCHRIFT</vt:lpstr>
      <vt:lpstr>ANKLAGESCHRIFT_text schreiben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VOKABELN_ANKLAGESCHRIFT</dc:title>
  <dc:creator>Milada Bobková</dc:creator>
  <cp:lastModifiedBy>Milada Bobková</cp:lastModifiedBy>
  <cp:revision>15</cp:revision>
  <dcterms:created xsi:type="dcterms:W3CDTF">2016-04-25T11:55:46Z</dcterms:created>
  <dcterms:modified xsi:type="dcterms:W3CDTF">2016-05-02T11:30:50Z</dcterms:modified>
</cp:coreProperties>
</file>