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C433D-A9BC-4642-BB0C-69F95A332010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7C88-282C-439F-9380-9DBCB35824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9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C433D-A9BC-4642-BB0C-69F95A332010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7C88-282C-439F-9380-9DBCB35824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995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C433D-A9BC-4642-BB0C-69F95A332010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7C88-282C-439F-9380-9DBCB35824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52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C433D-A9BC-4642-BB0C-69F95A332010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7C88-282C-439F-9380-9DBCB35824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094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C433D-A9BC-4642-BB0C-69F95A332010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7C88-282C-439F-9380-9DBCB35824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948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C433D-A9BC-4642-BB0C-69F95A332010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7C88-282C-439F-9380-9DBCB35824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179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C433D-A9BC-4642-BB0C-69F95A332010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7C88-282C-439F-9380-9DBCB35824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82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C433D-A9BC-4642-BB0C-69F95A332010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7C88-282C-439F-9380-9DBCB35824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211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C433D-A9BC-4642-BB0C-69F95A332010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7C88-282C-439F-9380-9DBCB35824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962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C433D-A9BC-4642-BB0C-69F95A332010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7C88-282C-439F-9380-9DBCB35824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41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C433D-A9BC-4642-BB0C-69F95A332010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7C88-282C-439F-9380-9DBCB35824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973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C433D-A9BC-4642-BB0C-69F95A332010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A7C88-282C-439F-9380-9DBCB35824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037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o.wikipedia.org/wiki/Norr%C3%B8nt_(spr%C3%A5k)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G%C3%B3t%C5%A1tin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rden.org/no/fakta-om-norden/spraa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Skandinávské jazyky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Jazyky na severu Evropy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744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9225"/>
            <a:ext cx="9620250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9263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geografie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http://slideplayer.no/slide/4867686/#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5587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Norr</a:t>
            </a:r>
            <a:r>
              <a:rPr lang="nb-NO" dirty="0" smtClean="0"/>
              <a:t>ønt</a:t>
            </a:r>
          </a:p>
          <a:p>
            <a:r>
              <a:rPr lang="cs-CZ" dirty="0" smtClean="0">
                <a:hlinkClick r:id="rId2"/>
              </a:rPr>
              <a:t>https://no.wikipedia.org/wiki/Norr%C3%B8nt_(spr%C3%A5k)</a:t>
            </a:r>
            <a:endParaRPr lang="nb-NO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150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gótština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</a:t>
            </a:r>
            <a:r>
              <a:rPr lang="cs-CZ" dirty="0" smtClean="0"/>
              <a:t>ý</a:t>
            </a:r>
            <a:r>
              <a:rPr lang="nb-NO" dirty="0" smtClean="0"/>
              <a:t>chodogerm</a:t>
            </a:r>
            <a:r>
              <a:rPr lang="cs-CZ" dirty="0" smtClean="0"/>
              <a:t>á</a:t>
            </a:r>
            <a:r>
              <a:rPr lang="nb-NO" dirty="0" smtClean="0"/>
              <a:t>nsk</a:t>
            </a:r>
            <a:r>
              <a:rPr lang="cs-CZ" dirty="0" smtClean="0"/>
              <a:t>ý</a:t>
            </a:r>
            <a:r>
              <a:rPr lang="nb-NO" dirty="0" smtClean="0"/>
              <a:t> ja</a:t>
            </a:r>
            <a:r>
              <a:rPr lang="cs-CZ" dirty="0" err="1" smtClean="0"/>
              <a:t>zy</a:t>
            </a:r>
            <a:r>
              <a:rPr lang="nb-NO" dirty="0" smtClean="0"/>
              <a:t>k</a:t>
            </a:r>
          </a:p>
          <a:p>
            <a:r>
              <a:rPr lang="cs-CZ" dirty="0" smtClean="0"/>
              <a:t>Jediný představitel</a:t>
            </a:r>
            <a:endParaRPr lang="cs-CZ" dirty="0" smtClean="0"/>
          </a:p>
          <a:p>
            <a:r>
              <a:rPr lang="cs-CZ" dirty="0" err="1" smtClean="0"/>
              <a:t>Wulfillova</a:t>
            </a:r>
            <a:r>
              <a:rPr lang="cs-CZ" dirty="0" smtClean="0"/>
              <a:t> Bible – </a:t>
            </a:r>
            <a:r>
              <a:rPr lang="cs-CZ" dirty="0" err="1" smtClean="0"/>
              <a:t>Codex</a:t>
            </a:r>
            <a:r>
              <a:rPr lang="cs-CZ" dirty="0" smtClean="0"/>
              <a:t> </a:t>
            </a:r>
            <a:r>
              <a:rPr lang="cs-CZ" dirty="0" err="1" smtClean="0"/>
              <a:t>Argenteus</a:t>
            </a:r>
            <a:endParaRPr lang="cs-CZ" dirty="0" smtClean="0"/>
          </a:p>
          <a:p>
            <a:r>
              <a:rPr lang="nb-NO" dirty="0" smtClean="0">
                <a:hlinkClick r:id="rId2"/>
              </a:rPr>
              <a:t>https://cs.wikipedia.org/wiki/G%C3%B3t%C5%A1tina</a:t>
            </a:r>
            <a:endParaRPr lang="cs-CZ" dirty="0" smtClean="0"/>
          </a:p>
          <a:p>
            <a:endParaRPr lang="nb-NO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666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Nordisk</a:t>
            </a:r>
            <a:r>
              <a:rPr lang="cs-CZ" dirty="0" smtClean="0"/>
              <a:t> r</a:t>
            </a:r>
            <a:r>
              <a:rPr lang="nb-NO" dirty="0" smtClean="0"/>
              <a:t>åd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u="sng" dirty="0" smtClean="0">
              <a:hlinkClick r:id="rId2"/>
            </a:endParaRPr>
          </a:p>
          <a:p>
            <a:endParaRPr lang="nb-NO" u="sng" dirty="0">
              <a:hlinkClick r:id="rId2"/>
            </a:endParaRPr>
          </a:p>
          <a:p>
            <a:r>
              <a:rPr lang="cs-CZ" u="sng" dirty="0" smtClean="0">
                <a:hlinkClick r:id="rId2"/>
              </a:rPr>
              <a:t>http</a:t>
            </a:r>
            <a:r>
              <a:rPr lang="cs-CZ" u="sng" dirty="0">
                <a:hlinkClick r:id="rId2"/>
              </a:rPr>
              <a:t>://www.norden.org/no/fakta-om-norden/spraak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4522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46</Words>
  <Application>Microsoft Office PowerPoint</Application>
  <PresentationFormat>Předvádění na obrazovce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Skandinávské jazyky</vt:lpstr>
      <vt:lpstr>Prezentace aplikace PowerPoint</vt:lpstr>
      <vt:lpstr>geografie</vt:lpstr>
      <vt:lpstr>historie</vt:lpstr>
      <vt:lpstr>gótština</vt:lpstr>
      <vt:lpstr>Nordisk råd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Skandinávské jazyky</dc:title>
  <dc:creator>user</dc:creator>
  <cp:lastModifiedBy>user</cp:lastModifiedBy>
  <cp:revision>3</cp:revision>
  <dcterms:created xsi:type="dcterms:W3CDTF">2016-04-28T06:01:04Z</dcterms:created>
  <dcterms:modified xsi:type="dcterms:W3CDTF">2016-05-04T19:15:37Z</dcterms:modified>
</cp:coreProperties>
</file>