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8" r:id="rId8"/>
    <p:sldId id="262" r:id="rId9"/>
    <p:sldId id="263" r:id="rId10"/>
    <p:sldId id="265" r:id="rId11"/>
    <p:sldId id="266" r:id="rId12"/>
    <p:sldId id="264" r:id="rId13"/>
    <p:sldId id="267" r:id="rId14"/>
    <p:sldId id="269" r:id="rId15"/>
    <p:sldId id="278" r:id="rId16"/>
    <p:sldId id="270" r:id="rId17"/>
    <p:sldId id="287" r:id="rId18"/>
    <p:sldId id="271" r:id="rId19"/>
    <p:sldId id="273" r:id="rId20"/>
    <p:sldId id="274" r:id="rId21"/>
    <p:sldId id="275" r:id="rId22"/>
    <p:sldId id="276" r:id="rId23"/>
    <p:sldId id="277" r:id="rId24"/>
    <p:sldId id="272" r:id="rId25"/>
    <p:sldId id="279" r:id="rId26"/>
    <p:sldId id="280" r:id="rId27"/>
    <p:sldId id="281" r:id="rId28"/>
    <p:sldId id="282" r:id="rId29"/>
    <p:sldId id="283" r:id="rId30"/>
    <p:sldId id="286" r:id="rId31"/>
    <p:sldId id="284" r:id="rId32"/>
    <p:sldId id="289" r:id="rId33"/>
    <p:sldId id="288" r:id="rId34"/>
    <p:sldId id="290" r:id="rId35"/>
    <p:sldId id="285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2832" autoAdjust="0"/>
  </p:normalViewPr>
  <p:slideViewPr>
    <p:cSldViewPr>
      <p:cViewPr varScale="1">
        <p:scale>
          <a:sx n="68" d="100"/>
          <a:sy n="68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16. 3. 2016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16. 3. 2016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16. 3. 2016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16. 3. 2016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1480"/>
            <a:ext cx="9144000" cy="774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Předvádění na obrazovce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Ingrid Čejková</dc:creator>
  <cp:lastModifiedBy>Ingrid Čejková</cp:lastModifiedBy>
  <cp:revision>26</cp:revision>
  <dcterms:created xsi:type="dcterms:W3CDTF">2016-03-16T13:36:02Z</dcterms:created>
  <dcterms:modified xsi:type="dcterms:W3CDTF">2016-03-16T15:23:19Z</dcterms:modified>
</cp:coreProperties>
</file>