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57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58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BA2-6DA5-44F8-AED1-6EA353F42996}" type="datetimeFigureOut">
              <a:rPr lang="sk-SK" smtClean="0"/>
              <a:t>10.05.2016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1CA306-FBB8-41C3-9320-E28ABDEF0F8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BA2-6DA5-44F8-AED1-6EA353F42996}" type="datetimeFigureOut">
              <a:rPr lang="sk-SK" smtClean="0"/>
              <a:t>10.05.2016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A306-FBB8-41C3-9320-E28ABDEF0F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BA2-6DA5-44F8-AED1-6EA353F42996}" type="datetimeFigureOut">
              <a:rPr lang="sk-SK" smtClean="0"/>
              <a:t>10.05.2016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A306-FBB8-41C3-9320-E28ABDEF0F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BA2-6DA5-44F8-AED1-6EA353F42996}" type="datetimeFigureOut">
              <a:rPr lang="sk-SK" smtClean="0"/>
              <a:t>10.05.2016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A306-FBB8-41C3-9320-E28ABDEF0F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BA2-6DA5-44F8-AED1-6EA353F42996}" type="datetimeFigureOut">
              <a:rPr lang="sk-SK" smtClean="0"/>
              <a:t>10.05.2016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A306-FBB8-41C3-9320-E28ABDEF0F8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BA2-6DA5-44F8-AED1-6EA353F42996}" type="datetimeFigureOut">
              <a:rPr lang="sk-SK" smtClean="0"/>
              <a:t>10.05.2016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A306-FBB8-41C3-9320-E28ABDEF0F8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BA2-6DA5-44F8-AED1-6EA353F42996}" type="datetimeFigureOut">
              <a:rPr lang="sk-SK" smtClean="0"/>
              <a:t>10.05.2016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A306-FBB8-41C3-9320-E28ABDEF0F84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BA2-6DA5-44F8-AED1-6EA353F42996}" type="datetimeFigureOut">
              <a:rPr lang="sk-SK" smtClean="0"/>
              <a:t>10.05.2016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A306-FBB8-41C3-9320-E28ABDEF0F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BA2-6DA5-44F8-AED1-6EA353F42996}" type="datetimeFigureOut">
              <a:rPr lang="sk-SK" smtClean="0"/>
              <a:t>10.05.2016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A306-FBB8-41C3-9320-E28ABDEF0F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BA2-6DA5-44F8-AED1-6EA353F42996}" type="datetimeFigureOut">
              <a:rPr lang="sk-SK" smtClean="0"/>
              <a:t>10.05.2016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A306-FBB8-41C3-9320-E28ABDEF0F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BA2-6DA5-44F8-AED1-6EA353F42996}" type="datetimeFigureOut">
              <a:rPr lang="sk-SK" smtClean="0"/>
              <a:t>10.05.2016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A306-FBB8-41C3-9320-E28ABDEF0F8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FEF2BA2-6DA5-44F8-AED1-6EA353F42996}" type="datetimeFigureOut">
              <a:rPr lang="sk-SK" smtClean="0"/>
              <a:t>10.05.2016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51CA306-FBB8-41C3-9320-E28ABDEF0F8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STREDOZÁPAD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Federálny okres</a:t>
            </a:r>
          </a:p>
          <a:p>
            <a:endParaRPr lang="sk-SK" dirty="0" smtClean="0"/>
          </a:p>
          <a:p>
            <a:r>
              <a:rPr lang="sk-SK" dirty="0" err="1" smtClean="0"/>
              <a:t>Goiás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Mato</a:t>
            </a:r>
            <a:r>
              <a:rPr lang="sk-SK" dirty="0" smtClean="0"/>
              <a:t> </a:t>
            </a:r>
            <a:r>
              <a:rPr lang="sk-SK" dirty="0" err="1" smtClean="0"/>
              <a:t>Grosso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Mato</a:t>
            </a:r>
            <a:r>
              <a:rPr lang="sk-SK" dirty="0" smtClean="0"/>
              <a:t> </a:t>
            </a:r>
            <a:r>
              <a:rPr lang="sk-SK" dirty="0" err="1" smtClean="0"/>
              <a:t>Grosso</a:t>
            </a:r>
            <a:r>
              <a:rPr lang="sk-SK" dirty="0" smtClean="0"/>
              <a:t> do </a:t>
            </a:r>
            <a:r>
              <a:rPr lang="sk-SK" dirty="0" err="1" smtClean="0"/>
              <a:t>Sul</a:t>
            </a:r>
            <a:endParaRPr lang="sk-SK" dirty="0" smtClean="0"/>
          </a:p>
          <a:p>
            <a:endParaRPr lang="sk-SK" dirty="0" smtClean="0"/>
          </a:p>
        </p:txBody>
      </p:sp>
      <p:pic>
        <p:nvPicPr>
          <p:cNvPr id="1026" name="Picture 2" descr="https://upload.wikimedia.org/wikipedia/commons/d/db/Brasil_CentroOeste_mapl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69012"/>
            <a:ext cx="4860032" cy="507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edia-cdn.tripadvisor.com/media/photo-s/03/bd/e4/81/monumento-imigracao-japone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84" y="404665"/>
            <a:ext cx="3663104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jzbrasil.com/wp-content/uploads/2012/12/mt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3957005"/>
            <a:ext cx="5238750" cy="2726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diariodamidia.com.br/imagens/noticia/5-a-g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824536" cy="3629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sz="1600" dirty="0" smtClean="0"/>
              <a:t>Múzeum Dom </a:t>
            </a:r>
            <a:r>
              <a:rPr lang="sk-SK" sz="1600" dirty="0" err="1" smtClean="0"/>
              <a:t>Bosco</a:t>
            </a:r>
            <a:endParaRPr lang="sk-SK" sz="1600" dirty="0"/>
          </a:p>
        </p:txBody>
      </p:sp>
      <p:sp>
        <p:nvSpPr>
          <p:cNvPr id="4" name="Obdĺžnik 3"/>
          <p:cNvSpPr/>
          <p:nvPr/>
        </p:nvSpPr>
        <p:spPr>
          <a:xfrm>
            <a:off x="5154221" y="75982"/>
            <a:ext cx="3535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Památník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japonských prisťahovalcov</a:t>
            </a:r>
          </a:p>
        </p:txBody>
      </p:sp>
      <p:sp>
        <p:nvSpPr>
          <p:cNvPr id="5" name="Obdĺžnik 4"/>
          <p:cNvSpPr/>
          <p:nvPr/>
        </p:nvSpPr>
        <p:spPr>
          <a:xfrm>
            <a:off x="5301384" y="6165304"/>
            <a:ext cx="976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Pantanal</a:t>
            </a:r>
            <a:endParaRPr lang="sk-SK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JUH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Paraná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Rio Grande do </a:t>
            </a:r>
            <a:r>
              <a:rPr lang="sk-SK" dirty="0" err="1" smtClean="0"/>
              <a:t>Sul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Santa</a:t>
            </a:r>
            <a:r>
              <a:rPr lang="sk-SK" dirty="0" smtClean="0"/>
              <a:t> </a:t>
            </a:r>
            <a:r>
              <a:rPr lang="sk-SK" dirty="0" err="1" smtClean="0"/>
              <a:t>Catarina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098" name="Picture 2" descr="https://gatasnegrasbrasileiras.files.wordpress.com/2013/05/top-to-bottom-paranc3a1-santa-catarina-and-rio-grande-do-s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39477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Paraná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1800" i="1" dirty="0"/>
              <a:t>Počet obyvateľov:</a:t>
            </a:r>
            <a:r>
              <a:rPr lang="sk-SK" sz="1800" dirty="0"/>
              <a:t> 10 439 601 </a:t>
            </a:r>
          </a:p>
          <a:p>
            <a:r>
              <a:rPr lang="sk-SK" sz="1800" i="1" dirty="0"/>
              <a:t>Hlavné mesto:</a:t>
            </a:r>
            <a:r>
              <a:rPr lang="sk-SK" sz="1800" dirty="0"/>
              <a:t> </a:t>
            </a:r>
            <a:r>
              <a:rPr lang="sk-SK" sz="1800" dirty="0" err="1"/>
              <a:t>Curitiba</a:t>
            </a:r>
            <a:endParaRPr lang="sk-SK" sz="1800" dirty="0"/>
          </a:p>
          <a:p>
            <a:r>
              <a:rPr lang="sk-SK" sz="1800" i="1" dirty="0"/>
              <a:t>Rozloha:</a:t>
            </a:r>
            <a:r>
              <a:rPr lang="sk-SK" sz="1800" dirty="0"/>
              <a:t> 199 281,7 km2</a:t>
            </a:r>
          </a:p>
          <a:p>
            <a:r>
              <a:rPr lang="sk-SK" sz="1800" i="1" dirty="0"/>
              <a:t>Podnebie:</a:t>
            </a:r>
            <a:r>
              <a:rPr lang="sk-SK" sz="1800" dirty="0"/>
              <a:t> subtropické</a:t>
            </a:r>
          </a:p>
          <a:p>
            <a:r>
              <a:rPr lang="sk-SK" sz="1800" i="1" dirty="0"/>
              <a:t>Povrch:</a:t>
            </a:r>
            <a:r>
              <a:rPr lang="sk-SK" sz="1800" dirty="0"/>
              <a:t> nížiny na pobreží, náhorné plošiny na východe a západe, doliny vo </a:t>
            </a:r>
            <a:r>
              <a:rPr lang="sk-SK" sz="1800" dirty="0" smtClean="0"/>
              <a:t>vnútrozemí</a:t>
            </a:r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pPr marL="0" indent="0">
              <a:buNone/>
            </a:pPr>
            <a:r>
              <a:rPr lang="sk-SK" sz="1600" dirty="0" smtClean="0"/>
              <a:t>                 Vodopády </a:t>
            </a:r>
            <a:r>
              <a:rPr lang="sk-SK" sz="1600" dirty="0" err="1" smtClean="0"/>
              <a:t>Iguacú</a:t>
            </a:r>
            <a:endParaRPr lang="sk-SK" sz="1600" dirty="0"/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 descr="http://mochileiro.tur.br/PR%2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3241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puzzle-puzzle.cz/ImgZbozi/Maxi/m-vodopady-iguazu-15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90737"/>
            <a:ext cx="5238750" cy="3312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d/d7/Palacio_Avenida_HSBC_2_curitiba_bras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1" y="2687804"/>
            <a:ext cx="7931287" cy="3964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606801" y="47226"/>
            <a:ext cx="756084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 </a:t>
            </a:r>
          </a:p>
          <a:p>
            <a:r>
              <a:rPr lang="sk-SK" sz="1600" b="1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Typické jedlá:</a:t>
            </a:r>
            <a:endParaRPr lang="sk-SK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Barreado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 dlho varené a rozpadnuté bravčové mäso na cibuli a vínnom octe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Churrasco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feito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no </a:t>
            </a: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fogo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chao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 mäso na prírodný spôsob pečené v pahrebe v zemi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Arroz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carreteiro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 rizoto s kúskami mäsa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Virado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feiajo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 jednoduchý dedinský pokrm z vysmážaných placiek z </a:t>
            </a: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mandiokovej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múky a fazule servírovaný s tmavou </a:t>
            </a:r>
            <a:r>
              <a:rPr lang="sk-SK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ryžou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sk-SK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Palác </a:t>
            </a:r>
            <a:r>
              <a:rPr lang="sk-SK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Avenida</a:t>
            </a:r>
            <a:endParaRPr lang="sk-SK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sk-SK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6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sk-SK" dirty="0" smtClean="0"/>
              <a:t>Rio Grande do </a:t>
            </a:r>
            <a:r>
              <a:rPr lang="sk-SK" dirty="0" err="1" smtClean="0"/>
              <a:t>Sul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600" i="1" dirty="0"/>
          </a:p>
          <a:p>
            <a:r>
              <a:rPr lang="sk-SK" sz="1600" i="1" dirty="0" smtClean="0"/>
              <a:t>Počet </a:t>
            </a:r>
            <a:r>
              <a:rPr lang="sk-SK" sz="1600" i="1" dirty="0"/>
              <a:t>obyvateľov:</a:t>
            </a:r>
            <a:r>
              <a:rPr lang="sk-SK" sz="1600" dirty="0"/>
              <a:t> 10 695 532</a:t>
            </a:r>
          </a:p>
          <a:p>
            <a:r>
              <a:rPr lang="sk-SK" sz="1600" i="1" dirty="0"/>
              <a:t>Hlavné mesto:</a:t>
            </a:r>
            <a:r>
              <a:rPr lang="sk-SK" sz="1600" dirty="0"/>
              <a:t> Porto </a:t>
            </a:r>
            <a:r>
              <a:rPr lang="sk-SK" sz="1600" dirty="0" err="1"/>
              <a:t>Alegre</a:t>
            </a:r>
            <a:endParaRPr lang="sk-SK" sz="1600" dirty="0"/>
          </a:p>
          <a:p>
            <a:r>
              <a:rPr lang="sk-SK" sz="1600" i="1" dirty="0"/>
              <a:t>Rozloha:</a:t>
            </a:r>
            <a:r>
              <a:rPr lang="sk-SK" sz="1600" dirty="0"/>
              <a:t> 281 734 km2</a:t>
            </a:r>
          </a:p>
          <a:p>
            <a:r>
              <a:rPr lang="sk-SK" sz="1600" i="1" dirty="0"/>
              <a:t>Podnebie:</a:t>
            </a:r>
            <a:r>
              <a:rPr lang="sk-SK" sz="1600" dirty="0"/>
              <a:t> subtropické</a:t>
            </a:r>
          </a:p>
          <a:p>
            <a:r>
              <a:rPr lang="sk-SK" sz="1600" i="1" dirty="0"/>
              <a:t>Povrch:</a:t>
            </a:r>
            <a:r>
              <a:rPr lang="sk-SK" sz="1600" dirty="0"/>
              <a:t> pobrežné nížiny so štrkovo piesočnatými a </a:t>
            </a:r>
            <a:endParaRPr lang="sk-SK" sz="1600" dirty="0" smtClean="0"/>
          </a:p>
          <a:p>
            <a:pPr marL="0" indent="0">
              <a:buNone/>
            </a:pPr>
            <a:r>
              <a:rPr lang="sk-SK" sz="1600" dirty="0"/>
              <a:t> </a:t>
            </a:r>
            <a:r>
              <a:rPr lang="sk-SK" sz="1600" dirty="0" smtClean="0"/>
              <a:t>     slanými </a:t>
            </a:r>
            <a:r>
              <a:rPr lang="sk-SK" sz="1600" dirty="0"/>
              <a:t>pôdami, náhorné plošiny na Z a SV, doliny vo </a:t>
            </a:r>
            <a:r>
              <a:rPr lang="sk-SK" sz="1600" dirty="0" smtClean="0"/>
              <a:t>vnútrozemí</a:t>
            </a:r>
          </a:p>
          <a:p>
            <a:pPr marL="0" indent="0">
              <a:buNone/>
            </a:pPr>
            <a:r>
              <a:rPr lang="sk-SK" sz="1600" dirty="0" err="1"/>
              <a:t>Farroupilha</a:t>
            </a:r>
            <a:endParaRPr lang="sk-SK" sz="1600" dirty="0"/>
          </a:p>
          <a:p>
            <a:endParaRPr lang="sk-SK" dirty="0"/>
          </a:p>
        </p:txBody>
      </p:sp>
      <p:pic>
        <p:nvPicPr>
          <p:cNvPr id="6" name="Picture 2" descr="http://www.embaixador.com.br/site/images/pontos-turisticos-poa/parque-farroupil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3624"/>
            <a:ext cx="734481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rasilescola.com/upload/e/mapa-rio-grande-do-s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2324100" cy="21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upload.wikimedia.org/wikipedia/commons/a/a6/Majesti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5005"/>
            <a:ext cx="4860031" cy="6219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 numCol="2"/>
          <a:lstStyle/>
          <a:p>
            <a:r>
              <a:rPr lang="sk-SK" sz="1600" u="sng" dirty="0"/>
              <a:t>Typické jedlá:</a:t>
            </a:r>
          </a:p>
          <a:p>
            <a:r>
              <a:rPr lang="sk-SK" sz="1600" dirty="0" err="1"/>
              <a:t>Arroz</a:t>
            </a:r>
            <a:r>
              <a:rPr lang="sk-SK" sz="1600" dirty="0"/>
              <a:t> </a:t>
            </a:r>
            <a:r>
              <a:rPr lang="sk-SK" sz="1600" dirty="0" err="1"/>
              <a:t>Carreteiro</a:t>
            </a:r>
            <a:r>
              <a:rPr lang="sk-SK" sz="1600" dirty="0"/>
              <a:t>- ryža s kúskami mäsa</a:t>
            </a:r>
          </a:p>
          <a:p>
            <a:r>
              <a:rPr lang="sk-SK" sz="1600" dirty="0" err="1"/>
              <a:t>Quibebe</a:t>
            </a:r>
            <a:r>
              <a:rPr lang="sk-SK" sz="1600" dirty="0"/>
              <a:t> </a:t>
            </a:r>
            <a:r>
              <a:rPr lang="sk-SK" sz="1600" dirty="0" err="1"/>
              <a:t>puchero</a:t>
            </a:r>
            <a:r>
              <a:rPr lang="sk-SK" sz="1600" dirty="0"/>
              <a:t>- slaný tekvicový nákyp</a:t>
            </a:r>
          </a:p>
          <a:p>
            <a:r>
              <a:rPr lang="sk-SK" sz="1600" dirty="0" err="1"/>
              <a:t>Rabada</a:t>
            </a:r>
            <a:r>
              <a:rPr lang="sk-SK" sz="1600" dirty="0"/>
              <a:t>- hovädzí chvost v omáčke z paradajok dochutenej cesnakom a žeruchou</a:t>
            </a:r>
          </a:p>
          <a:p>
            <a:r>
              <a:rPr lang="sk-SK" sz="1600" dirty="0" err="1"/>
              <a:t>Costela</a:t>
            </a:r>
            <a:r>
              <a:rPr lang="sk-SK" sz="1600" dirty="0"/>
              <a:t> </a:t>
            </a:r>
            <a:r>
              <a:rPr lang="sk-SK" sz="1600" dirty="0" err="1"/>
              <a:t>Assa</a:t>
            </a:r>
            <a:r>
              <a:rPr lang="sk-SK" sz="1600" dirty="0"/>
              <a:t> no </a:t>
            </a:r>
            <a:r>
              <a:rPr lang="sk-SK" sz="1600" dirty="0" err="1"/>
              <a:t>fogo</a:t>
            </a:r>
            <a:r>
              <a:rPr lang="sk-SK" sz="1600" dirty="0"/>
              <a:t> </a:t>
            </a:r>
            <a:r>
              <a:rPr lang="sk-SK" sz="1600" dirty="0" err="1"/>
              <a:t>de</a:t>
            </a:r>
            <a:r>
              <a:rPr lang="sk-SK" sz="1600" dirty="0"/>
              <a:t> </a:t>
            </a:r>
            <a:r>
              <a:rPr lang="sk-SK" sz="1600" dirty="0" err="1"/>
              <a:t>chao</a:t>
            </a:r>
            <a:r>
              <a:rPr lang="sk-SK" sz="1600" dirty="0"/>
              <a:t>- rebierka pečené v pahrebe</a:t>
            </a:r>
          </a:p>
          <a:p>
            <a:r>
              <a:rPr lang="sk-SK" sz="1600" dirty="0" err="1"/>
              <a:t>Carne</a:t>
            </a:r>
            <a:r>
              <a:rPr lang="sk-SK" sz="1600" dirty="0"/>
              <a:t> </a:t>
            </a:r>
            <a:r>
              <a:rPr lang="sk-SK" sz="1600" dirty="0" err="1"/>
              <a:t>assa</a:t>
            </a:r>
            <a:r>
              <a:rPr lang="sk-SK" sz="1600" dirty="0"/>
              <a:t> na </a:t>
            </a:r>
            <a:r>
              <a:rPr lang="sk-SK" sz="1600" dirty="0" err="1"/>
              <a:t>grelha</a:t>
            </a:r>
            <a:r>
              <a:rPr lang="sk-SK" sz="1600" dirty="0"/>
              <a:t>- ,</a:t>
            </a:r>
            <a:r>
              <a:rPr lang="sk-SK" sz="1600" dirty="0" err="1"/>
              <a:t>äso</a:t>
            </a:r>
            <a:r>
              <a:rPr lang="sk-SK" sz="1600" dirty="0"/>
              <a:t> pečené na rošte</a:t>
            </a:r>
          </a:p>
          <a:p>
            <a:r>
              <a:rPr lang="sk-SK" sz="1600" dirty="0" err="1"/>
              <a:t>Chimarrao</a:t>
            </a:r>
            <a:r>
              <a:rPr lang="sk-SK" sz="1600" dirty="0"/>
              <a:t>- </a:t>
            </a:r>
            <a:r>
              <a:rPr lang="sk-SK" sz="1600" dirty="0" err="1"/>
              <a:t>maté</a:t>
            </a:r>
            <a:r>
              <a:rPr lang="sk-SK" sz="1600" dirty="0"/>
              <a:t> ( nápoj pripravovaný z listov cezmíny paraguajskej)</a:t>
            </a:r>
          </a:p>
          <a:p>
            <a:endParaRPr lang="sk-SK" sz="1600" dirty="0" smtClean="0"/>
          </a:p>
        </p:txBody>
      </p:sp>
      <p:sp>
        <p:nvSpPr>
          <p:cNvPr id="2" name="Obdĺžnik 1"/>
          <p:cNvSpPr/>
          <p:nvPr/>
        </p:nvSpPr>
        <p:spPr>
          <a:xfrm>
            <a:off x="4572000" y="63873"/>
            <a:ext cx="3035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sk-SK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Dom kultúry Mária </a:t>
            </a:r>
            <a:r>
              <a:rPr lang="sk-SK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Quintana</a:t>
            </a:r>
            <a:endParaRPr lang="sk-SK" sz="1600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82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bestday.com.br/wp-content/uploads/2015/11/Usina-do-Gas%C3%B4met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5544616" cy="3830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8/87/La%C3%A7ad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3246414" cy="4751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5868144" y="899428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 </a:t>
            </a:r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Lacador</a:t>
            </a:r>
            <a:endParaRPr lang="sk-SK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79512" y="1086464"/>
            <a:ext cx="2052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Usina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Gasometro</a:t>
            </a:r>
            <a:endParaRPr lang="sk-SK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531440"/>
            <a:ext cx="8229600" cy="1600200"/>
          </a:xfrm>
        </p:spPr>
        <p:txBody>
          <a:bodyPr/>
          <a:lstStyle/>
          <a:p>
            <a:r>
              <a:rPr lang="sk-SK" dirty="0" err="1" smtClean="0"/>
              <a:t>Santa</a:t>
            </a:r>
            <a:r>
              <a:rPr lang="sk-SK" dirty="0" smtClean="0"/>
              <a:t> </a:t>
            </a:r>
            <a:r>
              <a:rPr lang="sk-SK" dirty="0" err="1" smtClean="0"/>
              <a:t>Catarina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81326"/>
            <a:ext cx="8229600" cy="4525963"/>
          </a:xfrm>
        </p:spPr>
        <p:txBody>
          <a:bodyPr>
            <a:noAutofit/>
          </a:bodyPr>
          <a:lstStyle/>
          <a:p>
            <a:endParaRPr lang="sk-SK" sz="1600" i="1" dirty="0" smtClean="0"/>
          </a:p>
          <a:p>
            <a:r>
              <a:rPr lang="sk-SK" sz="1800" i="1" dirty="0" smtClean="0"/>
              <a:t>Počet </a:t>
            </a:r>
            <a:r>
              <a:rPr lang="sk-SK" sz="1800" i="1" dirty="0"/>
              <a:t>obyvateľov:</a:t>
            </a:r>
            <a:r>
              <a:rPr lang="sk-SK" sz="1800" dirty="0"/>
              <a:t> 6 249 682</a:t>
            </a:r>
          </a:p>
          <a:p>
            <a:r>
              <a:rPr lang="sk-SK" sz="1800" i="1" dirty="0"/>
              <a:t>Hlavné mesto:</a:t>
            </a:r>
            <a:r>
              <a:rPr lang="sk-SK" sz="1800" dirty="0"/>
              <a:t> </a:t>
            </a:r>
            <a:r>
              <a:rPr lang="sk-SK" sz="1800" dirty="0" err="1"/>
              <a:t>Florianópolis</a:t>
            </a:r>
            <a:endParaRPr lang="sk-SK" sz="1800" dirty="0"/>
          </a:p>
          <a:p>
            <a:r>
              <a:rPr lang="sk-SK" sz="1800" i="1" dirty="0"/>
              <a:t>Rozloha:</a:t>
            </a:r>
            <a:r>
              <a:rPr lang="sk-SK" sz="1800" dirty="0"/>
              <a:t> 95 258,1 km2</a:t>
            </a:r>
          </a:p>
          <a:p>
            <a:r>
              <a:rPr lang="sk-SK" sz="1800" i="1" dirty="0"/>
              <a:t>Podnebie:</a:t>
            </a:r>
            <a:r>
              <a:rPr lang="sk-SK" sz="1800" dirty="0"/>
              <a:t> subtropické</a:t>
            </a:r>
          </a:p>
          <a:p>
            <a:r>
              <a:rPr lang="sk-SK" sz="1800" i="1" dirty="0"/>
              <a:t>Povrch:</a:t>
            </a:r>
            <a:r>
              <a:rPr lang="sk-SK" sz="1800" dirty="0"/>
              <a:t> rovinaté územia, členité pobrežie s ostrovmi, nížiny a doliny vo vnútrozemí</a:t>
            </a:r>
          </a:p>
          <a:p>
            <a:pPr marL="0" indent="0">
              <a:buNone/>
            </a:pPr>
            <a:endParaRPr lang="sk-SK" sz="1600" dirty="0" smtClean="0"/>
          </a:p>
          <a:p>
            <a:r>
              <a:rPr lang="sk-SK" sz="1800" u="sng" dirty="0" smtClean="0"/>
              <a:t>Typické jedlá: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peixe</a:t>
            </a:r>
            <a:r>
              <a:rPr lang="sk-SK" sz="1800" dirty="0" smtClean="0"/>
              <a:t> </a:t>
            </a:r>
            <a:r>
              <a:rPr lang="sk-SK" sz="1800" dirty="0" err="1" smtClean="0"/>
              <a:t>com</a:t>
            </a:r>
            <a:r>
              <a:rPr lang="sk-SK" sz="1800" dirty="0" smtClean="0"/>
              <a:t> </a:t>
            </a:r>
            <a:r>
              <a:rPr lang="sk-SK" sz="1800" dirty="0" err="1" smtClean="0"/>
              <a:t>pirao</a:t>
            </a:r>
            <a:r>
              <a:rPr lang="sk-SK" sz="1800" dirty="0" smtClean="0"/>
              <a:t>- rybací vývar zahustený </a:t>
            </a:r>
            <a:r>
              <a:rPr lang="sk-SK" sz="1800" dirty="0" err="1" smtClean="0"/>
              <a:t>maniokou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-a </a:t>
            </a:r>
            <a:r>
              <a:rPr lang="sk-SK" sz="1800" dirty="0" err="1" smtClean="0"/>
              <a:t>peixada</a:t>
            </a:r>
            <a:r>
              <a:rPr lang="sk-SK" sz="1800" dirty="0" smtClean="0"/>
              <a:t> </a:t>
            </a:r>
            <a:r>
              <a:rPr lang="sk-SK" sz="1800" dirty="0" err="1" smtClean="0"/>
              <a:t>catarinense</a:t>
            </a:r>
            <a:r>
              <a:rPr lang="sk-SK" sz="1800" dirty="0" smtClean="0"/>
              <a:t>- rybacina dochutená omáčkou </a:t>
            </a:r>
          </a:p>
          <a:p>
            <a:pPr marL="0" indent="0">
              <a:buNone/>
            </a:pPr>
            <a:r>
              <a:rPr lang="sk-SK" sz="1800" dirty="0"/>
              <a:t> </a:t>
            </a:r>
            <a:r>
              <a:rPr lang="sk-SK" sz="1800" dirty="0" smtClean="0"/>
              <a:t> z citrónov a čierneho korenia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churrasco</a:t>
            </a:r>
            <a:r>
              <a:rPr lang="sk-SK" sz="1800" dirty="0" smtClean="0"/>
              <a:t>- mäso na </a:t>
            </a:r>
            <a:r>
              <a:rPr lang="sk-SK" sz="1800" dirty="0" err="1" smtClean="0"/>
              <a:t>prírodno</a:t>
            </a:r>
            <a:r>
              <a:rPr lang="sk-SK" sz="1800" dirty="0" smtClean="0"/>
              <a:t> opekané nad ohňom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eisben</a:t>
            </a:r>
            <a:r>
              <a:rPr lang="sk-SK" sz="1800" dirty="0" smtClean="0"/>
              <a:t> </a:t>
            </a:r>
            <a:r>
              <a:rPr lang="sk-SK" sz="1800" dirty="0" err="1" smtClean="0"/>
              <a:t>que</a:t>
            </a:r>
            <a:r>
              <a:rPr lang="sk-SK" sz="1800" dirty="0" smtClean="0"/>
              <a:t> é o </a:t>
            </a:r>
            <a:r>
              <a:rPr lang="sk-SK" sz="1800" dirty="0" err="1" smtClean="0"/>
              <a:t>joelho</a:t>
            </a:r>
            <a:r>
              <a:rPr lang="sk-SK" sz="1800" dirty="0" smtClean="0"/>
              <a:t> </a:t>
            </a:r>
            <a:r>
              <a:rPr lang="sk-SK" sz="1800" dirty="0" err="1" smtClean="0"/>
              <a:t>de</a:t>
            </a:r>
            <a:r>
              <a:rPr lang="sk-SK" sz="1800" dirty="0" smtClean="0"/>
              <a:t> </a:t>
            </a:r>
            <a:r>
              <a:rPr lang="sk-SK" sz="1800" dirty="0" err="1" smtClean="0"/>
              <a:t>porco</a:t>
            </a:r>
            <a:r>
              <a:rPr lang="sk-SK" sz="1800" dirty="0" smtClean="0"/>
              <a:t>- pečené bravčové koleno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chucrute</a:t>
            </a:r>
            <a:r>
              <a:rPr lang="sk-SK" sz="1800" dirty="0" smtClean="0"/>
              <a:t>- kyslá kapusta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marreco</a:t>
            </a:r>
            <a:r>
              <a:rPr lang="sk-SK" sz="1800" dirty="0" smtClean="0"/>
              <a:t>- divá kačka</a:t>
            </a:r>
            <a:endParaRPr lang="sk-SK" sz="1800" dirty="0"/>
          </a:p>
        </p:txBody>
      </p:sp>
      <p:pic>
        <p:nvPicPr>
          <p:cNvPr id="8194" name="Picture 2" descr="https://upload.wikimedia.org/wikipedia/commons/thumb/e/e2/Brazil_State_SantaCatarina.svg/220px-Brazil_State_SantaCatarin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2095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ms.viajeaqui.abril.com.br/19/foto-galeria-materia-620-31.jpeg?13279336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5142059" cy="3176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loucosporpraia.com.br/wp-content/uploads/2013/04/Praia-Lagoinha-do-Leste-Florian%C3%B3polis-floripamais.com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5" y="3337743"/>
            <a:ext cx="5472608" cy="3383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804946" y="260648"/>
            <a:ext cx="1830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Most </a:t>
            </a:r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Hercílio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Luz</a:t>
            </a:r>
            <a:endParaRPr lang="sk-SK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664843" y="6165304"/>
            <a:ext cx="572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pláž</a:t>
            </a:r>
          </a:p>
        </p:txBody>
      </p:sp>
    </p:spTree>
    <p:extLst>
      <p:ext uri="{BB962C8B-B14F-4D97-AF65-F5344CB8AC3E}">
        <p14:creationId xmlns:p14="http://schemas.microsoft.com/office/powerpoint/2010/main" val="42251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JUHOVÝCHOD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Espírito</a:t>
            </a:r>
            <a:r>
              <a:rPr lang="sk-SK" dirty="0" smtClean="0"/>
              <a:t> Santo</a:t>
            </a:r>
          </a:p>
          <a:p>
            <a:endParaRPr lang="sk-SK" dirty="0" smtClean="0"/>
          </a:p>
          <a:p>
            <a:r>
              <a:rPr lang="sk-SK" dirty="0" err="1" smtClean="0"/>
              <a:t>Minas</a:t>
            </a:r>
            <a:r>
              <a:rPr lang="sk-SK" dirty="0" smtClean="0"/>
              <a:t> </a:t>
            </a:r>
            <a:r>
              <a:rPr lang="sk-SK" dirty="0" err="1" smtClean="0"/>
              <a:t>Gerais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Rio </a:t>
            </a:r>
            <a:r>
              <a:rPr lang="sk-SK" dirty="0" err="1" smtClean="0"/>
              <a:t>de</a:t>
            </a:r>
            <a:r>
              <a:rPr lang="sk-SK" dirty="0" smtClean="0"/>
              <a:t> Janeiro</a:t>
            </a:r>
          </a:p>
          <a:p>
            <a:endParaRPr lang="sk-SK" dirty="0" smtClean="0"/>
          </a:p>
          <a:p>
            <a:r>
              <a:rPr lang="sk-SK" dirty="0" err="1" smtClean="0"/>
              <a:t>Sao</a:t>
            </a:r>
            <a:r>
              <a:rPr lang="sk-SK" dirty="0" smtClean="0"/>
              <a:t> </a:t>
            </a:r>
            <a:r>
              <a:rPr lang="sk-SK" dirty="0" err="1" smtClean="0"/>
              <a:t>Paulo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10242" name="Picture 2" descr="https://upload.wikimedia.org/wikipedia/commons/5/54/Brasil_Sudeste_mapl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520065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8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Federálny okres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800" i="1" dirty="0"/>
              <a:t>Počet obyvateľov:</a:t>
            </a:r>
            <a:r>
              <a:rPr lang="sk-SK" sz="1800" dirty="0"/>
              <a:t> 2 562 963</a:t>
            </a:r>
          </a:p>
          <a:p>
            <a:r>
              <a:rPr lang="sk-SK" sz="1800" i="1" dirty="0"/>
              <a:t>Hlavné mesto:</a:t>
            </a:r>
            <a:r>
              <a:rPr lang="sk-SK" sz="1800" dirty="0"/>
              <a:t> Brazília</a:t>
            </a:r>
          </a:p>
          <a:p>
            <a:r>
              <a:rPr lang="sk-SK" sz="1800" i="1" dirty="0"/>
              <a:t>Rozloha:</a:t>
            </a:r>
            <a:r>
              <a:rPr lang="sk-SK" sz="1800" dirty="0"/>
              <a:t> 5 801,9 km2</a:t>
            </a:r>
          </a:p>
          <a:p>
            <a:r>
              <a:rPr lang="sk-SK" sz="1800" i="1" dirty="0"/>
              <a:t>Podnebie:</a:t>
            </a:r>
            <a:r>
              <a:rPr lang="sk-SK" sz="1800" dirty="0"/>
              <a:t> tropické</a:t>
            </a:r>
          </a:p>
          <a:p>
            <a:r>
              <a:rPr lang="sk-SK" sz="1800" i="1" dirty="0"/>
              <a:t>Povrch:</a:t>
            </a:r>
            <a:r>
              <a:rPr lang="sk-SK" sz="1800" dirty="0"/>
              <a:t> mierne </a:t>
            </a:r>
            <a:r>
              <a:rPr lang="sk-SK" sz="1800" dirty="0" smtClean="0"/>
              <a:t>členitý</a:t>
            </a:r>
          </a:p>
          <a:p>
            <a:endParaRPr lang="sk-SK" sz="1800" dirty="0"/>
          </a:p>
          <a:p>
            <a:r>
              <a:rPr lang="sk-SK" sz="1800" u="sng" dirty="0" smtClean="0"/>
              <a:t>Typické jedlá: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Mané</a:t>
            </a:r>
            <a:r>
              <a:rPr lang="sk-SK" sz="1800" dirty="0" smtClean="0"/>
              <a:t> </a:t>
            </a:r>
            <a:r>
              <a:rPr lang="sk-SK" sz="1800" dirty="0" err="1" smtClean="0"/>
              <a:t>pelado</a:t>
            </a:r>
            <a:r>
              <a:rPr lang="sk-SK" sz="1800" dirty="0" smtClean="0"/>
              <a:t>: koláč z manioky a kokosu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Peixadas</a:t>
            </a:r>
            <a:r>
              <a:rPr lang="sk-SK" sz="1800" dirty="0" smtClean="0"/>
              <a:t>: jedlá z rýb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Especialidades</a:t>
            </a:r>
            <a:r>
              <a:rPr lang="sk-SK" sz="1800" dirty="0" smtClean="0"/>
              <a:t> </a:t>
            </a:r>
            <a:r>
              <a:rPr lang="sk-SK" sz="1800" dirty="0" err="1" smtClean="0"/>
              <a:t>japonesas</a:t>
            </a:r>
            <a:r>
              <a:rPr lang="sk-SK" sz="1800" dirty="0" smtClean="0"/>
              <a:t>: japonské špeciality</a:t>
            </a:r>
            <a:endParaRPr lang="sk-SK" sz="1800" dirty="0"/>
          </a:p>
          <a:p>
            <a:endParaRPr lang="sk-SK" dirty="0"/>
          </a:p>
        </p:txBody>
      </p:sp>
      <p:pic>
        <p:nvPicPr>
          <p:cNvPr id="1026" name="Picture 2" descr="http://www2.luventicus.org/mapaspt/brasil/distritofeder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47" y="1844824"/>
            <a:ext cx="32403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1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sk-SK" dirty="0" err="1" smtClean="0"/>
              <a:t>Espírito</a:t>
            </a:r>
            <a:r>
              <a:rPr lang="sk-SK" dirty="0" smtClean="0"/>
              <a:t> Santo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i="1" dirty="0"/>
              <a:t>Počet obyvateľov:</a:t>
            </a:r>
            <a:r>
              <a:rPr lang="sk-SK" sz="1800" dirty="0"/>
              <a:t> 3 512 672</a:t>
            </a:r>
          </a:p>
          <a:p>
            <a:r>
              <a:rPr lang="sk-SK" sz="1800" i="1" dirty="0"/>
              <a:t>Hlavné mesto:</a:t>
            </a:r>
            <a:r>
              <a:rPr lang="sk-SK" sz="1800" dirty="0"/>
              <a:t> </a:t>
            </a:r>
            <a:r>
              <a:rPr lang="sk-SK" sz="1800" dirty="0" err="1"/>
              <a:t>Vitória</a:t>
            </a:r>
            <a:endParaRPr lang="sk-SK" sz="1800" dirty="0"/>
          </a:p>
          <a:p>
            <a:r>
              <a:rPr lang="sk-SK" sz="1800" i="1" dirty="0"/>
              <a:t>Rozloha:</a:t>
            </a:r>
            <a:r>
              <a:rPr lang="sk-SK" sz="1800" dirty="0"/>
              <a:t> 46 047,3 km2</a:t>
            </a:r>
          </a:p>
          <a:p>
            <a:r>
              <a:rPr lang="sk-SK" sz="1800" i="1" dirty="0"/>
              <a:t>Podnebie:</a:t>
            </a:r>
            <a:r>
              <a:rPr lang="sk-SK" sz="1800" dirty="0"/>
              <a:t> tropické</a:t>
            </a:r>
          </a:p>
          <a:p>
            <a:r>
              <a:rPr lang="sk-SK" sz="1800" i="1" dirty="0"/>
              <a:t>Povrch:</a:t>
            </a:r>
            <a:r>
              <a:rPr lang="sk-SK" sz="1800" dirty="0"/>
              <a:t> pobrežné nížiny a pohoria vo vnútrozemí</a:t>
            </a:r>
          </a:p>
        </p:txBody>
      </p:sp>
      <p:pic>
        <p:nvPicPr>
          <p:cNvPr id="11266" name="Picture 2" descr="http://www.qualddd.com/images/mapas/mapa-espirito-sa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94962"/>
            <a:ext cx="23241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-media-cache-ak0.pinimg.com/736x/3d/9a/9d/3d9a9d0ad1f93b97a4028d0df1e9b9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6858000" cy="318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r>
              <a:rPr lang="sk-SK" sz="1600" u="sng" dirty="0" smtClean="0"/>
              <a:t>Typické jedlá:</a:t>
            </a:r>
          </a:p>
          <a:p>
            <a:pPr marL="0" indent="0">
              <a:buNone/>
            </a:pPr>
            <a:r>
              <a:rPr lang="sk-SK" sz="1600" dirty="0" smtClean="0"/>
              <a:t>-</a:t>
            </a:r>
            <a:r>
              <a:rPr lang="sk-SK" sz="1600" dirty="0" err="1" smtClean="0"/>
              <a:t>Moqueca</a:t>
            </a:r>
            <a:r>
              <a:rPr lang="sk-SK" sz="1600" dirty="0" smtClean="0"/>
              <a:t> </a:t>
            </a:r>
            <a:r>
              <a:rPr lang="sk-SK" sz="1600" dirty="0" err="1" smtClean="0"/>
              <a:t>de</a:t>
            </a:r>
            <a:r>
              <a:rPr lang="sk-SK" sz="1600" dirty="0" smtClean="0"/>
              <a:t> </a:t>
            </a:r>
            <a:r>
              <a:rPr lang="sk-SK" sz="1600" dirty="0" err="1" smtClean="0"/>
              <a:t>camarao</a:t>
            </a:r>
            <a:r>
              <a:rPr lang="sk-SK" sz="1600" dirty="0" smtClean="0"/>
              <a:t> </a:t>
            </a:r>
            <a:r>
              <a:rPr lang="sk-SK" sz="1600" dirty="0" err="1" smtClean="0"/>
              <a:t>ou</a:t>
            </a:r>
            <a:r>
              <a:rPr lang="sk-SK" sz="1600" dirty="0" smtClean="0"/>
              <a:t> </a:t>
            </a:r>
            <a:r>
              <a:rPr lang="sk-SK" sz="1600" dirty="0" err="1" smtClean="0"/>
              <a:t>de</a:t>
            </a:r>
            <a:r>
              <a:rPr lang="sk-SK" sz="1600" dirty="0" smtClean="0"/>
              <a:t> </a:t>
            </a:r>
            <a:r>
              <a:rPr lang="sk-SK" sz="1600" dirty="0" err="1" smtClean="0"/>
              <a:t>peixe</a:t>
            </a:r>
            <a:r>
              <a:rPr lang="sk-SK" sz="1600" dirty="0" smtClean="0"/>
              <a:t> </a:t>
            </a:r>
            <a:r>
              <a:rPr lang="sk-SK" sz="1600" dirty="0" err="1" smtClean="0"/>
              <a:t>capixaba</a:t>
            </a:r>
            <a:r>
              <a:rPr lang="sk-SK" sz="1600" dirty="0" smtClean="0"/>
              <a:t>: krevety alebo ryba v paradajkovej omáčke a na kokosovom mlieku</a:t>
            </a:r>
          </a:p>
          <a:p>
            <a:pPr marL="0" indent="0">
              <a:buNone/>
            </a:pPr>
            <a:r>
              <a:rPr lang="sk-SK" sz="1600" dirty="0" smtClean="0"/>
              <a:t>-</a:t>
            </a:r>
            <a:r>
              <a:rPr lang="sk-SK" sz="1600" dirty="0" err="1" smtClean="0"/>
              <a:t>Muma</a:t>
            </a:r>
            <a:r>
              <a:rPr lang="sk-SK" sz="1600" dirty="0" smtClean="0"/>
              <a:t> </a:t>
            </a:r>
            <a:r>
              <a:rPr lang="sk-SK" sz="1600" dirty="0" err="1" smtClean="0"/>
              <a:t>de</a:t>
            </a:r>
            <a:r>
              <a:rPr lang="sk-SK" sz="1600" dirty="0" smtClean="0"/>
              <a:t> </a:t>
            </a:r>
            <a:r>
              <a:rPr lang="sk-SK" sz="1600" dirty="0" err="1" smtClean="0"/>
              <a:t>siri</a:t>
            </a:r>
            <a:r>
              <a:rPr lang="sk-SK" sz="1600" dirty="0" smtClean="0"/>
              <a:t>: krab v paradajkovej omáčke</a:t>
            </a:r>
          </a:p>
          <a:p>
            <a:pPr marL="0" indent="0">
              <a:buNone/>
            </a:pPr>
            <a:r>
              <a:rPr lang="sk-SK" sz="1600" dirty="0" smtClean="0"/>
              <a:t>-</a:t>
            </a:r>
            <a:r>
              <a:rPr lang="sk-SK" sz="1600" dirty="0" err="1" smtClean="0"/>
              <a:t>casquinha</a:t>
            </a:r>
            <a:r>
              <a:rPr lang="sk-SK" sz="1600" dirty="0" smtClean="0"/>
              <a:t> </a:t>
            </a:r>
            <a:r>
              <a:rPr lang="sk-SK" sz="1600" dirty="0" err="1" smtClean="0"/>
              <a:t>de</a:t>
            </a:r>
            <a:r>
              <a:rPr lang="sk-SK" sz="1600" dirty="0" smtClean="0"/>
              <a:t> </a:t>
            </a:r>
            <a:r>
              <a:rPr lang="sk-SK" sz="1600" dirty="0" err="1" smtClean="0"/>
              <a:t>siri</a:t>
            </a:r>
            <a:r>
              <a:rPr lang="sk-SK" sz="1600" dirty="0" smtClean="0"/>
              <a:t>: zapekané kúsky kraba v múke a posypané syrom</a:t>
            </a:r>
            <a:endParaRPr lang="sk-SK" sz="1600" dirty="0"/>
          </a:p>
        </p:txBody>
      </p:sp>
      <p:pic>
        <p:nvPicPr>
          <p:cNvPr id="12290" name="Picture 2" descr="http://verdadeluz.com.br/wp-content/uploads/2015/06/esp%C3%ADrito-sant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79"/>
            <a:ext cx="7044930" cy="4315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4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Minas</a:t>
            </a:r>
            <a:r>
              <a:rPr lang="sk-SK" dirty="0" smtClean="0"/>
              <a:t> </a:t>
            </a:r>
            <a:r>
              <a:rPr lang="sk-SK" dirty="0" err="1" smtClean="0"/>
              <a:t>Gerais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1800" i="1" dirty="0"/>
              <a:t>Počet obyvateľov:</a:t>
            </a:r>
            <a:r>
              <a:rPr lang="sk-SK" sz="1800" dirty="0"/>
              <a:t> 19 595 309</a:t>
            </a:r>
          </a:p>
          <a:p>
            <a:r>
              <a:rPr lang="sk-SK" sz="1800" i="1" dirty="0"/>
              <a:t>Hlavné mesto:</a:t>
            </a:r>
            <a:r>
              <a:rPr lang="sk-SK" sz="1800" dirty="0"/>
              <a:t> Belo Horizonte</a:t>
            </a:r>
          </a:p>
          <a:p>
            <a:r>
              <a:rPr lang="sk-SK" sz="1800" i="1" dirty="0"/>
              <a:t>Rozloha:</a:t>
            </a:r>
            <a:r>
              <a:rPr lang="sk-SK" sz="1800" dirty="0"/>
              <a:t> 586 552,4 km2</a:t>
            </a:r>
          </a:p>
          <a:p>
            <a:r>
              <a:rPr lang="sk-SK" sz="1800" i="1" dirty="0"/>
              <a:t>Podnebie:</a:t>
            </a:r>
            <a:r>
              <a:rPr lang="sk-SK" sz="1800" dirty="0"/>
              <a:t> tropické</a:t>
            </a:r>
          </a:p>
          <a:p>
            <a:r>
              <a:rPr lang="sk-SK" sz="1800" i="1" dirty="0"/>
              <a:t>Povrch:</a:t>
            </a:r>
            <a:r>
              <a:rPr lang="sk-SK" sz="1800" dirty="0"/>
              <a:t> náhorné plošiny so strmými zrázmi a dolinami vo vnútrozemí</a:t>
            </a:r>
          </a:p>
          <a:p>
            <a:endParaRPr lang="sk-SK" dirty="0" smtClean="0"/>
          </a:p>
          <a:p>
            <a:r>
              <a:rPr lang="sk-SK" sz="1800" u="sng" dirty="0" smtClean="0"/>
              <a:t>Typické jedlá: 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Galinha</a:t>
            </a:r>
            <a:r>
              <a:rPr lang="sk-SK" sz="1800" dirty="0" smtClean="0"/>
              <a:t> </a:t>
            </a:r>
            <a:r>
              <a:rPr lang="sk-SK" sz="1800" dirty="0" err="1" smtClean="0"/>
              <a:t>ao</a:t>
            </a:r>
            <a:r>
              <a:rPr lang="sk-SK" sz="1800" dirty="0" smtClean="0"/>
              <a:t> mohol </a:t>
            </a:r>
            <a:r>
              <a:rPr lang="sk-SK" sz="1800" dirty="0" err="1" smtClean="0"/>
              <a:t>pardo</a:t>
            </a:r>
            <a:r>
              <a:rPr lang="sk-SK" sz="1800" dirty="0" smtClean="0"/>
              <a:t>: sliepka v paradajkovej omáčke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Leitoa</a:t>
            </a:r>
            <a:r>
              <a:rPr lang="sk-SK" sz="1800" dirty="0" smtClean="0"/>
              <a:t> </a:t>
            </a:r>
            <a:r>
              <a:rPr lang="sk-SK" sz="1800" dirty="0" err="1" smtClean="0"/>
              <a:t>pururuca</a:t>
            </a:r>
            <a:r>
              <a:rPr lang="sk-SK" sz="1800" dirty="0" smtClean="0"/>
              <a:t>: pečené prasiatko dochutené cesnakom a </a:t>
            </a:r>
            <a:r>
              <a:rPr lang="sk-SK" sz="1800" dirty="0" err="1" smtClean="0"/>
              <a:t>oregánom</a:t>
            </a:r>
            <a:r>
              <a:rPr lang="sk-SK" sz="1800" dirty="0" smtClean="0"/>
              <a:t> </a:t>
            </a:r>
            <a:r>
              <a:rPr lang="sk-SK" sz="1800" dirty="0" err="1" smtClean="0"/>
              <a:t>a</a:t>
            </a:r>
            <a:r>
              <a:rPr lang="sk-SK" sz="1800" dirty="0" smtClean="0"/>
              <a:t> podlievané pálenkou z cukrovej trstiny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Tutu</a:t>
            </a:r>
            <a:r>
              <a:rPr lang="sk-SK" sz="1800" dirty="0" smtClean="0"/>
              <a:t> </a:t>
            </a:r>
            <a:r>
              <a:rPr lang="sk-SK" sz="1800" dirty="0" err="1" smtClean="0"/>
              <a:t>de</a:t>
            </a:r>
            <a:r>
              <a:rPr lang="sk-SK" sz="1800" dirty="0" smtClean="0"/>
              <a:t> </a:t>
            </a:r>
            <a:r>
              <a:rPr lang="sk-SK" sz="1800" dirty="0" err="1" smtClean="0"/>
              <a:t>feijao</a:t>
            </a:r>
            <a:r>
              <a:rPr lang="sk-SK" sz="1800" dirty="0" smtClean="0"/>
              <a:t> </a:t>
            </a:r>
            <a:r>
              <a:rPr lang="sk-SK" sz="1800" dirty="0" err="1" smtClean="0"/>
              <a:t>com</a:t>
            </a:r>
            <a:r>
              <a:rPr lang="sk-SK" sz="1800" dirty="0" smtClean="0"/>
              <a:t> </a:t>
            </a:r>
            <a:r>
              <a:rPr lang="sk-SK" sz="1800" dirty="0" err="1" smtClean="0"/>
              <a:t>torresmo</a:t>
            </a:r>
            <a:r>
              <a:rPr lang="sk-SK" sz="1800" dirty="0" smtClean="0"/>
              <a:t> e </a:t>
            </a:r>
            <a:r>
              <a:rPr lang="sk-SK" sz="1800" dirty="0" err="1" smtClean="0"/>
              <a:t>couve</a:t>
            </a:r>
            <a:r>
              <a:rPr lang="sk-SK" sz="1800" dirty="0" smtClean="0"/>
              <a:t>: fazuľa varená s údeným jazykom, škvarkami a kapustou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Feijao</a:t>
            </a:r>
            <a:r>
              <a:rPr lang="sk-SK" sz="1800" dirty="0" smtClean="0"/>
              <a:t> </a:t>
            </a:r>
            <a:r>
              <a:rPr lang="sk-SK" sz="1800" dirty="0" err="1" smtClean="0"/>
              <a:t>tropeiro</a:t>
            </a:r>
            <a:r>
              <a:rPr lang="sk-SK" sz="1800" dirty="0" smtClean="0"/>
              <a:t>: fazuľa so slaninou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Café</a:t>
            </a:r>
            <a:r>
              <a:rPr lang="sk-SK" sz="1800" dirty="0" smtClean="0"/>
              <a:t> </a:t>
            </a:r>
            <a:r>
              <a:rPr lang="sk-SK" sz="1800" dirty="0" err="1" smtClean="0"/>
              <a:t>mineiro</a:t>
            </a:r>
            <a:r>
              <a:rPr lang="sk-SK" sz="1800" dirty="0" smtClean="0"/>
              <a:t> </a:t>
            </a:r>
            <a:r>
              <a:rPr lang="sk-SK" sz="1800" dirty="0" err="1" smtClean="0"/>
              <a:t>feito</a:t>
            </a:r>
            <a:r>
              <a:rPr lang="sk-SK" sz="1800" dirty="0" smtClean="0"/>
              <a:t> </a:t>
            </a:r>
            <a:r>
              <a:rPr lang="sk-SK" sz="1800" dirty="0" err="1" smtClean="0"/>
              <a:t>com</a:t>
            </a:r>
            <a:r>
              <a:rPr lang="sk-SK" sz="1800" dirty="0" smtClean="0"/>
              <a:t> </a:t>
            </a:r>
            <a:r>
              <a:rPr lang="sk-SK" sz="1800" dirty="0" err="1" smtClean="0"/>
              <a:t>coador</a:t>
            </a:r>
            <a:r>
              <a:rPr lang="sk-SK" sz="1800" dirty="0" smtClean="0"/>
              <a:t> </a:t>
            </a:r>
            <a:r>
              <a:rPr lang="sk-SK" sz="1800" dirty="0" err="1" smtClean="0"/>
              <a:t>de</a:t>
            </a:r>
            <a:r>
              <a:rPr lang="sk-SK" sz="1800" dirty="0" smtClean="0"/>
              <a:t> </a:t>
            </a:r>
            <a:r>
              <a:rPr lang="sk-SK" sz="1800" dirty="0" err="1" smtClean="0"/>
              <a:t>pano</a:t>
            </a:r>
            <a:r>
              <a:rPr lang="sk-SK" sz="1800" dirty="0" smtClean="0"/>
              <a:t>: káva cedená cez plátno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Pururuca</a:t>
            </a:r>
            <a:r>
              <a:rPr lang="sk-SK" sz="1800" dirty="0" smtClean="0"/>
              <a:t>: lahôdka v podobe pečenej bravčovej šunky</a:t>
            </a:r>
            <a:endParaRPr lang="sk-SK" sz="1800" dirty="0"/>
          </a:p>
        </p:txBody>
      </p:sp>
      <p:pic>
        <p:nvPicPr>
          <p:cNvPr id="1026" name="Picture 2" descr="http://s2.static.brasilescola.uol.com.br/img/2014/04/mapa-de-minas-ger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2373"/>
            <a:ext cx="23408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8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8/82/Mineir%C3%A3o_A%C3%A9r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11"/>
            <a:ext cx="5544617" cy="3482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h.taxi.br/2.2/images/stories/conteudo/igreja-de-lour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27" y="185370"/>
            <a:ext cx="3024336" cy="5121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erra.com.br/turismo/infograficos/100-paisagens-do-brasil/linha/fotos/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" y="3830666"/>
            <a:ext cx="5796723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522009" y="-11484"/>
            <a:ext cx="878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Štadión</a:t>
            </a:r>
          </a:p>
        </p:txBody>
      </p:sp>
      <p:sp>
        <p:nvSpPr>
          <p:cNvPr id="3" name="Obdĺžnik 2"/>
          <p:cNvSpPr/>
          <p:nvPr/>
        </p:nvSpPr>
        <p:spPr>
          <a:xfrm>
            <a:off x="5852153" y="6432956"/>
            <a:ext cx="1197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Ouro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Preto</a:t>
            </a:r>
          </a:p>
        </p:txBody>
      </p:sp>
      <p:sp>
        <p:nvSpPr>
          <p:cNvPr id="4" name="Obdĺžnik 3"/>
          <p:cNvSpPr/>
          <p:nvPr/>
        </p:nvSpPr>
        <p:spPr>
          <a:xfrm>
            <a:off x="5751090" y="5306830"/>
            <a:ext cx="31774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Igreja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Nossa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Senhora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Lourdes</a:t>
            </a:r>
            <a:endParaRPr lang="sk-SK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100" y="0"/>
            <a:ext cx="8229600" cy="1600200"/>
          </a:xfrm>
        </p:spPr>
        <p:txBody>
          <a:bodyPr/>
          <a:lstStyle/>
          <a:p>
            <a:r>
              <a:rPr lang="sk-SK" dirty="0" smtClean="0"/>
              <a:t>Rio </a:t>
            </a:r>
            <a:r>
              <a:rPr lang="sk-SK" dirty="0" err="1" smtClean="0"/>
              <a:t>de</a:t>
            </a:r>
            <a:r>
              <a:rPr lang="sk-SK" dirty="0" smtClean="0"/>
              <a:t> Janeiro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1800" i="1" dirty="0"/>
              <a:t>Počet obyvateľov:</a:t>
            </a:r>
            <a:r>
              <a:rPr lang="sk-SK" sz="1800" dirty="0"/>
              <a:t> 15 993 583 </a:t>
            </a:r>
          </a:p>
          <a:p>
            <a:r>
              <a:rPr lang="sk-SK" sz="1800" i="1" dirty="0"/>
              <a:t>Hlavné mesto:</a:t>
            </a:r>
            <a:r>
              <a:rPr lang="sk-SK" sz="1800" dirty="0"/>
              <a:t> Rio </a:t>
            </a:r>
            <a:r>
              <a:rPr lang="sk-SK" sz="1800" dirty="0" err="1"/>
              <a:t>de</a:t>
            </a:r>
            <a:r>
              <a:rPr lang="sk-SK" sz="1800" dirty="0"/>
              <a:t> Janeiro</a:t>
            </a:r>
          </a:p>
          <a:p>
            <a:r>
              <a:rPr lang="sk-SK" sz="1800" i="1" dirty="0"/>
              <a:t>Rozloha:</a:t>
            </a:r>
            <a:r>
              <a:rPr lang="sk-SK" sz="1800" dirty="0"/>
              <a:t> 43 797,4 km2</a:t>
            </a:r>
          </a:p>
          <a:p>
            <a:r>
              <a:rPr lang="sk-SK" sz="1800" i="1" dirty="0"/>
              <a:t>Podnebie:</a:t>
            </a:r>
            <a:r>
              <a:rPr lang="sk-SK" sz="1800" dirty="0"/>
              <a:t> tropické </a:t>
            </a:r>
            <a:r>
              <a:rPr lang="sk-SK" sz="1800" dirty="0" smtClean="0"/>
              <a:t>atlantické</a:t>
            </a:r>
          </a:p>
          <a:p>
            <a:r>
              <a:rPr lang="sk-SK" sz="1800" i="1" dirty="0"/>
              <a:t>Povrch:</a:t>
            </a:r>
            <a:r>
              <a:rPr lang="sk-SK" sz="1800" dirty="0"/>
              <a:t> pobrežné nížiny s pahorkami, jazerami, riečnymi nivami a dunami, náhorná plošina na </a:t>
            </a:r>
            <a:r>
              <a:rPr lang="sk-SK" sz="1800" dirty="0" smtClean="0"/>
              <a:t>západe</a:t>
            </a:r>
          </a:p>
          <a:p>
            <a:pPr marL="0" indent="0">
              <a:buNone/>
            </a:pPr>
            <a:endParaRPr lang="sk-SK" sz="1800" dirty="0" smtClean="0"/>
          </a:p>
          <a:p>
            <a:r>
              <a:rPr lang="sk-SK" sz="1800" u="sng" dirty="0" smtClean="0"/>
              <a:t>Typické jedlá: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Churrasco</a:t>
            </a:r>
            <a:r>
              <a:rPr lang="sk-SK" sz="1800" dirty="0" smtClean="0"/>
              <a:t>: mäso na </a:t>
            </a:r>
            <a:r>
              <a:rPr lang="sk-SK" sz="1800" dirty="0" err="1" smtClean="0"/>
              <a:t>prírodno</a:t>
            </a:r>
            <a:r>
              <a:rPr lang="sk-SK" sz="1800" dirty="0" smtClean="0"/>
              <a:t> opekané nad ohňom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Feijoada</a:t>
            </a:r>
            <a:r>
              <a:rPr lang="sk-SK" sz="1800" dirty="0" smtClean="0"/>
              <a:t>: čierna fazuľa s kúskami bravčového a hovädzieho mäsa servírované s ryžou a pomarančom na osvieženie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Toucinho</a:t>
            </a:r>
            <a:r>
              <a:rPr lang="sk-SK" sz="1800" dirty="0" smtClean="0"/>
              <a:t> do </a:t>
            </a:r>
            <a:r>
              <a:rPr lang="sk-SK" sz="1800" dirty="0" err="1" smtClean="0"/>
              <a:t>ceú</a:t>
            </a:r>
            <a:r>
              <a:rPr lang="sk-SK" sz="1800" dirty="0" smtClean="0"/>
              <a:t>: koláč z piškótového cesta a strúhaného kokosu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Caldo</a:t>
            </a:r>
            <a:r>
              <a:rPr lang="sk-SK" sz="1800" dirty="0" smtClean="0"/>
              <a:t> </a:t>
            </a:r>
            <a:r>
              <a:rPr lang="sk-SK" sz="1800" dirty="0" err="1" smtClean="0"/>
              <a:t>verde</a:t>
            </a:r>
            <a:r>
              <a:rPr lang="sk-SK" sz="1800" dirty="0" smtClean="0"/>
              <a:t>: zelený hustý vývar z kapusty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Coxinhas</a:t>
            </a:r>
            <a:r>
              <a:rPr lang="sk-SK" sz="1800" dirty="0" smtClean="0"/>
              <a:t>: vysmážané kukurično-zemiakové cestíčko plnené mäsovou plnkou</a:t>
            </a:r>
            <a:endParaRPr lang="sk-SK" sz="1800" dirty="0"/>
          </a:p>
          <a:p>
            <a:endParaRPr lang="sk-SK" dirty="0"/>
          </a:p>
        </p:txBody>
      </p:sp>
      <p:pic>
        <p:nvPicPr>
          <p:cNvPr id="3074" name="Picture 2" descr="https://upload.wikimedia.org/wikipedia/commons/thumb/7/72/Brazil_State_RiodeJaneiro.svg/270px-Brazil_State_RiodeJaneir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571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esktopimages.org/pictures/2014/0526/1/copacabana-beach-rio-de-janeiro-brazil-wallpaper-62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08" y="75982"/>
            <a:ext cx="6192688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zena-in.cz/media/2012/07/04/trice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73016"/>
            <a:ext cx="4381500" cy="292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kompas.estranky.cz/img/mid/5318/brazilie--rio-de-janeiro-cukrova-homole-s-lanovko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52" y="3573016"/>
            <a:ext cx="4381500" cy="292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7820693" y="146711"/>
            <a:ext cx="1301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Copacabana</a:t>
            </a:r>
            <a:endParaRPr lang="sk-SK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49261" y="3264541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socha Krista</a:t>
            </a:r>
          </a:p>
        </p:txBody>
      </p:sp>
      <p:sp>
        <p:nvSpPr>
          <p:cNvPr id="4" name="Obdĺžnik 3"/>
          <p:cNvSpPr/>
          <p:nvPr/>
        </p:nvSpPr>
        <p:spPr>
          <a:xfrm>
            <a:off x="4932040" y="3253057"/>
            <a:ext cx="1734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Cukrová homoľa</a:t>
            </a:r>
          </a:p>
        </p:txBody>
      </p:sp>
    </p:spTree>
    <p:extLst>
      <p:ext uri="{BB962C8B-B14F-4D97-AF65-F5344CB8AC3E}">
        <p14:creationId xmlns:p14="http://schemas.microsoft.com/office/powerpoint/2010/main" val="30598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Sao</a:t>
            </a:r>
            <a:r>
              <a:rPr lang="sk-SK" dirty="0" smtClean="0"/>
              <a:t> </a:t>
            </a:r>
            <a:r>
              <a:rPr lang="sk-SK" dirty="0" err="1" smtClean="0"/>
              <a:t>Paulo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1800" i="1" dirty="0"/>
              <a:t>Počet obyvateľov:</a:t>
            </a:r>
            <a:r>
              <a:rPr lang="sk-SK" sz="1800" dirty="0"/>
              <a:t> 41 252 160</a:t>
            </a:r>
          </a:p>
          <a:p>
            <a:r>
              <a:rPr lang="sk-SK" sz="1800" i="1" dirty="0"/>
              <a:t>Hlavné mesto:</a:t>
            </a:r>
            <a:r>
              <a:rPr lang="sk-SK" sz="1800" dirty="0"/>
              <a:t> </a:t>
            </a:r>
            <a:r>
              <a:rPr lang="sk-SK" sz="1800" dirty="0" err="1"/>
              <a:t>Sao</a:t>
            </a:r>
            <a:r>
              <a:rPr lang="sk-SK" sz="1800" dirty="0"/>
              <a:t> </a:t>
            </a:r>
            <a:r>
              <a:rPr lang="sk-SK" sz="1800" dirty="0" err="1"/>
              <a:t>Paulo</a:t>
            </a:r>
            <a:endParaRPr lang="sk-SK" sz="1800" dirty="0"/>
          </a:p>
          <a:p>
            <a:r>
              <a:rPr lang="sk-SK" sz="1800" i="1" dirty="0"/>
              <a:t>Rozloha:</a:t>
            </a:r>
            <a:r>
              <a:rPr lang="sk-SK" sz="1800" dirty="0"/>
              <a:t> 248 176,7 km2</a:t>
            </a:r>
          </a:p>
          <a:p>
            <a:r>
              <a:rPr lang="sk-SK" sz="1800" i="1" dirty="0"/>
              <a:t>Podnebie:</a:t>
            </a:r>
            <a:r>
              <a:rPr lang="sk-SK" sz="1800" dirty="0"/>
              <a:t> tropické vlhké na pobreží, tropické suché vo </a:t>
            </a:r>
            <a:r>
              <a:rPr lang="sk-SK" sz="1800" dirty="0" smtClean="0"/>
              <a:t>vnútrozemí</a:t>
            </a:r>
          </a:p>
          <a:p>
            <a:r>
              <a:rPr lang="sk-SK" sz="1800" i="1" dirty="0"/>
              <a:t>Povrch:</a:t>
            </a:r>
            <a:r>
              <a:rPr lang="sk-SK" sz="1800" dirty="0"/>
              <a:t> náhorná plošina ohraničená pohorím </a:t>
            </a:r>
            <a:r>
              <a:rPr lang="sk-SK" sz="1800" dirty="0" err="1"/>
              <a:t>Serra</a:t>
            </a:r>
            <a:r>
              <a:rPr lang="sk-SK" sz="1800" dirty="0"/>
              <a:t> do Mar, nížiny, doliny na zvyšku územia</a:t>
            </a:r>
          </a:p>
          <a:p>
            <a:endParaRPr lang="sk-SK" dirty="0" smtClean="0"/>
          </a:p>
          <a:p>
            <a:r>
              <a:rPr lang="sk-SK" sz="1800" u="sng" dirty="0" smtClean="0"/>
              <a:t>Typické jedlá:  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Provolone</a:t>
            </a:r>
            <a:r>
              <a:rPr lang="sk-SK" sz="1800" dirty="0" smtClean="0"/>
              <a:t>: tvrdý vláknitý syr s dlhou trvanlivosťou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Virado</a:t>
            </a:r>
            <a:r>
              <a:rPr lang="sk-SK" sz="1800" dirty="0" smtClean="0"/>
              <a:t> á </a:t>
            </a:r>
            <a:r>
              <a:rPr lang="sk-SK" sz="1800" dirty="0" err="1" smtClean="0"/>
              <a:t>paulista</a:t>
            </a:r>
            <a:r>
              <a:rPr lang="sk-SK" sz="1800" dirty="0" smtClean="0"/>
              <a:t>: jednoduchý dedinský pokrm z vysmážaných placiek z           </a:t>
            </a:r>
            <a:r>
              <a:rPr lang="sk-SK" sz="1800" dirty="0"/>
              <a:t> </a:t>
            </a:r>
            <a:r>
              <a:rPr lang="sk-SK" sz="1800" dirty="0" err="1" smtClean="0"/>
              <a:t>maniokovej</a:t>
            </a:r>
            <a:r>
              <a:rPr lang="sk-SK" sz="1800" dirty="0" smtClean="0"/>
              <a:t> múky a fazule servírovaný s tmavou ryžou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Curau</a:t>
            </a:r>
            <a:r>
              <a:rPr lang="sk-SK" sz="1800" dirty="0" smtClean="0"/>
              <a:t>: puding z kukurice a kokosového mlieka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Picadinho</a:t>
            </a:r>
            <a:r>
              <a:rPr lang="sk-SK" sz="1800" dirty="0" smtClean="0"/>
              <a:t>: </a:t>
            </a:r>
            <a:r>
              <a:rPr lang="sk-SK" sz="1800" dirty="0" err="1" smtClean="0"/>
              <a:t>soté</a:t>
            </a:r>
            <a:r>
              <a:rPr lang="sk-SK" sz="1800" dirty="0" smtClean="0"/>
              <a:t> z </a:t>
            </a:r>
            <a:r>
              <a:rPr lang="sk-SK" sz="1800" dirty="0" err="1" smtClean="0"/>
              <a:t>músa</a:t>
            </a:r>
            <a:r>
              <a:rPr lang="sk-SK" sz="1800" dirty="0" smtClean="0"/>
              <a:t> a zeleniny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Banana</a:t>
            </a:r>
            <a:r>
              <a:rPr lang="sk-SK" sz="1800" dirty="0" smtClean="0"/>
              <a:t> </a:t>
            </a:r>
            <a:r>
              <a:rPr lang="sk-SK" sz="1800" dirty="0" err="1" smtClean="0"/>
              <a:t>Frita</a:t>
            </a:r>
            <a:r>
              <a:rPr lang="sk-SK" sz="1800" dirty="0" smtClean="0"/>
              <a:t>: vysmážané banány v cestíčku</a:t>
            </a:r>
            <a:endParaRPr lang="sk-SK" sz="1800" dirty="0"/>
          </a:p>
        </p:txBody>
      </p:sp>
      <p:pic>
        <p:nvPicPr>
          <p:cNvPr id="5122" name="Picture 2" descr="http://www.ijpavement.com/wp-content/uploads/2013/07/Mapa_brasil_imoveis3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483768" cy="25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1038.r38.cf3.rackcdn.com/group4/building32755/media/05kpzz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1" y="178621"/>
            <a:ext cx="5040560" cy="3106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e/e1/It%C3%A1lia_Building_in_S%C3%A3o_Paulo_(By_Felipe_Mostarda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31" y="178621"/>
            <a:ext cx="3571065" cy="5605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sfcollege.edu/international/content/_media/study_abroad/brazil/memorials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1" y="3429001"/>
            <a:ext cx="5029263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5580112" y="0"/>
            <a:ext cx="1394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Budova </a:t>
            </a:r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Itália</a:t>
            </a:r>
            <a:endParaRPr lang="sk-SK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69285" y="0"/>
            <a:ext cx="788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Copan</a:t>
            </a:r>
            <a:endParaRPr lang="sk-SK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23528" y="6535671"/>
            <a:ext cx="2772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Pamätník </a:t>
            </a:r>
            <a:r>
              <a:rPr lang="sk-SK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Latinskej Ameriky</a:t>
            </a:r>
            <a:endParaRPr lang="sk-SK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pozornosť.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1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f/f2/Palacio_Alvorada_comm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3" y="91716"/>
            <a:ext cx="5415417" cy="3337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ipzone.cz/content_img_cs/003/brasilia-most-juscelino-kubitschek-w-3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21" y="3463101"/>
            <a:ext cx="4774401" cy="3180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sz="1600" dirty="0" smtClean="0"/>
          </a:p>
          <a:p>
            <a:pPr marL="0" indent="0">
              <a:buNone/>
            </a:pPr>
            <a:r>
              <a:rPr lang="sk-SK" sz="1700" dirty="0" smtClean="0"/>
              <a:t>Palác </a:t>
            </a:r>
            <a:r>
              <a:rPr lang="sk-SK" sz="1700" dirty="0" err="1" smtClean="0"/>
              <a:t>Alvorada</a:t>
            </a:r>
            <a:endParaRPr lang="sk-SK" sz="1700" dirty="0" smtClean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pPr marL="0" indent="0">
              <a:buNone/>
            </a:pPr>
            <a:r>
              <a:rPr lang="sk-SK" sz="1700" dirty="0" smtClean="0"/>
              <a:t>                Most </a:t>
            </a:r>
            <a:r>
              <a:rPr lang="sk-SK" sz="1700" dirty="0" err="1" smtClean="0"/>
              <a:t>Juscelina</a:t>
            </a:r>
            <a:r>
              <a:rPr lang="sk-SK" sz="1700" dirty="0" smtClean="0"/>
              <a:t> </a:t>
            </a:r>
            <a:r>
              <a:rPr lang="sk-SK" sz="1700" dirty="0" err="1" smtClean="0"/>
              <a:t>Kubitscheka</a:t>
            </a: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10372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40forever.com.br/wp-content/uploads/2013/06/Memorial+JK+Sara+e+JK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609"/>
            <a:ext cx="5400600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uhovymost.sk/_sub/www/image/evoke/3002-30-NiemeyerKatedra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585692" cy="3057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dirty="0" smtClean="0"/>
              <a:t>Pamätník </a:t>
            </a:r>
            <a:r>
              <a:rPr lang="sk-SK" sz="1600" dirty="0" err="1" smtClean="0"/>
              <a:t>J.Kubitscheka</a:t>
            </a:r>
            <a:endParaRPr lang="sk-SK" sz="1600" dirty="0" smtClean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 smtClean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 smtClean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 smtClean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 smtClean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 smtClean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 smtClean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r>
              <a:rPr lang="sk-SK" sz="1600" dirty="0" smtClean="0"/>
              <a:t>				            Metropolitná katedrála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4855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Goiás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i="1" dirty="0"/>
              <a:t>Počet obyvateľov:</a:t>
            </a:r>
            <a:r>
              <a:rPr lang="sk-SK" sz="1800" dirty="0"/>
              <a:t> 6 001 </a:t>
            </a:r>
            <a:r>
              <a:rPr lang="sk-SK" sz="1800" dirty="0" smtClean="0"/>
              <a:t>045</a:t>
            </a:r>
          </a:p>
          <a:p>
            <a:r>
              <a:rPr lang="sk-SK" sz="1800" i="1" dirty="0"/>
              <a:t>Hlavné mesto:</a:t>
            </a:r>
            <a:r>
              <a:rPr lang="sk-SK" sz="1800" dirty="0"/>
              <a:t> </a:t>
            </a:r>
            <a:r>
              <a:rPr lang="sk-SK" sz="1800" dirty="0" err="1" smtClean="0"/>
              <a:t>Goiania</a:t>
            </a:r>
            <a:endParaRPr lang="sk-SK" sz="1800" dirty="0" smtClean="0"/>
          </a:p>
          <a:p>
            <a:r>
              <a:rPr lang="sk-SK" sz="1800" i="1" dirty="0"/>
              <a:t>Rozloha:</a:t>
            </a:r>
            <a:r>
              <a:rPr lang="sk-SK" sz="1800" dirty="0"/>
              <a:t> 340 117,6 km2</a:t>
            </a:r>
          </a:p>
          <a:p>
            <a:r>
              <a:rPr lang="sk-SK" sz="1800" i="1" dirty="0"/>
              <a:t>Podnebie:</a:t>
            </a:r>
            <a:r>
              <a:rPr lang="sk-SK" sz="1800" dirty="0"/>
              <a:t> tropické</a:t>
            </a:r>
          </a:p>
          <a:p>
            <a:r>
              <a:rPr lang="sk-SK" sz="1800" i="1" dirty="0"/>
              <a:t>Povrch:</a:t>
            </a:r>
            <a:r>
              <a:rPr lang="sk-SK" sz="1800" dirty="0"/>
              <a:t> náhorná plošina, kaňony a pohoria na väčšine územia</a:t>
            </a:r>
          </a:p>
          <a:p>
            <a:endParaRPr lang="sk-SK" dirty="0" smtClean="0"/>
          </a:p>
          <a:p>
            <a:r>
              <a:rPr lang="sk-SK" sz="1800" u="sng" dirty="0" smtClean="0"/>
              <a:t>Typické jedlá: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Pequi</a:t>
            </a:r>
            <a:r>
              <a:rPr lang="sk-SK" sz="1800" dirty="0" smtClean="0"/>
              <a:t>: plody stromu(konzumujú sa samotné, používajú sa ako prísada do jedál alebo sa z nich robí olej)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Pamonho</a:t>
            </a:r>
            <a:r>
              <a:rPr lang="sk-SK" sz="1800" dirty="0" smtClean="0"/>
              <a:t> </a:t>
            </a:r>
            <a:r>
              <a:rPr lang="sk-SK" sz="1800" dirty="0" err="1" smtClean="0"/>
              <a:t>de</a:t>
            </a:r>
            <a:r>
              <a:rPr lang="sk-SK" sz="1800" dirty="0" smtClean="0"/>
              <a:t> </a:t>
            </a:r>
            <a:r>
              <a:rPr lang="sk-SK" sz="1800" dirty="0" err="1" smtClean="0"/>
              <a:t>milho</a:t>
            </a:r>
            <a:r>
              <a:rPr lang="sk-SK" sz="1800" dirty="0" smtClean="0"/>
              <a:t>: zmes postrúhanej zelenej kukurice varená v šupkách kukurice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Churrasco</a:t>
            </a:r>
            <a:r>
              <a:rPr lang="sk-SK" sz="1800" dirty="0" smtClean="0"/>
              <a:t>: mäso grilované na </a:t>
            </a:r>
            <a:r>
              <a:rPr lang="sk-SK" sz="1800" dirty="0" err="1" smtClean="0"/>
              <a:t>prírodno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Comidas</a:t>
            </a:r>
            <a:r>
              <a:rPr lang="sk-SK" sz="1800" dirty="0" smtClean="0"/>
              <a:t> </a:t>
            </a:r>
            <a:r>
              <a:rPr lang="sk-SK" sz="1800" dirty="0" err="1" smtClean="0"/>
              <a:t>mineiras</a:t>
            </a:r>
            <a:r>
              <a:rPr lang="sk-SK" sz="1800" dirty="0" smtClean="0"/>
              <a:t>: pokrmy z oblasti </a:t>
            </a:r>
            <a:r>
              <a:rPr lang="sk-SK" sz="1800" dirty="0" err="1" smtClean="0"/>
              <a:t>Minas</a:t>
            </a:r>
            <a:r>
              <a:rPr lang="sk-SK" sz="1800" dirty="0" smtClean="0"/>
              <a:t> </a:t>
            </a:r>
            <a:r>
              <a:rPr lang="sk-SK" sz="1800" dirty="0" err="1" smtClean="0"/>
              <a:t>Gerais</a:t>
            </a:r>
            <a:endParaRPr lang="sk-SK" sz="1800" dirty="0"/>
          </a:p>
        </p:txBody>
      </p:sp>
      <p:pic>
        <p:nvPicPr>
          <p:cNvPr id="4098" name="Picture 2" descr="http://cdn.xl.thumbs.canstockphoto.com/canstock9773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520280" cy="27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con.go.gov.br/sistema/timthumb.php?src=galeria_fotos/090820111051091312897869.jpg&amp;w=980&amp;h=540&amp;z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151"/>
            <a:ext cx="4608513" cy="3315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irenopolis.go.gov.br/uploads/2011/06/Igreja-Matriz-de-Nossa-Senhora-do-Rosario-Marcos-Viei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13" y="3428999"/>
            <a:ext cx="4499992" cy="3374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sz="1600" dirty="0" smtClean="0"/>
          </a:p>
          <a:p>
            <a:pPr marL="0" indent="0">
              <a:buNone/>
            </a:pPr>
            <a:endParaRPr lang="sk-SK" sz="1700" dirty="0" smtClean="0"/>
          </a:p>
          <a:p>
            <a:pPr marL="0" indent="0">
              <a:buNone/>
            </a:pPr>
            <a:r>
              <a:rPr lang="sk-SK" sz="1700" dirty="0" smtClean="0"/>
              <a:t>Kultúrne centrum </a:t>
            </a:r>
            <a:r>
              <a:rPr lang="sk-SK" sz="1700" dirty="0" err="1" smtClean="0"/>
              <a:t>O.Niemeyera</a:t>
            </a:r>
            <a:endParaRPr lang="sk-SK" sz="17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pPr marL="0" indent="0">
              <a:buNone/>
            </a:pPr>
            <a:r>
              <a:rPr lang="sk-SK" sz="1700" dirty="0" err="1" smtClean="0"/>
              <a:t>Igreja</a:t>
            </a:r>
            <a:r>
              <a:rPr lang="sk-SK" sz="1700" dirty="0" smtClean="0"/>
              <a:t> </a:t>
            </a:r>
            <a:r>
              <a:rPr lang="sk-SK" sz="1700" dirty="0" err="1" smtClean="0"/>
              <a:t>Matriz</a:t>
            </a:r>
            <a:r>
              <a:rPr lang="sk-SK" sz="1700" dirty="0" smtClean="0"/>
              <a:t> </a:t>
            </a:r>
            <a:r>
              <a:rPr lang="sk-SK" sz="1700" dirty="0" err="1" smtClean="0"/>
              <a:t>de</a:t>
            </a:r>
            <a:r>
              <a:rPr lang="sk-SK" sz="1700" dirty="0" smtClean="0"/>
              <a:t> </a:t>
            </a:r>
            <a:r>
              <a:rPr lang="sk-SK" sz="1700" dirty="0" err="1" smtClean="0"/>
              <a:t>Nossa</a:t>
            </a:r>
            <a:r>
              <a:rPr lang="sk-SK" sz="1700" dirty="0" smtClean="0"/>
              <a:t> </a:t>
            </a:r>
            <a:r>
              <a:rPr lang="sk-SK" sz="1700" dirty="0" err="1" smtClean="0"/>
              <a:t>Senhora</a:t>
            </a:r>
            <a:r>
              <a:rPr lang="sk-SK" sz="1700" dirty="0" smtClean="0"/>
              <a:t> do </a:t>
            </a:r>
            <a:r>
              <a:rPr lang="sk-SK" sz="1700" dirty="0" err="1" smtClean="0"/>
              <a:t>Rosário</a:t>
            </a: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16938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Mato</a:t>
            </a:r>
            <a:r>
              <a:rPr lang="sk-SK" dirty="0" smtClean="0"/>
              <a:t> </a:t>
            </a:r>
            <a:r>
              <a:rPr lang="sk-SK" dirty="0" err="1" smtClean="0"/>
              <a:t>Grosso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i="1" dirty="0"/>
              <a:t>Počet obyvateľov:</a:t>
            </a:r>
            <a:r>
              <a:rPr lang="sk-SK" sz="1800" dirty="0"/>
              <a:t> 3 033 991</a:t>
            </a:r>
          </a:p>
          <a:p>
            <a:r>
              <a:rPr lang="sk-SK" sz="1800" i="1" dirty="0"/>
              <a:t>Hlavné mesto:</a:t>
            </a:r>
            <a:r>
              <a:rPr lang="sk-SK" sz="1800" dirty="0"/>
              <a:t> </a:t>
            </a:r>
            <a:r>
              <a:rPr lang="sk-SK" sz="1800" dirty="0" err="1"/>
              <a:t>Cuiabá</a:t>
            </a:r>
            <a:endParaRPr lang="sk-SK" sz="1800" dirty="0"/>
          </a:p>
          <a:p>
            <a:r>
              <a:rPr lang="sk-SK" sz="1800" i="1" dirty="0"/>
              <a:t>Rozloha:</a:t>
            </a:r>
            <a:r>
              <a:rPr lang="sk-SK" sz="1800" dirty="0"/>
              <a:t> 903 386,1 km2</a:t>
            </a:r>
          </a:p>
          <a:p>
            <a:r>
              <a:rPr lang="sk-SK" sz="1800" i="1" dirty="0"/>
              <a:t>Podnebie:</a:t>
            </a:r>
            <a:r>
              <a:rPr lang="sk-SK" sz="1800" dirty="0"/>
              <a:t> tropické</a:t>
            </a:r>
          </a:p>
          <a:p>
            <a:r>
              <a:rPr lang="sk-SK" sz="1800" i="1" dirty="0"/>
              <a:t>Povrch:</a:t>
            </a:r>
            <a:r>
              <a:rPr lang="sk-SK" sz="1800" dirty="0"/>
              <a:t> náhorná plošina a kaňony v strede územia, nížiny s mokraďami na Z a doliny s občasnými náhornými plošinami na S</a:t>
            </a:r>
          </a:p>
          <a:p>
            <a:endParaRPr lang="sk-SK" sz="1800" dirty="0" smtClean="0"/>
          </a:p>
          <a:p>
            <a:r>
              <a:rPr lang="sk-SK" sz="1800" u="sng" dirty="0" smtClean="0"/>
              <a:t>Typické jedlá: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Mojica</a:t>
            </a:r>
            <a:r>
              <a:rPr lang="sk-SK" sz="1800" dirty="0" smtClean="0"/>
              <a:t> </a:t>
            </a:r>
            <a:r>
              <a:rPr lang="sk-SK" sz="1800" dirty="0" err="1" smtClean="0"/>
              <a:t>de</a:t>
            </a:r>
            <a:r>
              <a:rPr lang="sk-SK" sz="1800" dirty="0" smtClean="0"/>
              <a:t> </a:t>
            </a:r>
            <a:r>
              <a:rPr lang="sk-SK" sz="1800" dirty="0" err="1" smtClean="0"/>
              <a:t>pintado</a:t>
            </a:r>
            <a:r>
              <a:rPr lang="sk-SK" sz="1800" dirty="0" smtClean="0"/>
              <a:t>: varená ryba škvrnitá a </a:t>
            </a:r>
            <a:r>
              <a:rPr lang="sk-SK" sz="1800" dirty="0" err="1" smtClean="0"/>
              <a:t>dohustená</a:t>
            </a:r>
            <a:r>
              <a:rPr lang="sk-SK" sz="1800" dirty="0" smtClean="0"/>
              <a:t> </a:t>
            </a:r>
            <a:r>
              <a:rPr lang="sk-SK" sz="1800" dirty="0" err="1" smtClean="0"/>
              <a:t>maniokovou</a:t>
            </a:r>
            <a:r>
              <a:rPr lang="sk-SK" sz="1800" dirty="0" smtClean="0"/>
              <a:t> múkou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Ventrecha</a:t>
            </a:r>
            <a:r>
              <a:rPr lang="sk-SK" sz="1800" dirty="0" smtClean="0"/>
              <a:t> </a:t>
            </a:r>
            <a:r>
              <a:rPr lang="sk-SK" sz="1800" dirty="0" err="1" smtClean="0"/>
              <a:t>de</a:t>
            </a:r>
            <a:r>
              <a:rPr lang="sk-SK" sz="1800" dirty="0" smtClean="0"/>
              <a:t> </a:t>
            </a:r>
            <a:r>
              <a:rPr lang="sk-SK" sz="1800" dirty="0" err="1" smtClean="0"/>
              <a:t>pacu</a:t>
            </a:r>
            <a:r>
              <a:rPr lang="sk-SK" sz="1800" dirty="0" smtClean="0"/>
              <a:t>: fritovaná ryba </a:t>
            </a:r>
            <a:r>
              <a:rPr lang="sk-SK" sz="1800" dirty="0" err="1" smtClean="0"/>
              <a:t>Pacu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Piraputanga</a:t>
            </a:r>
            <a:r>
              <a:rPr lang="sk-SK" sz="1800" dirty="0" smtClean="0"/>
              <a:t> </a:t>
            </a:r>
            <a:r>
              <a:rPr lang="sk-SK" sz="1800" dirty="0" err="1" smtClean="0"/>
              <a:t>ao</a:t>
            </a:r>
            <a:r>
              <a:rPr lang="sk-SK" sz="1800" dirty="0" smtClean="0"/>
              <a:t> mohol </a:t>
            </a:r>
            <a:r>
              <a:rPr lang="sk-SK" sz="1800" dirty="0" err="1" smtClean="0"/>
              <a:t>branco</a:t>
            </a:r>
            <a:r>
              <a:rPr lang="sk-SK" sz="1800" dirty="0" smtClean="0"/>
              <a:t>: ryba </a:t>
            </a:r>
            <a:r>
              <a:rPr lang="sk-SK" sz="1800" dirty="0" err="1" smtClean="0"/>
              <a:t>piraputanga</a:t>
            </a:r>
            <a:r>
              <a:rPr lang="sk-SK" sz="1800" dirty="0" smtClean="0"/>
              <a:t> na bielej omáčke</a:t>
            </a:r>
            <a:endParaRPr lang="sk-SK" sz="1800" dirty="0"/>
          </a:p>
        </p:txBody>
      </p:sp>
      <p:pic>
        <p:nvPicPr>
          <p:cNvPr id="5122" name="Picture 2" descr="https://upload.wikimedia.org/wikipedia/commons/thumb/2/2f/Brazil_State_MatoGrossodoSul.svg/250px-Brazil_State_MatoGrossodoSu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41" y="260648"/>
            <a:ext cx="2381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1.staticflickr.com/7/6238/6264177122_5a7318f52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" y="82530"/>
            <a:ext cx="5400600" cy="3639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1.staticflickr.com/3/2778/4346311403_516b18fc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44233"/>
            <a:ext cx="5260094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8"/>
            <a:r>
              <a:rPr lang="sk-SK" dirty="0" smtClean="0"/>
              <a:t>                 </a:t>
            </a:r>
            <a:r>
              <a:rPr lang="sk-SK" dirty="0" err="1" smtClean="0"/>
              <a:t>I</a:t>
            </a:r>
            <a:r>
              <a:rPr lang="sk-SK" sz="1700" dirty="0" err="1" smtClean="0"/>
              <a:t>greja</a:t>
            </a:r>
            <a:r>
              <a:rPr lang="sk-SK" sz="1700" dirty="0" smtClean="0"/>
              <a:t> </a:t>
            </a:r>
            <a:r>
              <a:rPr lang="sk-SK" sz="1700" dirty="0" err="1" smtClean="0"/>
              <a:t>de</a:t>
            </a:r>
            <a:r>
              <a:rPr lang="sk-SK" sz="1700" dirty="0" smtClean="0"/>
              <a:t> </a:t>
            </a:r>
            <a:r>
              <a:rPr lang="sk-SK" sz="1700" dirty="0" err="1" smtClean="0"/>
              <a:t>Nossa</a:t>
            </a:r>
            <a:r>
              <a:rPr lang="sk-SK" sz="1700" dirty="0" smtClean="0"/>
              <a:t> </a:t>
            </a:r>
            <a:r>
              <a:rPr lang="sk-SK" sz="1700" dirty="0" err="1" smtClean="0"/>
              <a:t>Senhora</a:t>
            </a:r>
            <a:r>
              <a:rPr lang="sk-SK" sz="1700" dirty="0" smtClean="0"/>
              <a:t> do 	    </a:t>
            </a:r>
            <a:r>
              <a:rPr lang="sk-SK" sz="1700" dirty="0" err="1" smtClean="0"/>
              <a:t>Rosário</a:t>
            </a:r>
            <a:r>
              <a:rPr lang="sk-SK" sz="1700" dirty="0" smtClean="0"/>
              <a:t> e </a:t>
            </a:r>
            <a:r>
              <a:rPr lang="sk-SK" sz="1700" dirty="0" err="1" smtClean="0"/>
              <a:t>Sao</a:t>
            </a:r>
            <a:r>
              <a:rPr lang="sk-SK" sz="1700" dirty="0" smtClean="0"/>
              <a:t> </a:t>
            </a:r>
            <a:r>
              <a:rPr lang="sk-SK" sz="1700" dirty="0" err="1" smtClean="0"/>
              <a:t>Benedito</a:t>
            </a:r>
            <a:endParaRPr lang="sk-SK" sz="1700" dirty="0" smtClean="0"/>
          </a:p>
          <a:p>
            <a:pPr lvl="8"/>
            <a:endParaRPr lang="sk-SK" dirty="0" smtClean="0"/>
          </a:p>
          <a:p>
            <a:pPr lvl="8"/>
            <a:endParaRPr lang="sk-SK" dirty="0"/>
          </a:p>
          <a:p>
            <a:pPr lvl="8"/>
            <a:r>
              <a:rPr lang="sk-SK" dirty="0" smtClean="0"/>
              <a:t>                 </a:t>
            </a:r>
          </a:p>
          <a:p>
            <a:pPr lvl="8"/>
            <a:endParaRPr lang="sk-SK" dirty="0"/>
          </a:p>
          <a:p>
            <a:pPr lvl="8"/>
            <a:endParaRPr lang="sk-SK" dirty="0" smtClean="0"/>
          </a:p>
          <a:p>
            <a:pPr lvl="8"/>
            <a:endParaRPr lang="sk-SK" dirty="0"/>
          </a:p>
          <a:p>
            <a:pPr lvl="8"/>
            <a:endParaRPr lang="sk-SK" dirty="0" smtClean="0"/>
          </a:p>
          <a:p>
            <a:pPr lvl="8"/>
            <a:endParaRPr lang="sk-SK" dirty="0"/>
          </a:p>
          <a:p>
            <a:pPr lvl="8"/>
            <a:endParaRPr lang="sk-SK" dirty="0" smtClean="0"/>
          </a:p>
          <a:p>
            <a:pPr lvl="8"/>
            <a:endParaRPr lang="sk-SK" dirty="0"/>
          </a:p>
          <a:p>
            <a:pPr lvl="8"/>
            <a:endParaRPr lang="sk-SK" dirty="0" smtClean="0"/>
          </a:p>
          <a:p>
            <a:pPr lvl="8"/>
            <a:r>
              <a:rPr lang="sk-SK" dirty="0"/>
              <a:t> </a:t>
            </a:r>
            <a:r>
              <a:rPr lang="sk-SK" dirty="0" smtClean="0"/>
              <a:t>                 </a:t>
            </a:r>
            <a:r>
              <a:rPr lang="sk-SK" sz="1700" dirty="0" smtClean="0"/>
              <a:t>Palác vzdelávania</a:t>
            </a:r>
          </a:p>
          <a:p>
            <a:pPr lvl="8"/>
            <a:endParaRPr lang="sk-SK" dirty="0"/>
          </a:p>
          <a:p>
            <a:pPr lvl="8"/>
            <a:r>
              <a:rPr lang="sk-SK" dirty="0" smtClean="0"/>
              <a:t>                       </a:t>
            </a:r>
          </a:p>
          <a:p>
            <a:pPr lvl="8"/>
            <a:r>
              <a:rPr lang="sk-SK" dirty="0" smtClean="0"/>
              <a:t>                  </a:t>
            </a:r>
            <a:endParaRPr lang="sk-SK" dirty="0"/>
          </a:p>
          <a:p>
            <a:pPr lvl="8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5396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531440"/>
            <a:ext cx="8229600" cy="1600200"/>
          </a:xfrm>
        </p:spPr>
        <p:txBody>
          <a:bodyPr/>
          <a:lstStyle/>
          <a:p>
            <a:r>
              <a:rPr lang="sk-SK" dirty="0" err="1" smtClean="0"/>
              <a:t>Mato</a:t>
            </a:r>
            <a:r>
              <a:rPr lang="sk-SK" dirty="0" smtClean="0"/>
              <a:t> </a:t>
            </a:r>
            <a:r>
              <a:rPr lang="sk-SK" dirty="0" err="1" smtClean="0"/>
              <a:t>Grosso</a:t>
            </a:r>
            <a:r>
              <a:rPr lang="sk-SK" dirty="0" smtClean="0"/>
              <a:t> do </a:t>
            </a:r>
            <a:r>
              <a:rPr lang="sk-SK" dirty="0" err="1" smtClean="0"/>
              <a:t>Sul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1800" i="1" dirty="0"/>
              <a:t>Počet obyvateľov:</a:t>
            </a:r>
            <a:r>
              <a:rPr lang="sk-SK" sz="1800" dirty="0"/>
              <a:t> 2 449 341</a:t>
            </a:r>
          </a:p>
          <a:p>
            <a:r>
              <a:rPr lang="sk-SK" sz="1800" i="1" dirty="0"/>
              <a:t>Hlavné mesto:</a:t>
            </a:r>
            <a:r>
              <a:rPr lang="sk-SK" sz="1800" dirty="0"/>
              <a:t> </a:t>
            </a:r>
            <a:r>
              <a:rPr lang="sk-SK" sz="1800" dirty="0" err="1"/>
              <a:t>Campo</a:t>
            </a:r>
            <a:r>
              <a:rPr lang="sk-SK" sz="1800" dirty="0"/>
              <a:t> Grande</a:t>
            </a:r>
          </a:p>
          <a:p>
            <a:r>
              <a:rPr lang="sk-SK" sz="1800" i="1" dirty="0"/>
              <a:t>Rozloha:</a:t>
            </a:r>
            <a:r>
              <a:rPr lang="sk-SK" sz="1800" dirty="0"/>
              <a:t> 357 139,9 km2</a:t>
            </a:r>
          </a:p>
          <a:p>
            <a:r>
              <a:rPr lang="sk-SK" sz="1800" i="1" dirty="0"/>
              <a:t>Podnebie:</a:t>
            </a:r>
            <a:r>
              <a:rPr lang="sk-SK" sz="1800" dirty="0"/>
              <a:t> tropické</a:t>
            </a:r>
          </a:p>
          <a:p>
            <a:r>
              <a:rPr lang="sk-SK" sz="1800" i="1" dirty="0"/>
              <a:t>Povrch:</a:t>
            </a:r>
            <a:r>
              <a:rPr lang="sk-SK" sz="1800" dirty="0"/>
              <a:t> </a:t>
            </a:r>
            <a:r>
              <a:rPr lang="sk-SK" sz="1800" dirty="0" err="1"/>
              <a:t>pantanal</a:t>
            </a:r>
            <a:r>
              <a:rPr lang="sk-SK" sz="1800" dirty="0"/>
              <a:t> na Z, náhorné plošiny so 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/>
              <a:t> </a:t>
            </a:r>
            <a:r>
              <a:rPr lang="sk-SK" sz="1800" dirty="0" smtClean="0"/>
              <a:t>     strmými </a:t>
            </a:r>
            <a:r>
              <a:rPr lang="sk-SK" sz="1800" dirty="0"/>
              <a:t>svahmi na V a kotlinami na </a:t>
            </a:r>
            <a:r>
              <a:rPr lang="sk-SK" sz="1800" dirty="0" smtClean="0"/>
              <a:t>SZ</a:t>
            </a:r>
          </a:p>
          <a:p>
            <a:endParaRPr lang="sk-SK" sz="1800" dirty="0"/>
          </a:p>
          <a:p>
            <a:r>
              <a:rPr lang="sk-SK" sz="1800" dirty="0" smtClean="0"/>
              <a:t>Typické jedlá: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Carne</a:t>
            </a:r>
            <a:r>
              <a:rPr lang="sk-SK" sz="1800" dirty="0" smtClean="0"/>
              <a:t> </a:t>
            </a:r>
            <a:r>
              <a:rPr lang="sk-SK" sz="1800" dirty="0" err="1" smtClean="0"/>
              <a:t>de</a:t>
            </a:r>
            <a:r>
              <a:rPr lang="sk-SK" sz="1800" dirty="0" smtClean="0"/>
              <a:t> </a:t>
            </a:r>
            <a:r>
              <a:rPr lang="sk-SK" sz="1800" dirty="0" err="1" smtClean="0"/>
              <a:t>capivara</a:t>
            </a:r>
            <a:r>
              <a:rPr lang="sk-SK" sz="1800" dirty="0" smtClean="0"/>
              <a:t> na </a:t>
            </a:r>
            <a:r>
              <a:rPr lang="sk-SK" sz="1800" dirty="0" err="1" smtClean="0"/>
              <a:t>cacarola</a:t>
            </a:r>
            <a:r>
              <a:rPr lang="sk-SK" sz="1800" dirty="0" smtClean="0"/>
              <a:t>: mäso z </a:t>
            </a:r>
            <a:r>
              <a:rPr lang="sk-SK" sz="1800" dirty="0" err="1" smtClean="0"/>
              <a:t>kapybary</a:t>
            </a:r>
            <a:r>
              <a:rPr lang="sk-SK" sz="1800" dirty="0" smtClean="0"/>
              <a:t> varené v kotlíku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Piranha</a:t>
            </a:r>
            <a:r>
              <a:rPr lang="sk-SK" sz="1800" dirty="0" smtClean="0"/>
              <a:t> </a:t>
            </a:r>
            <a:r>
              <a:rPr lang="sk-SK" sz="1800" dirty="0" err="1" smtClean="0"/>
              <a:t>preparada</a:t>
            </a:r>
            <a:r>
              <a:rPr lang="sk-SK" sz="1800" dirty="0" smtClean="0"/>
              <a:t> </a:t>
            </a:r>
            <a:r>
              <a:rPr lang="sk-SK" sz="1800" dirty="0" err="1" smtClean="0"/>
              <a:t>em</a:t>
            </a:r>
            <a:r>
              <a:rPr lang="sk-SK" sz="1800" dirty="0" smtClean="0"/>
              <a:t> </a:t>
            </a:r>
            <a:r>
              <a:rPr lang="sk-SK" sz="1800" dirty="0" err="1" smtClean="0"/>
              <a:t>caldo</a:t>
            </a:r>
            <a:r>
              <a:rPr lang="sk-SK" sz="1800" dirty="0" smtClean="0"/>
              <a:t>: </a:t>
            </a:r>
            <a:r>
              <a:rPr lang="sk-SK" sz="1800" dirty="0" err="1" smtClean="0"/>
              <a:t>piraňa</a:t>
            </a:r>
            <a:r>
              <a:rPr lang="sk-SK" sz="1800" dirty="0" smtClean="0"/>
              <a:t> varená vo vývare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/>
              <a:t>C</a:t>
            </a:r>
            <a:r>
              <a:rPr lang="sk-SK" sz="1800" dirty="0" err="1" smtClean="0"/>
              <a:t>arne</a:t>
            </a:r>
            <a:r>
              <a:rPr lang="sk-SK" sz="1800" dirty="0" smtClean="0"/>
              <a:t> </a:t>
            </a:r>
            <a:r>
              <a:rPr lang="sk-SK" sz="1800" dirty="0" err="1" smtClean="0"/>
              <a:t>de</a:t>
            </a:r>
            <a:r>
              <a:rPr lang="sk-SK" sz="1800" dirty="0" smtClean="0"/>
              <a:t> </a:t>
            </a:r>
            <a:r>
              <a:rPr lang="sk-SK" sz="1800" dirty="0" err="1" smtClean="0"/>
              <a:t>jacaré</a:t>
            </a:r>
            <a:r>
              <a:rPr lang="sk-SK" sz="1800" dirty="0" smtClean="0"/>
              <a:t>: mäso z krokodíla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/>
              <a:t>A</a:t>
            </a:r>
            <a:r>
              <a:rPr lang="sk-SK" sz="1800" dirty="0" err="1" smtClean="0"/>
              <a:t>rroz</a:t>
            </a:r>
            <a:r>
              <a:rPr lang="sk-SK" sz="1800" dirty="0" smtClean="0"/>
              <a:t> </a:t>
            </a:r>
            <a:r>
              <a:rPr lang="sk-SK" sz="1800" dirty="0" err="1" smtClean="0"/>
              <a:t>boliviano</a:t>
            </a:r>
            <a:r>
              <a:rPr lang="sk-SK" sz="1800" dirty="0" smtClean="0"/>
              <a:t>: bolívijská ryža, rizoto s mletým mäsom a parmezánom</a:t>
            </a:r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Pirao</a:t>
            </a:r>
            <a:r>
              <a:rPr lang="sk-SK" sz="1800" dirty="0" smtClean="0"/>
              <a:t>: rybací vývar zahustený </a:t>
            </a:r>
            <a:r>
              <a:rPr lang="sk-SK" sz="1800" dirty="0" err="1" smtClean="0"/>
              <a:t>maniokou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-</a:t>
            </a:r>
            <a:r>
              <a:rPr lang="sk-SK" sz="1800" dirty="0" err="1" smtClean="0"/>
              <a:t>Farfas</a:t>
            </a:r>
            <a:r>
              <a:rPr lang="sk-SK" sz="1800" dirty="0" smtClean="0"/>
              <a:t> </a:t>
            </a:r>
            <a:r>
              <a:rPr lang="sk-SK" sz="1800" dirty="0" err="1" smtClean="0"/>
              <a:t>de</a:t>
            </a:r>
            <a:r>
              <a:rPr lang="sk-SK" sz="1800" dirty="0" smtClean="0"/>
              <a:t> </a:t>
            </a:r>
            <a:r>
              <a:rPr lang="sk-SK" sz="1800" dirty="0" err="1" smtClean="0"/>
              <a:t>banana</a:t>
            </a:r>
            <a:r>
              <a:rPr lang="sk-SK" sz="1800" dirty="0" smtClean="0"/>
              <a:t> e </a:t>
            </a:r>
            <a:r>
              <a:rPr lang="sk-SK" sz="1800" dirty="0" err="1" smtClean="0"/>
              <a:t>de</a:t>
            </a:r>
            <a:r>
              <a:rPr lang="sk-SK" sz="1800" dirty="0" smtClean="0"/>
              <a:t> </a:t>
            </a:r>
            <a:r>
              <a:rPr lang="sk-SK" sz="1800" dirty="0" err="1" smtClean="0"/>
              <a:t>carne</a:t>
            </a:r>
            <a:r>
              <a:rPr lang="sk-SK" sz="1800" dirty="0" smtClean="0"/>
              <a:t>: pražená </a:t>
            </a:r>
            <a:r>
              <a:rPr lang="sk-SK" sz="1800" dirty="0" err="1" smtClean="0"/>
              <a:t>manioková</a:t>
            </a:r>
            <a:r>
              <a:rPr lang="sk-SK" sz="1800" dirty="0" smtClean="0"/>
              <a:t> múka s mäsom a banánmi</a:t>
            </a:r>
            <a:endParaRPr lang="sk-SK" sz="1800" dirty="0"/>
          </a:p>
        </p:txBody>
      </p:sp>
      <p:pic>
        <p:nvPicPr>
          <p:cNvPr id="8194" name="Picture 2" descr="http://previews.123rf.com/images/schwabenblitz/schwabenblitz1112/schwabenblitz111200022/11347157-Political-map-of-Brazil-with-the-several-states-where-Mato-Grosso-do-Sul-is-highlighted-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52717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401</TotalTime>
  <Words>262</Words>
  <Application>Microsoft Office PowerPoint</Application>
  <PresentationFormat>Předvádění na obrazovce (4:3)</PresentationFormat>
  <Paragraphs>261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Courier New</vt:lpstr>
      <vt:lpstr>Palatino Linotype</vt:lpstr>
      <vt:lpstr>Exekutíva</vt:lpstr>
      <vt:lpstr>STREDOZÁPAD</vt:lpstr>
      <vt:lpstr>Federálny okres</vt:lpstr>
      <vt:lpstr>Prezentace aplikace PowerPoint</vt:lpstr>
      <vt:lpstr>Prezentace aplikace PowerPoint</vt:lpstr>
      <vt:lpstr>Goiás</vt:lpstr>
      <vt:lpstr>Prezentace aplikace PowerPoint</vt:lpstr>
      <vt:lpstr>Mato Grosso</vt:lpstr>
      <vt:lpstr>Prezentace aplikace PowerPoint</vt:lpstr>
      <vt:lpstr>Mato Grosso do Sul</vt:lpstr>
      <vt:lpstr>Prezentace aplikace PowerPoint</vt:lpstr>
      <vt:lpstr>JUH</vt:lpstr>
      <vt:lpstr>Paraná</vt:lpstr>
      <vt:lpstr>Prezentace aplikace PowerPoint</vt:lpstr>
      <vt:lpstr>Rio Grande do Sul</vt:lpstr>
      <vt:lpstr>Prezentace aplikace PowerPoint</vt:lpstr>
      <vt:lpstr>Prezentace aplikace PowerPoint</vt:lpstr>
      <vt:lpstr>Santa Catarina</vt:lpstr>
      <vt:lpstr>Prezentace aplikace PowerPoint</vt:lpstr>
      <vt:lpstr>JUHOVÝCHOD</vt:lpstr>
      <vt:lpstr>Espírito Santo</vt:lpstr>
      <vt:lpstr>Prezentace aplikace PowerPoint</vt:lpstr>
      <vt:lpstr>Minas Gerais</vt:lpstr>
      <vt:lpstr>Prezentace aplikace PowerPoint</vt:lpstr>
      <vt:lpstr>Rio de Janeiro</vt:lpstr>
      <vt:lpstr>Prezentace aplikace PowerPoint</vt:lpstr>
      <vt:lpstr>Sao Paulo</vt:lpstr>
      <vt:lpstr>Prezentace aplikace PowerPoint</vt:lpstr>
      <vt:lpstr>Ďakujem za pozornosť.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user</dc:creator>
  <cp:lastModifiedBy>Daniel</cp:lastModifiedBy>
  <cp:revision>30</cp:revision>
  <dcterms:created xsi:type="dcterms:W3CDTF">2016-04-29T17:44:33Z</dcterms:created>
  <dcterms:modified xsi:type="dcterms:W3CDTF">2016-05-10T01:13:34Z</dcterms:modified>
</cp:coreProperties>
</file>