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9"/>
  </p:notesMasterIdLst>
  <p:handoutMasterIdLst>
    <p:handoutMasterId r:id="rId140"/>
  </p:handoutMasterIdLst>
  <p:sldIdLst>
    <p:sldId id="260" r:id="rId2"/>
    <p:sldId id="261" r:id="rId3"/>
    <p:sldId id="262" r:id="rId4"/>
    <p:sldId id="263" r:id="rId5"/>
    <p:sldId id="264" r:id="rId6"/>
    <p:sldId id="265" r:id="rId7"/>
    <p:sldId id="40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403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40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405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8" r:id="rId85"/>
    <p:sldId id="406" r:id="rId86"/>
    <p:sldId id="407" r:id="rId87"/>
    <p:sldId id="408" r:id="rId88"/>
    <p:sldId id="409" r:id="rId89"/>
    <p:sldId id="410" r:id="rId90"/>
    <p:sldId id="411" r:id="rId91"/>
    <p:sldId id="412" r:id="rId92"/>
    <p:sldId id="413" r:id="rId93"/>
    <p:sldId id="349" r:id="rId94"/>
    <p:sldId id="350" r:id="rId95"/>
    <p:sldId id="351" r:id="rId96"/>
    <p:sldId id="352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0" r:id="rId136"/>
    <p:sldId id="401" r:id="rId137"/>
    <p:sldId id="414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>
        <p:scale>
          <a:sx n="78" d="100"/>
          <a:sy n="78" d="100"/>
        </p:scale>
        <p:origin x="878" y="-25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ekarnici.cz/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ekarnici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79128-1DE5-4D60-8C23-45050EDDA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D33F321-3CF5-415D-B7C4-D2D51DD5FE9B}">
      <dgm:prSet/>
      <dgm:spPr/>
      <dgm:t>
        <a:bodyPr/>
        <a:lstStyle/>
        <a:p>
          <a:pPr rtl="0"/>
          <a:r>
            <a:rPr lang="cs-CZ" dirty="0" smtClean="0"/>
            <a:t>e) školení zdravotnických pracovníků v oblasti psychologie zdraví a nemoci,</a:t>
          </a:r>
          <a:endParaRPr lang="cs-CZ" dirty="0"/>
        </a:p>
      </dgm:t>
    </dgm:pt>
    <dgm:pt modelId="{7A91BC8E-8FC2-48D3-874B-0DAC9E7AFBE7}" type="parTrans" cxnId="{FB3E4050-40EF-47AC-B2FC-537427AB367F}">
      <dgm:prSet/>
      <dgm:spPr/>
      <dgm:t>
        <a:bodyPr/>
        <a:lstStyle/>
        <a:p>
          <a:endParaRPr lang="cs-CZ"/>
        </a:p>
      </dgm:t>
    </dgm:pt>
    <dgm:pt modelId="{C47ECB71-9F3A-42B3-B6AE-48D66A944A2D}" type="sibTrans" cxnId="{FB3E4050-40EF-47AC-B2FC-537427AB367F}">
      <dgm:prSet/>
      <dgm:spPr/>
      <dgm:t>
        <a:bodyPr/>
        <a:lstStyle/>
        <a:p>
          <a:endParaRPr lang="cs-CZ"/>
        </a:p>
      </dgm:t>
    </dgm:pt>
    <dgm:pt modelId="{E8302168-E133-4C9E-9237-C22CE0ADEB42}">
      <dgm:prSet/>
      <dgm:spPr/>
      <dgm:t>
        <a:bodyPr/>
        <a:lstStyle/>
        <a:p>
          <a:pPr rtl="0"/>
          <a:r>
            <a:rPr lang="cs-CZ" dirty="0" smtClean="0"/>
            <a:t>f) psychologickou prevenci, výchovu a poradenství ke zdravému způsobu života,</a:t>
          </a:r>
          <a:endParaRPr lang="cs-CZ" dirty="0"/>
        </a:p>
      </dgm:t>
    </dgm:pt>
    <dgm:pt modelId="{FE21E80F-8657-4F24-B822-B1A96A02C4E3}" type="parTrans" cxnId="{F7CA2715-363C-4E27-BC73-E40E6D5D5971}">
      <dgm:prSet/>
      <dgm:spPr/>
      <dgm:t>
        <a:bodyPr/>
        <a:lstStyle/>
        <a:p>
          <a:endParaRPr lang="cs-CZ"/>
        </a:p>
      </dgm:t>
    </dgm:pt>
    <dgm:pt modelId="{C15E13ED-91F8-4CE2-A373-F26ED5FF11E7}" type="sibTrans" cxnId="{F7CA2715-363C-4E27-BC73-E40E6D5D5971}">
      <dgm:prSet/>
      <dgm:spPr/>
      <dgm:t>
        <a:bodyPr/>
        <a:lstStyle/>
        <a:p>
          <a:endParaRPr lang="cs-CZ"/>
        </a:p>
      </dgm:t>
    </dgm:pt>
    <dgm:pt modelId="{01EDF621-C8DC-43F4-A466-645F26AE5165}">
      <dgm:prSet/>
      <dgm:spPr/>
      <dgm:t>
        <a:bodyPr/>
        <a:lstStyle/>
        <a:p>
          <a:pPr rtl="0"/>
          <a:r>
            <a:rPr lang="cs-CZ" dirty="0" smtClean="0"/>
            <a:t>g) v rozsahu své odborné způsobilosti prevenci psychologických problémů zdravotnických pracovníků,</a:t>
          </a:r>
          <a:endParaRPr lang="cs-CZ" dirty="0"/>
        </a:p>
      </dgm:t>
    </dgm:pt>
    <dgm:pt modelId="{160363C9-BD6F-4492-861E-D663ED87BAF5}" type="parTrans" cxnId="{3419E9C2-4F2B-447A-AA5B-2991F97B7DAF}">
      <dgm:prSet/>
      <dgm:spPr/>
      <dgm:t>
        <a:bodyPr/>
        <a:lstStyle/>
        <a:p>
          <a:endParaRPr lang="cs-CZ"/>
        </a:p>
      </dgm:t>
    </dgm:pt>
    <dgm:pt modelId="{030AD73E-F724-43A4-97AD-3ECC6E794B24}" type="sibTrans" cxnId="{3419E9C2-4F2B-447A-AA5B-2991F97B7DAF}">
      <dgm:prSet/>
      <dgm:spPr/>
      <dgm:t>
        <a:bodyPr/>
        <a:lstStyle/>
        <a:p>
          <a:endParaRPr lang="cs-CZ"/>
        </a:p>
      </dgm:t>
    </dgm:pt>
    <dgm:pt modelId="{B6C15567-2647-46A8-A4E3-82CD6DFB2608}">
      <dgm:prSet/>
      <dgm:spPr/>
      <dgm:t>
        <a:bodyPr/>
        <a:lstStyle/>
        <a:p>
          <a:pPr rtl="0"/>
          <a:r>
            <a:rPr lang="cs-CZ" dirty="0" smtClean="0"/>
            <a:t>h) poradenskou činnost v oblasti péče o psychický stav tělesně i duševně nemocných pacientů,</a:t>
          </a:r>
        </a:p>
        <a:p>
          <a:pPr rtl="0"/>
          <a:r>
            <a:rPr lang="cs-CZ" dirty="0" smtClean="0"/>
            <a:t> včetně paliativní péče o nevyléčitelně nemocné a přípravy na lékařské zákroky,</a:t>
          </a:r>
          <a:endParaRPr lang="cs-CZ" dirty="0"/>
        </a:p>
      </dgm:t>
    </dgm:pt>
    <dgm:pt modelId="{166CD027-4768-42F3-86C1-D08E794EE300}" type="parTrans" cxnId="{65DD3218-357D-46D2-845A-5472A2D2DA95}">
      <dgm:prSet/>
      <dgm:spPr/>
      <dgm:t>
        <a:bodyPr/>
        <a:lstStyle/>
        <a:p>
          <a:endParaRPr lang="cs-CZ"/>
        </a:p>
      </dgm:t>
    </dgm:pt>
    <dgm:pt modelId="{6E25E4C6-9164-4C73-B3B0-8459105D4CBC}" type="sibTrans" cxnId="{65DD3218-357D-46D2-845A-5472A2D2DA95}">
      <dgm:prSet/>
      <dgm:spPr/>
      <dgm:t>
        <a:bodyPr/>
        <a:lstStyle/>
        <a:p>
          <a:endParaRPr lang="cs-CZ"/>
        </a:p>
      </dgm:t>
    </dgm:pt>
    <dgm:pt modelId="{B42D26B8-A581-4027-A7F0-85D3EAF273E9}">
      <dgm:prSet/>
      <dgm:spPr/>
      <dgm:t>
        <a:bodyPr/>
        <a:lstStyle/>
        <a:p>
          <a:pPr rtl="0"/>
          <a:r>
            <a:rPr lang="cs-CZ" dirty="0" smtClean="0"/>
            <a:t>i) odbornou konziliární, posudkovou a dispenzární činnost.</a:t>
          </a:r>
          <a:endParaRPr lang="cs-CZ" dirty="0"/>
        </a:p>
      </dgm:t>
    </dgm:pt>
    <dgm:pt modelId="{CD7EA710-BA64-4DB2-A480-49B6DE33A870}" type="parTrans" cxnId="{EA6B42F0-5C43-493B-B096-C2F8F71B2E00}">
      <dgm:prSet/>
      <dgm:spPr/>
      <dgm:t>
        <a:bodyPr/>
        <a:lstStyle/>
        <a:p>
          <a:endParaRPr lang="cs-CZ"/>
        </a:p>
      </dgm:t>
    </dgm:pt>
    <dgm:pt modelId="{ECC3857C-847B-4147-8CF6-40297C8148FE}" type="sibTrans" cxnId="{EA6B42F0-5C43-493B-B096-C2F8F71B2E00}">
      <dgm:prSet/>
      <dgm:spPr/>
      <dgm:t>
        <a:bodyPr/>
        <a:lstStyle/>
        <a:p>
          <a:endParaRPr lang="cs-CZ"/>
        </a:p>
      </dgm:t>
    </dgm:pt>
    <dgm:pt modelId="{7F717DEE-8B87-4AF8-A483-27D588835886}" type="pres">
      <dgm:prSet presAssocID="{85379128-1DE5-4D60-8C23-45050EDDAF2C}" presName="vert0" presStyleCnt="0">
        <dgm:presLayoutVars>
          <dgm:dir/>
          <dgm:animOne val="branch"/>
          <dgm:animLvl val="lvl"/>
        </dgm:presLayoutVars>
      </dgm:prSet>
      <dgm:spPr/>
    </dgm:pt>
    <dgm:pt modelId="{28E6EC66-644A-4696-A972-013330B9BDAB}" type="pres">
      <dgm:prSet presAssocID="{5D33F321-3CF5-415D-B7C4-D2D51DD5FE9B}" presName="thickLine" presStyleLbl="alignNode1" presStyleIdx="0" presStyleCnt="5"/>
      <dgm:spPr/>
    </dgm:pt>
    <dgm:pt modelId="{25285CCB-D9A5-47E6-B4D5-DF61C41D2AD6}" type="pres">
      <dgm:prSet presAssocID="{5D33F321-3CF5-415D-B7C4-D2D51DD5FE9B}" presName="horz1" presStyleCnt="0"/>
      <dgm:spPr/>
    </dgm:pt>
    <dgm:pt modelId="{0079F519-9B4A-4615-A55F-0E4AB21CC9BE}" type="pres">
      <dgm:prSet presAssocID="{5D33F321-3CF5-415D-B7C4-D2D51DD5FE9B}" presName="tx1" presStyleLbl="revTx" presStyleIdx="0" presStyleCnt="5"/>
      <dgm:spPr/>
    </dgm:pt>
    <dgm:pt modelId="{559CA748-32B9-47FB-8661-1AAA714CD28F}" type="pres">
      <dgm:prSet presAssocID="{5D33F321-3CF5-415D-B7C4-D2D51DD5FE9B}" presName="vert1" presStyleCnt="0"/>
      <dgm:spPr/>
    </dgm:pt>
    <dgm:pt modelId="{5168236D-4252-42BB-92A1-8F43BC5F4ADF}" type="pres">
      <dgm:prSet presAssocID="{E8302168-E133-4C9E-9237-C22CE0ADEB42}" presName="thickLine" presStyleLbl="alignNode1" presStyleIdx="1" presStyleCnt="5"/>
      <dgm:spPr/>
    </dgm:pt>
    <dgm:pt modelId="{E442650E-EEA2-493B-979E-352998C8B3F9}" type="pres">
      <dgm:prSet presAssocID="{E8302168-E133-4C9E-9237-C22CE0ADEB42}" presName="horz1" presStyleCnt="0"/>
      <dgm:spPr/>
    </dgm:pt>
    <dgm:pt modelId="{499F1D84-97E9-46BD-933F-6D7CA23B2D64}" type="pres">
      <dgm:prSet presAssocID="{E8302168-E133-4C9E-9237-C22CE0ADEB42}" presName="tx1" presStyleLbl="revTx" presStyleIdx="1" presStyleCnt="5"/>
      <dgm:spPr/>
    </dgm:pt>
    <dgm:pt modelId="{7789A9CE-27F3-4FB2-BBD9-FACC1F854809}" type="pres">
      <dgm:prSet presAssocID="{E8302168-E133-4C9E-9237-C22CE0ADEB42}" presName="vert1" presStyleCnt="0"/>
      <dgm:spPr/>
    </dgm:pt>
    <dgm:pt modelId="{DD615C5D-BC81-4D6D-ACA6-D2D1AF4A75A3}" type="pres">
      <dgm:prSet presAssocID="{01EDF621-C8DC-43F4-A466-645F26AE5165}" presName="thickLine" presStyleLbl="alignNode1" presStyleIdx="2" presStyleCnt="5"/>
      <dgm:spPr/>
    </dgm:pt>
    <dgm:pt modelId="{48D76002-2544-494E-A51A-B9F0DDD79CB5}" type="pres">
      <dgm:prSet presAssocID="{01EDF621-C8DC-43F4-A466-645F26AE5165}" presName="horz1" presStyleCnt="0"/>
      <dgm:spPr/>
    </dgm:pt>
    <dgm:pt modelId="{E5F07178-617F-4FFF-8869-49178D05F952}" type="pres">
      <dgm:prSet presAssocID="{01EDF621-C8DC-43F4-A466-645F26AE5165}" presName="tx1" presStyleLbl="revTx" presStyleIdx="2" presStyleCnt="5"/>
      <dgm:spPr/>
    </dgm:pt>
    <dgm:pt modelId="{380F7893-9405-47C7-8E1C-B87C730DD3B0}" type="pres">
      <dgm:prSet presAssocID="{01EDF621-C8DC-43F4-A466-645F26AE5165}" presName="vert1" presStyleCnt="0"/>
      <dgm:spPr/>
    </dgm:pt>
    <dgm:pt modelId="{921996B6-2E6F-4A92-9888-2B1A3DB7B1A2}" type="pres">
      <dgm:prSet presAssocID="{B6C15567-2647-46A8-A4E3-82CD6DFB2608}" presName="thickLine" presStyleLbl="alignNode1" presStyleIdx="3" presStyleCnt="5"/>
      <dgm:spPr/>
    </dgm:pt>
    <dgm:pt modelId="{C724C7DB-6F35-4856-BAB3-1FA9DBC4BDD9}" type="pres">
      <dgm:prSet presAssocID="{B6C15567-2647-46A8-A4E3-82CD6DFB2608}" presName="horz1" presStyleCnt="0"/>
      <dgm:spPr/>
    </dgm:pt>
    <dgm:pt modelId="{5D881A42-2CAC-4375-BABA-5716EAF5772B}" type="pres">
      <dgm:prSet presAssocID="{B6C15567-2647-46A8-A4E3-82CD6DFB2608}" presName="tx1" presStyleLbl="revTx" presStyleIdx="3" presStyleCnt="5"/>
      <dgm:spPr/>
    </dgm:pt>
    <dgm:pt modelId="{49C259F1-FB7E-45DE-912F-A15AF0C342C2}" type="pres">
      <dgm:prSet presAssocID="{B6C15567-2647-46A8-A4E3-82CD6DFB2608}" presName="vert1" presStyleCnt="0"/>
      <dgm:spPr/>
    </dgm:pt>
    <dgm:pt modelId="{8C173068-3833-4ACD-BEF7-0327CE0EA5B0}" type="pres">
      <dgm:prSet presAssocID="{B42D26B8-A581-4027-A7F0-85D3EAF273E9}" presName="thickLine" presStyleLbl="alignNode1" presStyleIdx="4" presStyleCnt="5"/>
      <dgm:spPr/>
    </dgm:pt>
    <dgm:pt modelId="{313020BA-085B-4E31-927D-976F10A9BF60}" type="pres">
      <dgm:prSet presAssocID="{B42D26B8-A581-4027-A7F0-85D3EAF273E9}" presName="horz1" presStyleCnt="0"/>
      <dgm:spPr/>
    </dgm:pt>
    <dgm:pt modelId="{3C711F89-14D9-4CF8-AC10-83F44DC8DC70}" type="pres">
      <dgm:prSet presAssocID="{B42D26B8-A581-4027-A7F0-85D3EAF273E9}" presName="tx1" presStyleLbl="revTx" presStyleIdx="4" presStyleCnt="5"/>
      <dgm:spPr/>
    </dgm:pt>
    <dgm:pt modelId="{B611993D-4F5D-4E06-B4C4-2C510B1A0393}" type="pres">
      <dgm:prSet presAssocID="{B42D26B8-A581-4027-A7F0-85D3EAF273E9}" presName="vert1" presStyleCnt="0"/>
      <dgm:spPr/>
    </dgm:pt>
  </dgm:ptLst>
  <dgm:cxnLst>
    <dgm:cxn modelId="{EA6B42F0-5C43-493B-B096-C2F8F71B2E00}" srcId="{85379128-1DE5-4D60-8C23-45050EDDAF2C}" destId="{B42D26B8-A581-4027-A7F0-85D3EAF273E9}" srcOrd="4" destOrd="0" parTransId="{CD7EA710-BA64-4DB2-A480-49B6DE33A870}" sibTransId="{ECC3857C-847B-4147-8CF6-40297C8148FE}"/>
    <dgm:cxn modelId="{39EB4EA9-8C22-4200-963A-B3D7DC780762}" type="presOf" srcId="{E8302168-E133-4C9E-9237-C22CE0ADEB42}" destId="{499F1D84-97E9-46BD-933F-6D7CA23B2D64}" srcOrd="0" destOrd="0" presId="urn:microsoft.com/office/officeart/2008/layout/LinedList"/>
    <dgm:cxn modelId="{F7CA2715-363C-4E27-BC73-E40E6D5D5971}" srcId="{85379128-1DE5-4D60-8C23-45050EDDAF2C}" destId="{E8302168-E133-4C9E-9237-C22CE0ADEB42}" srcOrd="1" destOrd="0" parTransId="{FE21E80F-8657-4F24-B822-B1A96A02C4E3}" sibTransId="{C15E13ED-91F8-4CE2-A373-F26ED5FF11E7}"/>
    <dgm:cxn modelId="{A8EEF073-BA6F-4701-8963-65580B18658D}" type="presOf" srcId="{B6C15567-2647-46A8-A4E3-82CD6DFB2608}" destId="{5D881A42-2CAC-4375-BABA-5716EAF5772B}" srcOrd="0" destOrd="0" presId="urn:microsoft.com/office/officeart/2008/layout/LinedList"/>
    <dgm:cxn modelId="{3419E9C2-4F2B-447A-AA5B-2991F97B7DAF}" srcId="{85379128-1DE5-4D60-8C23-45050EDDAF2C}" destId="{01EDF621-C8DC-43F4-A466-645F26AE5165}" srcOrd="2" destOrd="0" parTransId="{160363C9-BD6F-4492-861E-D663ED87BAF5}" sibTransId="{030AD73E-F724-43A4-97AD-3ECC6E794B24}"/>
    <dgm:cxn modelId="{65DD3218-357D-46D2-845A-5472A2D2DA95}" srcId="{85379128-1DE5-4D60-8C23-45050EDDAF2C}" destId="{B6C15567-2647-46A8-A4E3-82CD6DFB2608}" srcOrd="3" destOrd="0" parTransId="{166CD027-4768-42F3-86C1-D08E794EE300}" sibTransId="{6E25E4C6-9164-4C73-B3B0-8459105D4CBC}"/>
    <dgm:cxn modelId="{FB3E4050-40EF-47AC-B2FC-537427AB367F}" srcId="{85379128-1DE5-4D60-8C23-45050EDDAF2C}" destId="{5D33F321-3CF5-415D-B7C4-D2D51DD5FE9B}" srcOrd="0" destOrd="0" parTransId="{7A91BC8E-8FC2-48D3-874B-0DAC9E7AFBE7}" sibTransId="{C47ECB71-9F3A-42B3-B6AE-48D66A944A2D}"/>
    <dgm:cxn modelId="{BA22EE03-4DC8-4028-9401-CEDB4AAB7D60}" type="presOf" srcId="{B42D26B8-A581-4027-A7F0-85D3EAF273E9}" destId="{3C711F89-14D9-4CF8-AC10-83F44DC8DC70}" srcOrd="0" destOrd="0" presId="urn:microsoft.com/office/officeart/2008/layout/LinedList"/>
    <dgm:cxn modelId="{C2748B4A-F262-48BD-81CD-BB618137C079}" type="presOf" srcId="{01EDF621-C8DC-43F4-A466-645F26AE5165}" destId="{E5F07178-617F-4FFF-8869-49178D05F952}" srcOrd="0" destOrd="0" presId="urn:microsoft.com/office/officeart/2008/layout/LinedList"/>
    <dgm:cxn modelId="{974D20C2-89B3-4346-9BD9-A58FF08B62E5}" type="presOf" srcId="{85379128-1DE5-4D60-8C23-45050EDDAF2C}" destId="{7F717DEE-8B87-4AF8-A483-27D588835886}" srcOrd="0" destOrd="0" presId="urn:microsoft.com/office/officeart/2008/layout/LinedList"/>
    <dgm:cxn modelId="{89991C2D-0734-4FFB-8ADA-0A63E1837C9A}" type="presOf" srcId="{5D33F321-3CF5-415D-B7C4-D2D51DD5FE9B}" destId="{0079F519-9B4A-4615-A55F-0E4AB21CC9BE}" srcOrd="0" destOrd="0" presId="urn:microsoft.com/office/officeart/2008/layout/LinedList"/>
    <dgm:cxn modelId="{0911CEE0-ECDA-4FD7-81B5-08E9C5546AB4}" type="presParOf" srcId="{7F717DEE-8B87-4AF8-A483-27D588835886}" destId="{28E6EC66-644A-4696-A972-013330B9BDAB}" srcOrd="0" destOrd="0" presId="urn:microsoft.com/office/officeart/2008/layout/LinedList"/>
    <dgm:cxn modelId="{761F5123-C189-476B-B533-FCE69BBC1975}" type="presParOf" srcId="{7F717DEE-8B87-4AF8-A483-27D588835886}" destId="{25285CCB-D9A5-47E6-B4D5-DF61C41D2AD6}" srcOrd="1" destOrd="0" presId="urn:microsoft.com/office/officeart/2008/layout/LinedList"/>
    <dgm:cxn modelId="{F4602AE7-D83E-4635-827C-38063EB01CF0}" type="presParOf" srcId="{25285CCB-D9A5-47E6-B4D5-DF61C41D2AD6}" destId="{0079F519-9B4A-4615-A55F-0E4AB21CC9BE}" srcOrd="0" destOrd="0" presId="urn:microsoft.com/office/officeart/2008/layout/LinedList"/>
    <dgm:cxn modelId="{93D9942F-B823-4A58-9714-7CE84498C1AE}" type="presParOf" srcId="{25285CCB-D9A5-47E6-B4D5-DF61C41D2AD6}" destId="{559CA748-32B9-47FB-8661-1AAA714CD28F}" srcOrd="1" destOrd="0" presId="urn:microsoft.com/office/officeart/2008/layout/LinedList"/>
    <dgm:cxn modelId="{493ECFA5-0268-4733-A86B-76F4E8D37E68}" type="presParOf" srcId="{7F717DEE-8B87-4AF8-A483-27D588835886}" destId="{5168236D-4252-42BB-92A1-8F43BC5F4ADF}" srcOrd="2" destOrd="0" presId="urn:microsoft.com/office/officeart/2008/layout/LinedList"/>
    <dgm:cxn modelId="{36B2ECC8-969F-4279-A6FE-198B0DD5E4AB}" type="presParOf" srcId="{7F717DEE-8B87-4AF8-A483-27D588835886}" destId="{E442650E-EEA2-493B-979E-352998C8B3F9}" srcOrd="3" destOrd="0" presId="urn:microsoft.com/office/officeart/2008/layout/LinedList"/>
    <dgm:cxn modelId="{4D4E8612-C804-405A-9114-80A24B8E02DF}" type="presParOf" srcId="{E442650E-EEA2-493B-979E-352998C8B3F9}" destId="{499F1D84-97E9-46BD-933F-6D7CA23B2D64}" srcOrd="0" destOrd="0" presId="urn:microsoft.com/office/officeart/2008/layout/LinedList"/>
    <dgm:cxn modelId="{6594A884-64CB-42DD-B1DC-23783FAF73B3}" type="presParOf" srcId="{E442650E-EEA2-493B-979E-352998C8B3F9}" destId="{7789A9CE-27F3-4FB2-BBD9-FACC1F854809}" srcOrd="1" destOrd="0" presId="urn:microsoft.com/office/officeart/2008/layout/LinedList"/>
    <dgm:cxn modelId="{7ACE953D-3FA1-41F0-B3E3-A2550D29D0EB}" type="presParOf" srcId="{7F717DEE-8B87-4AF8-A483-27D588835886}" destId="{DD615C5D-BC81-4D6D-ACA6-D2D1AF4A75A3}" srcOrd="4" destOrd="0" presId="urn:microsoft.com/office/officeart/2008/layout/LinedList"/>
    <dgm:cxn modelId="{39E0FF30-0693-4FF8-80E7-4231D1B4E28D}" type="presParOf" srcId="{7F717DEE-8B87-4AF8-A483-27D588835886}" destId="{48D76002-2544-494E-A51A-B9F0DDD79CB5}" srcOrd="5" destOrd="0" presId="urn:microsoft.com/office/officeart/2008/layout/LinedList"/>
    <dgm:cxn modelId="{5937509B-2D8E-4ADD-B6E1-3D350D5524BC}" type="presParOf" srcId="{48D76002-2544-494E-A51A-B9F0DDD79CB5}" destId="{E5F07178-617F-4FFF-8869-49178D05F952}" srcOrd="0" destOrd="0" presId="urn:microsoft.com/office/officeart/2008/layout/LinedList"/>
    <dgm:cxn modelId="{E2A76ED8-9101-4882-A65E-C63BBFF291B0}" type="presParOf" srcId="{48D76002-2544-494E-A51A-B9F0DDD79CB5}" destId="{380F7893-9405-47C7-8E1C-B87C730DD3B0}" srcOrd="1" destOrd="0" presId="urn:microsoft.com/office/officeart/2008/layout/LinedList"/>
    <dgm:cxn modelId="{FD81F255-B020-45CF-AD68-5F6C54C75B5A}" type="presParOf" srcId="{7F717DEE-8B87-4AF8-A483-27D588835886}" destId="{921996B6-2E6F-4A92-9888-2B1A3DB7B1A2}" srcOrd="6" destOrd="0" presId="urn:microsoft.com/office/officeart/2008/layout/LinedList"/>
    <dgm:cxn modelId="{A09161E9-04CD-4818-A2AE-525BDC1F0990}" type="presParOf" srcId="{7F717DEE-8B87-4AF8-A483-27D588835886}" destId="{C724C7DB-6F35-4856-BAB3-1FA9DBC4BDD9}" srcOrd="7" destOrd="0" presId="urn:microsoft.com/office/officeart/2008/layout/LinedList"/>
    <dgm:cxn modelId="{F9212B40-EDC7-4BEA-BA75-3C22E5797B42}" type="presParOf" srcId="{C724C7DB-6F35-4856-BAB3-1FA9DBC4BDD9}" destId="{5D881A42-2CAC-4375-BABA-5716EAF5772B}" srcOrd="0" destOrd="0" presId="urn:microsoft.com/office/officeart/2008/layout/LinedList"/>
    <dgm:cxn modelId="{F6120A7F-BCEA-4244-B591-046E95BCD17D}" type="presParOf" srcId="{C724C7DB-6F35-4856-BAB3-1FA9DBC4BDD9}" destId="{49C259F1-FB7E-45DE-912F-A15AF0C342C2}" srcOrd="1" destOrd="0" presId="urn:microsoft.com/office/officeart/2008/layout/LinedList"/>
    <dgm:cxn modelId="{BE0BB8B5-B9D5-4A1F-A748-4C5B12252232}" type="presParOf" srcId="{7F717DEE-8B87-4AF8-A483-27D588835886}" destId="{8C173068-3833-4ACD-BEF7-0327CE0EA5B0}" srcOrd="8" destOrd="0" presId="urn:microsoft.com/office/officeart/2008/layout/LinedList"/>
    <dgm:cxn modelId="{09E9E932-E3CE-43AA-B9B1-57C609A6FD14}" type="presParOf" srcId="{7F717DEE-8B87-4AF8-A483-27D588835886}" destId="{313020BA-085B-4E31-927D-976F10A9BF60}" srcOrd="9" destOrd="0" presId="urn:microsoft.com/office/officeart/2008/layout/LinedList"/>
    <dgm:cxn modelId="{1412814B-51ED-44B9-BB8C-340D219E29E1}" type="presParOf" srcId="{313020BA-085B-4E31-927D-976F10A9BF60}" destId="{3C711F89-14D9-4CF8-AC10-83F44DC8DC70}" srcOrd="0" destOrd="0" presId="urn:microsoft.com/office/officeart/2008/layout/LinedList"/>
    <dgm:cxn modelId="{7252BF01-9C18-4E01-BFD2-CE9B8797B7E2}" type="presParOf" srcId="{313020BA-085B-4E31-927D-976F10A9BF60}" destId="{B611993D-4F5D-4E06-B4C4-2C510B1A03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E690F8-13E0-42F2-A315-CF0B4B60C8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921F92-BDD6-4249-A97F-1D0E178B6803}">
      <dgm:prSet/>
      <dgm:spPr/>
      <dgm:t>
        <a:bodyPr/>
        <a:lstStyle/>
        <a:p>
          <a:pPr rtl="0"/>
          <a:r>
            <a:rPr lang="cs-CZ" smtClean="0"/>
            <a:t>Komory</a:t>
          </a:r>
          <a:endParaRPr lang="cs-CZ"/>
        </a:p>
      </dgm:t>
    </dgm:pt>
    <dgm:pt modelId="{1039AD99-C4CA-40B5-9F12-AF6A1528112D}" type="parTrans" cxnId="{033C1BF1-5EB2-415A-8784-032AA382F31E}">
      <dgm:prSet/>
      <dgm:spPr/>
      <dgm:t>
        <a:bodyPr/>
        <a:lstStyle/>
        <a:p>
          <a:endParaRPr lang="cs-CZ"/>
        </a:p>
      </dgm:t>
    </dgm:pt>
    <dgm:pt modelId="{0AB80165-D326-464D-B2B9-A2D16E65A076}" type="sibTrans" cxnId="{033C1BF1-5EB2-415A-8784-032AA382F31E}">
      <dgm:prSet/>
      <dgm:spPr/>
      <dgm:t>
        <a:bodyPr/>
        <a:lstStyle/>
        <a:p>
          <a:endParaRPr lang="cs-CZ"/>
        </a:p>
      </dgm:t>
    </dgm:pt>
    <dgm:pt modelId="{21DDA6A7-25C4-4086-9555-5E034AF27AFE}">
      <dgm:prSet/>
      <dgm:spPr/>
      <dgm:t>
        <a:bodyPr/>
        <a:lstStyle/>
        <a:p>
          <a:pPr rtl="0"/>
          <a:r>
            <a:rPr lang="cs-CZ" smtClean="0"/>
            <a:t>Česká lékařská komora </a:t>
          </a:r>
          <a:endParaRPr lang="cs-CZ"/>
        </a:p>
      </dgm:t>
    </dgm:pt>
    <dgm:pt modelId="{AE06FE9D-654B-4F0F-928D-041075D7AF61}" type="parTrans" cxnId="{91E8C6F4-19AE-4CD7-8792-A313857F26EB}">
      <dgm:prSet/>
      <dgm:spPr/>
      <dgm:t>
        <a:bodyPr/>
        <a:lstStyle/>
        <a:p>
          <a:endParaRPr lang="cs-CZ"/>
        </a:p>
      </dgm:t>
    </dgm:pt>
    <dgm:pt modelId="{CEF04CBC-F027-4101-9EC4-F4C91F50A8FA}" type="sibTrans" cxnId="{91E8C6F4-19AE-4CD7-8792-A313857F26EB}">
      <dgm:prSet/>
      <dgm:spPr/>
      <dgm:t>
        <a:bodyPr/>
        <a:lstStyle/>
        <a:p>
          <a:endParaRPr lang="cs-CZ"/>
        </a:p>
      </dgm:t>
    </dgm:pt>
    <dgm:pt modelId="{8548F870-40C8-4365-BEFB-BB8BEC730F0B}">
      <dgm:prSet/>
      <dgm:spPr/>
      <dgm:t>
        <a:bodyPr/>
        <a:lstStyle/>
        <a:p>
          <a:pPr rtl="0"/>
          <a:r>
            <a:rPr lang="cs-CZ" dirty="0" smtClean="0"/>
            <a:t>Česká stomatologická komora</a:t>
          </a:r>
          <a:endParaRPr lang="cs-CZ" dirty="0"/>
        </a:p>
      </dgm:t>
    </dgm:pt>
    <dgm:pt modelId="{0417866D-BBA1-4BEF-A593-D84A6FDE43FE}" type="parTrans" cxnId="{7280E75A-0095-47D3-9680-D97EA23EFDC1}">
      <dgm:prSet/>
      <dgm:spPr/>
      <dgm:t>
        <a:bodyPr/>
        <a:lstStyle/>
        <a:p>
          <a:endParaRPr lang="cs-CZ"/>
        </a:p>
      </dgm:t>
    </dgm:pt>
    <dgm:pt modelId="{40F68929-98E3-4E8A-BD16-7C0CE5E8C5E7}" type="sibTrans" cxnId="{7280E75A-0095-47D3-9680-D97EA23EFDC1}">
      <dgm:prSet/>
      <dgm:spPr/>
      <dgm:t>
        <a:bodyPr/>
        <a:lstStyle/>
        <a:p>
          <a:endParaRPr lang="cs-CZ"/>
        </a:p>
      </dgm:t>
    </dgm:pt>
    <dgm:pt modelId="{0BAC4544-1316-4766-9A00-631F0826908F}">
      <dgm:prSet/>
      <dgm:spPr/>
      <dgm:t>
        <a:bodyPr/>
        <a:lstStyle/>
        <a:p>
          <a:pPr rtl="0"/>
          <a:r>
            <a:rPr lang="cs-CZ" b="0" i="0" dirty="0" smtClean="0">
              <a:hlinkClick xmlns:r="http://schemas.openxmlformats.org/officeDocument/2006/relationships" r:id="rId1"/>
            </a:rPr>
            <a:t>Česká lékárnická komora</a:t>
          </a:r>
          <a:endParaRPr lang="cs-CZ" dirty="0"/>
        </a:p>
      </dgm:t>
    </dgm:pt>
    <dgm:pt modelId="{6CDD9A98-B42A-4FBD-A6AA-6CCC1AC53BF7}" type="parTrans" cxnId="{0FB1BB36-0567-4F59-A89E-D6A8C60A5171}">
      <dgm:prSet/>
      <dgm:spPr/>
    </dgm:pt>
    <dgm:pt modelId="{B0CC39A5-D21C-4676-A1D9-22B9A933B3FE}" type="sibTrans" cxnId="{0FB1BB36-0567-4F59-A89E-D6A8C60A5171}">
      <dgm:prSet/>
      <dgm:spPr/>
    </dgm:pt>
    <dgm:pt modelId="{CE63193C-3558-42A3-A85A-7FE775AA8131}" type="pres">
      <dgm:prSet presAssocID="{B4E690F8-13E0-42F2-A315-CF0B4B60C867}" presName="linear" presStyleCnt="0">
        <dgm:presLayoutVars>
          <dgm:animLvl val="lvl"/>
          <dgm:resizeHandles val="exact"/>
        </dgm:presLayoutVars>
      </dgm:prSet>
      <dgm:spPr/>
    </dgm:pt>
    <dgm:pt modelId="{94403AC3-2C80-4632-98E5-1AE0FF469BD4}" type="pres">
      <dgm:prSet presAssocID="{44921F92-BDD6-4249-A97F-1D0E178B680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36891A2-8E6C-4F83-A05A-0BCB259EB85D}" type="pres">
      <dgm:prSet presAssocID="{44921F92-BDD6-4249-A97F-1D0E178B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E8C6F4-19AE-4CD7-8792-A313857F26EB}" srcId="{44921F92-BDD6-4249-A97F-1D0E178B6803}" destId="{21DDA6A7-25C4-4086-9555-5E034AF27AFE}" srcOrd="0" destOrd="0" parTransId="{AE06FE9D-654B-4F0F-928D-041075D7AF61}" sibTransId="{CEF04CBC-F027-4101-9EC4-F4C91F50A8FA}"/>
    <dgm:cxn modelId="{0FB1BB36-0567-4F59-A89E-D6A8C60A5171}" srcId="{44921F92-BDD6-4249-A97F-1D0E178B6803}" destId="{0BAC4544-1316-4766-9A00-631F0826908F}" srcOrd="2" destOrd="0" parTransId="{6CDD9A98-B42A-4FBD-A6AA-6CCC1AC53BF7}" sibTransId="{B0CC39A5-D21C-4676-A1D9-22B9A933B3FE}"/>
    <dgm:cxn modelId="{033C1BF1-5EB2-415A-8784-032AA382F31E}" srcId="{B4E690F8-13E0-42F2-A315-CF0B4B60C867}" destId="{44921F92-BDD6-4249-A97F-1D0E178B6803}" srcOrd="0" destOrd="0" parTransId="{1039AD99-C4CA-40B5-9F12-AF6A1528112D}" sibTransId="{0AB80165-D326-464D-B2B9-A2D16E65A076}"/>
    <dgm:cxn modelId="{801EE9A5-6A36-4977-99F4-00FB806D35E1}" type="presOf" srcId="{B4E690F8-13E0-42F2-A315-CF0B4B60C867}" destId="{CE63193C-3558-42A3-A85A-7FE775AA8131}" srcOrd="0" destOrd="0" presId="urn:microsoft.com/office/officeart/2005/8/layout/vList2"/>
    <dgm:cxn modelId="{92691E04-56E1-4FB6-84D9-8D59D172671D}" type="presOf" srcId="{0BAC4544-1316-4766-9A00-631F0826908F}" destId="{836891A2-8E6C-4F83-A05A-0BCB259EB85D}" srcOrd="0" destOrd="2" presId="urn:microsoft.com/office/officeart/2005/8/layout/vList2"/>
    <dgm:cxn modelId="{0E1D6B0F-7312-410F-841F-CD0672E474BC}" type="presOf" srcId="{8548F870-40C8-4365-BEFB-BB8BEC730F0B}" destId="{836891A2-8E6C-4F83-A05A-0BCB259EB85D}" srcOrd="0" destOrd="1" presId="urn:microsoft.com/office/officeart/2005/8/layout/vList2"/>
    <dgm:cxn modelId="{7280E75A-0095-47D3-9680-D97EA23EFDC1}" srcId="{44921F92-BDD6-4249-A97F-1D0E178B6803}" destId="{8548F870-40C8-4365-BEFB-BB8BEC730F0B}" srcOrd="1" destOrd="0" parTransId="{0417866D-BBA1-4BEF-A593-D84A6FDE43FE}" sibTransId="{40F68929-98E3-4E8A-BD16-7C0CE5E8C5E7}"/>
    <dgm:cxn modelId="{09D1A2DA-FC1C-4234-8716-D961006DD54D}" type="presOf" srcId="{44921F92-BDD6-4249-A97F-1D0E178B6803}" destId="{94403AC3-2C80-4632-98E5-1AE0FF469BD4}" srcOrd="0" destOrd="0" presId="urn:microsoft.com/office/officeart/2005/8/layout/vList2"/>
    <dgm:cxn modelId="{5B452E1B-B9A7-409C-91BD-CE700548F4DC}" type="presOf" srcId="{21DDA6A7-25C4-4086-9555-5E034AF27AFE}" destId="{836891A2-8E6C-4F83-A05A-0BCB259EB85D}" srcOrd="0" destOrd="0" presId="urn:microsoft.com/office/officeart/2005/8/layout/vList2"/>
    <dgm:cxn modelId="{1C3B5F2D-3C42-486C-8C89-6A9CD0FF06A8}" type="presParOf" srcId="{CE63193C-3558-42A3-A85A-7FE775AA8131}" destId="{94403AC3-2C80-4632-98E5-1AE0FF469BD4}" srcOrd="0" destOrd="0" presId="urn:microsoft.com/office/officeart/2005/8/layout/vList2"/>
    <dgm:cxn modelId="{21BA4B8B-9C86-4C91-BB2C-2537438A515B}" type="presParOf" srcId="{CE63193C-3558-42A3-A85A-7FE775AA8131}" destId="{836891A2-8E6C-4F83-A05A-0BCB259EB8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93FECF-C926-4BAA-BC25-8A2C4FC9A50E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45003B7E-60EF-40E1-89EE-417D00405701}">
      <dgm:prSet phldrT="[Text]"/>
      <dgm:spPr/>
      <dgm:t>
        <a:bodyPr/>
        <a:lstStyle/>
        <a:p>
          <a:r>
            <a:rPr lang="cs-CZ" dirty="0" smtClean="0"/>
            <a:t>Poskytovatel</a:t>
          </a:r>
          <a:endParaRPr lang="cs-CZ" dirty="0"/>
        </a:p>
      </dgm:t>
    </dgm:pt>
    <dgm:pt modelId="{2CF4A7E1-F01B-492A-B47F-16ACF7C9AEDC}" type="parTrans" cxnId="{9ABFC37A-7FEA-4EA7-BE80-572F166FF592}">
      <dgm:prSet/>
      <dgm:spPr/>
      <dgm:t>
        <a:bodyPr/>
        <a:lstStyle/>
        <a:p>
          <a:endParaRPr lang="cs-CZ"/>
        </a:p>
      </dgm:t>
    </dgm:pt>
    <dgm:pt modelId="{182ABC9B-1352-4F63-9342-E2CE30A8EC02}" type="sibTrans" cxnId="{9ABFC37A-7FEA-4EA7-BE80-572F166FF592}">
      <dgm:prSet/>
      <dgm:spPr/>
      <dgm:t>
        <a:bodyPr/>
        <a:lstStyle/>
        <a:p>
          <a:endParaRPr lang="cs-CZ"/>
        </a:p>
      </dgm:t>
    </dgm:pt>
    <dgm:pt modelId="{2405BDEC-684A-4D9A-B7AB-339502BED3B3}">
      <dgm:prSet phldrT="[Text]"/>
      <dgm:spPr/>
      <dgm:t>
        <a:bodyPr/>
        <a:lstStyle/>
        <a:p>
          <a:r>
            <a:rPr lang="cs-CZ" dirty="0" smtClean="0"/>
            <a:t>Zdravotnický pracovník</a:t>
          </a:r>
          <a:endParaRPr lang="cs-CZ" dirty="0"/>
        </a:p>
      </dgm:t>
    </dgm:pt>
    <dgm:pt modelId="{0CCB48A4-515B-41E3-B2F2-EB68B92DEF31}" type="parTrans" cxnId="{90F3786E-2529-4372-82E2-C90F2AAB6CB4}">
      <dgm:prSet/>
      <dgm:spPr/>
      <dgm:t>
        <a:bodyPr/>
        <a:lstStyle/>
        <a:p>
          <a:endParaRPr lang="cs-CZ"/>
        </a:p>
      </dgm:t>
    </dgm:pt>
    <dgm:pt modelId="{D2408695-0F9F-457F-8642-1947D0F4CC64}" type="sibTrans" cxnId="{90F3786E-2529-4372-82E2-C90F2AAB6CB4}">
      <dgm:prSet/>
      <dgm:spPr/>
      <dgm:t>
        <a:bodyPr/>
        <a:lstStyle/>
        <a:p>
          <a:endParaRPr lang="cs-CZ"/>
        </a:p>
      </dgm:t>
    </dgm:pt>
    <dgm:pt modelId="{838EFC0E-D294-410D-8338-A9F1328FDDD8}" type="pres">
      <dgm:prSet presAssocID="{BF93FECF-C926-4BAA-BC25-8A2C4FC9A5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5E0321-ED46-4CB3-9E2B-70902CE819B0}" type="pres">
      <dgm:prSet presAssocID="{45003B7E-60EF-40E1-89EE-417D004057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11C03-1DFA-4D89-B343-6DBE41D49A7A}" type="pres">
      <dgm:prSet presAssocID="{182ABC9B-1352-4F63-9342-E2CE30A8EC02}" presName="sibTrans" presStyleCnt="0"/>
      <dgm:spPr/>
    </dgm:pt>
    <dgm:pt modelId="{F13E935C-D2E6-4A3F-AB19-BAA0E80D5AD0}" type="pres">
      <dgm:prSet presAssocID="{2405BDEC-684A-4D9A-B7AB-339502BED3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901A6A4-779E-45F1-96B6-981B94F8B590}" type="presOf" srcId="{45003B7E-60EF-40E1-89EE-417D00405701}" destId="{C75E0321-ED46-4CB3-9E2B-70902CE819B0}" srcOrd="0" destOrd="0" presId="urn:microsoft.com/office/officeart/2005/8/layout/default"/>
    <dgm:cxn modelId="{23C1AE12-6E87-4825-8A53-5E9BE76C69C5}" type="presOf" srcId="{2405BDEC-684A-4D9A-B7AB-339502BED3B3}" destId="{F13E935C-D2E6-4A3F-AB19-BAA0E80D5AD0}" srcOrd="0" destOrd="0" presId="urn:microsoft.com/office/officeart/2005/8/layout/default"/>
    <dgm:cxn modelId="{90F3786E-2529-4372-82E2-C90F2AAB6CB4}" srcId="{BF93FECF-C926-4BAA-BC25-8A2C4FC9A50E}" destId="{2405BDEC-684A-4D9A-B7AB-339502BED3B3}" srcOrd="1" destOrd="0" parTransId="{0CCB48A4-515B-41E3-B2F2-EB68B92DEF31}" sibTransId="{D2408695-0F9F-457F-8642-1947D0F4CC64}"/>
    <dgm:cxn modelId="{9ABFC37A-7FEA-4EA7-BE80-572F166FF592}" srcId="{BF93FECF-C926-4BAA-BC25-8A2C4FC9A50E}" destId="{45003B7E-60EF-40E1-89EE-417D00405701}" srcOrd="0" destOrd="0" parTransId="{2CF4A7E1-F01B-492A-B47F-16ACF7C9AEDC}" sibTransId="{182ABC9B-1352-4F63-9342-E2CE30A8EC02}"/>
    <dgm:cxn modelId="{36EE333C-15BC-487C-BF01-4C256F26DED3}" type="presOf" srcId="{BF93FECF-C926-4BAA-BC25-8A2C4FC9A50E}" destId="{838EFC0E-D294-410D-8338-A9F1328FDDD8}" srcOrd="0" destOrd="0" presId="urn:microsoft.com/office/officeart/2005/8/layout/default"/>
    <dgm:cxn modelId="{B5EF88DE-F76A-494A-AB87-B5F316145F41}" type="presParOf" srcId="{838EFC0E-D294-410D-8338-A9F1328FDDD8}" destId="{C75E0321-ED46-4CB3-9E2B-70902CE819B0}" srcOrd="0" destOrd="0" presId="urn:microsoft.com/office/officeart/2005/8/layout/default"/>
    <dgm:cxn modelId="{77198D5E-B3B8-445A-A22A-6AF6FD46F3C8}" type="presParOf" srcId="{838EFC0E-D294-410D-8338-A9F1328FDDD8}" destId="{37B11C03-1DFA-4D89-B343-6DBE41D49A7A}" srcOrd="1" destOrd="0" presId="urn:microsoft.com/office/officeart/2005/8/layout/default"/>
    <dgm:cxn modelId="{EC24C638-E0AF-4CCE-9102-686D11F32AFC}" type="presParOf" srcId="{838EFC0E-D294-410D-8338-A9F1328FDDD8}" destId="{F13E935C-D2E6-4A3F-AB19-BAA0E80D5A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93FECF-C926-4BAA-BC25-8A2C4FC9A50E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45003B7E-60EF-40E1-89EE-417D00405701}">
      <dgm:prSet phldrT="[Text]"/>
      <dgm:spPr/>
      <dgm:t>
        <a:bodyPr/>
        <a:lstStyle/>
        <a:p>
          <a:r>
            <a:rPr lang="cs-CZ" dirty="0" smtClean="0"/>
            <a:t>Poskytovatel</a:t>
          </a:r>
          <a:endParaRPr lang="cs-CZ" dirty="0"/>
        </a:p>
      </dgm:t>
    </dgm:pt>
    <dgm:pt modelId="{2CF4A7E1-F01B-492A-B47F-16ACF7C9AEDC}" type="parTrans" cxnId="{9ABFC37A-7FEA-4EA7-BE80-572F166FF592}">
      <dgm:prSet/>
      <dgm:spPr/>
      <dgm:t>
        <a:bodyPr/>
        <a:lstStyle/>
        <a:p>
          <a:endParaRPr lang="cs-CZ"/>
        </a:p>
      </dgm:t>
    </dgm:pt>
    <dgm:pt modelId="{182ABC9B-1352-4F63-9342-E2CE30A8EC02}" type="sibTrans" cxnId="{9ABFC37A-7FEA-4EA7-BE80-572F166FF592}">
      <dgm:prSet/>
      <dgm:spPr/>
      <dgm:t>
        <a:bodyPr/>
        <a:lstStyle/>
        <a:p>
          <a:endParaRPr lang="cs-CZ"/>
        </a:p>
      </dgm:t>
    </dgm:pt>
    <dgm:pt modelId="{2405BDEC-684A-4D9A-B7AB-339502BED3B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Zdravotnický pracovník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CCB48A4-515B-41E3-B2F2-EB68B92DEF31}" type="parTrans" cxnId="{90F3786E-2529-4372-82E2-C90F2AAB6CB4}">
      <dgm:prSet/>
      <dgm:spPr/>
      <dgm:t>
        <a:bodyPr/>
        <a:lstStyle/>
        <a:p>
          <a:endParaRPr lang="cs-CZ"/>
        </a:p>
      </dgm:t>
    </dgm:pt>
    <dgm:pt modelId="{D2408695-0F9F-457F-8642-1947D0F4CC64}" type="sibTrans" cxnId="{90F3786E-2529-4372-82E2-C90F2AAB6CB4}">
      <dgm:prSet/>
      <dgm:spPr/>
      <dgm:t>
        <a:bodyPr/>
        <a:lstStyle/>
        <a:p>
          <a:endParaRPr lang="cs-CZ"/>
        </a:p>
      </dgm:t>
    </dgm:pt>
    <dgm:pt modelId="{838EFC0E-D294-410D-8338-A9F1328FDDD8}" type="pres">
      <dgm:prSet presAssocID="{BF93FECF-C926-4BAA-BC25-8A2C4FC9A5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5E0321-ED46-4CB3-9E2B-70902CE819B0}" type="pres">
      <dgm:prSet presAssocID="{45003B7E-60EF-40E1-89EE-417D004057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11C03-1DFA-4D89-B343-6DBE41D49A7A}" type="pres">
      <dgm:prSet presAssocID="{182ABC9B-1352-4F63-9342-E2CE30A8EC02}" presName="sibTrans" presStyleCnt="0"/>
      <dgm:spPr/>
      <dgm:t>
        <a:bodyPr/>
        <a:lstStyle/>
        <a:p>
          <a:endParaRPr lang="cs-CZ"/>
        </a:p>
      </dgm:t>
    </dgm:pt>
    <dgm:pt modelId="{F13E935C-D2E6-4A3F-AB19-BAA0E80D5AD0}" type="pres">
      <dgm:prSet presAssocID="{2405BDEC-684A-4D9A-B7AB-339502BED3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BCD0CC-5745-4ED9-82CD-79F64D619BD7}" type="presOf" srcId="{BF93FECF-C926-4BAA-BC25-8A2C4FC9A50E}" destId="{838EFC0E-D294-410D-8338-A9F1328FDDD8}" srcOrd="0" destOrd="0" presId="urn:microsoft.com/office/officeart/2005/8/layout/default"/>
    <dgm:cxn modelId="{51A6DA96-D25F-49DE-BF9A-CB9897A8784C}" type="presOf" srcId="{45003B7E-60EF-40E1-89EE-417D00405701}" destId="{C75E0321-ED46-4CB3-9E2B-70902CE819B0}" srcOrd="0" destOrd="0" presId="urn:microsoft.com/office/officeart/2005/8/layout/default"/>
    <dgm:cxn modelId="{90F3786E-2529-4372-82E2-C90F2AAB6CB4}" srcId="{BF93FECF-C926-4BAA-BC25-8A2C4FC9A50E}" destId="{2405BDEC-684A-4D9A-B7AB-339502BED3B3}" srcOrd="1" destOrd="0" parTransId="{0CCB48A4-515B-41E3-B2F2-EB68B92DEF31}" sibTransId="{D2408695-0F9F-457F-8642-1947D0F4CC64}"/>
    <dgm:cxn modelId="{9ABFC37A-7FEA-4EA7-BE80-572F166FF592}" srcId="{BF93FECF-C926-4BAA-BC25-8A2C4FC9A50E}" destId="{45003B7E-60EF-40E1-89EE-417D00405701}" srcOrd="0" destOrd="0" parTransId="{2CF4A7E1-F01B-492A-B47F-16ACF7C9AEDC}" sibTransId="{182ABC9B-1352-4F63-9342-E2CE30A8EC02}"/>
    <dgm:cxn modelId="{2001C419-35D8-4B91-809B-0124311CE2F8}" type="presOf" srcId="{2405BDEC-684A-4D9A-B7AB-339502BED3B3}" destId="{F13E935C-D2E6-4A3F-AB19-BAA0E80D5AD0}" srcOrd="0" destOrd="0" presId="urn:microsoft.com/office/officeart/2005/8/layout/default"/>
    <dgm:cxn modelId="{57437A6E-ACFC-40F2-9BAE-5EBFFB3B4A99}" type="presParOf" srcId="{838EFC0E-D294-410D-8338-A9F1328FDDD8}" destId="{C75E0321-ED46-4CB3-9E2B-70902CE819B0}" srcOrd="0" destOrd="0" presId="urn:microsoft.com/office/officeart/2005/8/layout/default"/>
    <dgm:cxn modelId="{2190D446-7EB6-49B0-809A-546B672E7D91}" type="presParOf" srcId="{838EFC0E-D294-410D-8338-A9F1328FDDD8}" destId="{37B11C03-1DFA-4D89-B343-6DBE41D49A7A}" srcOrd="1" destOrd="0" presId="urn:microsoft.com/office/officeart/2005/8/layout/default"/>
    <dgm:cxn modelId="{C470A496-7289-4180-82CF-796E5F5E749F}" type="presParOf" srcId="{838EFC0E-D294-410D-8338-A9F1328FDDD8}" destId="{F13E935C-D2E6-4A3F-AB19-BAA0E80D5A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2CF3F1-2F72-4631-A3A2-F6F035AC21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29FB58-88C0-453B-B585-59BB942B560D}">
      <dgm:prSet phldrT="[Text]"/>
      <dgm:spPr/>
      <dgm:t>
        <a:bodyPr/>
        <a:lstStyle/>
        <a:p>
          <a:r>
            <a:rPr lang="cs-CZ" dirty="0" smtClean="0"/>
            <a:t>Povolení od Krajského úřadu</a:t>
          </a:r>
          <a:endParaRPr lang="cs-CZ" dirty="0"/>
        </a:p>
      </dgm:t>
    </dgm:pt>
    <dgm:pt modelId="{9FFD2731-D30B-4954-9966-99DC3A9CD3F5}" type="parTrans" cxnId="{EB4A14CE-A79C-45BA-AEFE-D734A7DF2491}">
      <dgm:prSet/>
      <dgm:spPr/>
      <dgm:t>
        <a:bodyPr/>
        <a:lstStyle/>
        <a:p>
          <a:endParaRPr lang="cs-CZ"/>
        </a:p>
      </dgm:t>
    </dgm:pt>
    <dgm:pt modelId="{08F6F4B6-0E3B-44AB-966A-F6451C25BD33}" type="sibTrans" cxnId="{EB4A14CE-A79C-45BA-AEFE-D734A7DF2491}">
      <dgm:prSet/>
      <dgm:spPr/>
      <dgm:t>
        <a:bodyPr/>
        <a:lstStyle/>
        <a:p>
          <a:endParaRPr lang="cs-CZ"/>
        </a:p>
      </dgm:t>
    </dgm:pt>
    <dgm:pt modelId="{3BE183E5-0742-4DB0-A7CF-1CEC8D833B0B}">
      <dgm:prSet phldrT="[Text]"/>
      <dgm:spPr/>
      <dgm:t>
        <a:bodyPr/>
        <a:lstStyle/>
        <a:p>
          <a:r>
            <a:rPr lang="cs-CZ" dirty="0" smtClean="0"/>
            <a:t>Vyhrát „výběrové řízení“ na poskytovatele ZS</a:t>
          </a:r>
          <a:endParaRPr lang="cs-CZ" dirty="0"/>
        </a:p>
      </dgm:t>
    </dgm:pt>
    <dgm:pt modelId="{813CD356-AB2D-4466-80AC-6145FCBE2343}" type="parTrans" cxnId="{4575BDB6-0D13-487B-A960-466F68A06E23}">
      <dgm:prSet/>
      <dgm:spPr/>
      <dgm:t>
        <a:bodyPr/>
        <a:lstStyle/>
        <a:p>
          <a:endParaRPr lang="cs-CZ"/>
        </a:p>
      </dgm:t>
    </dgm:pt>
    <dgm:pt modelId="{BCCDA07F-DB31-4EB4-8220-1949800875F0}" type="sibTrans" cxnId="{4575BDB6-0D13-487B-A960-466F68A06E23}">
      <dgm:prSet/>
      <dgm:spPr/>
      <dgm:t>
        <a:bodyPr/>
        <a:lstStyle/>
        <a:p>
          <a:endParaRPr lang="cs-CZ"/>
        </a:p>
      </dgm:t>
    </dgm:pt>
    <dgm:pt modelId="{B24BBAD5-3FA9-4CD6-BC66-DDB26A07865D}">
      <dgm:prSet phldrT="[Text]"/>
      <dgm:spPr/>
      <dgm:t>
        <a:bodyPr/>
        <a:lstStyle/>
        <a:p>
          <a:r>
            <a:rPr lang="cs-CZ" dirty="0" smtClean="0"/>
            <a:t>Získat smlouvu s pojišťovnami</a:t>
          </a:r>
          <a:endParaRPr lang="cs-CZ" dirty="0"/>
        </a:p>
      </dgm:t>
    </dgm:pt>
    <dgm:pt modelId="{647BCF81-CE72-4A40-81C0-B3DB68536F69}" type="parTrans" cxnId="{A6BB0428-D7B5-4D31-A15A-2AC706151452}">
      <dgm:prSet/>
      <dgm:spPr/>
      <dgm:t>
        <a:bodyPr/>
        <a:lstStyle/>
        <a:p>
          <a:endParaRPr lang="cs-CZ"/>
        </a:p>
      </dgm:t>
    </dgm:pt>
    <dgm:pt modelId="{8ACAAFB7-9B9C-4792-B36D-14EBF6ADB236}" type="sibTrans" cxnId="{A6BB0428-D7B5-4D31-A15A-2AC706151452}">
      <dgm:prSet/>
      <dgm:spPr/>
      <dgm:t>
        <a:bodyPr/>
        <a:lstStyle/>
        <a:p>
          <a:endParaRPr lang="cs-CZ"/>
        </a:p>
      </dgm:t>
    </dgm:pt>
    <dgm:pt modelId="{31AB3302-1825-4F30-A6D6-360E802AC480}" type="pres">
      <dgm:prSet presAssocID="{582CF3F1-2F72-4631-A3A2-F6F035AC217E}" presName="Name0" presStyleCnt="0">
        <dgm:presLayoutVars>
          <dgm:dir/>
          <dgm:resizeHandles val="exact"/>
        </dgm:presLayoutVars>
      </dgm:prSet>
      <dgm:spPr/>
    </dgm:pt>
    <dgm:pt modelId="{02071431-D313-4367-817F-51876416164C}" type="pres">
      <dgm:prSet presAssocID="{8229FB58-88C0-453B-B585-59BB942B5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5894E1-967A-4AAD-90AF-241E882E038D}" type="pres">
      <dgm:prSet presAssocID="{08F6F4B6-0E3B-44AB-966A-F6451C25BD3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CE6BF133-66C5-4B25-B5E6-DB4BF81E7AAE}" type="pres">
      <dgm:prSet presAssocID="{08F6F4B6-0E3B-44AB-966A-F6451C25BD3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CB00D6A-A19B-4F5D-A820-85C9322BFBF3}" type="pres">
      <dgm:prSet presAssocID="{3BE183E5-0742-4DB0-A7CF-1CEC8D833B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4DB204-F652-43E9-A200-A8471A971CE8}" type="pres">
      <dgm:prSet presAssocID="{BCCDA07F-DB31-4EB4-8220-1949800875F0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A0AE5D4-4696-4A4E-9C01-4E6A709BA1F6}" type="pres">
      <dgm:prSet presAssocID="{BCCDA07F-DB31-4EB4-8220-1949800875F0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CEDAE073-F7D9-4923-B743-ADD586D0A248}" type="pres">
      <dgm:prSet presAssocID="{B24BBAD5-3FA9-4CD6-BC66-DDB26A0786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0D66E6-FC37-4F30-A703-077628FF2DA3}" type="presOf" srcId="{B24BBAD5-3FA9-4CD6-BC66-DDB26A07865D}" destId="{CEDAE073-F7D9-4923-B743-ADD586D0A248}" srcOrd="0" destOrd="0" presId="urn:microsoft.com/office/officeart/2005/8/layout/process1"/>
    <dgm:cxn modelId="{4575BDB6-0D13-487B-A960-466F68A06E23}" srcId="{582CF3F1-2F72-4631-A3A2-F6F035AC217E}" destId="{3BE183E5-0742-4DB0-A7CF-1CEC8D833B0B}" srcOrd="1" destOrd="0" parTransId="{813CD356-AB2D-4466-80AC-6145FCBE2343}" sibTransId="{BCCDA07F-DB31-4EB4-8220-1949800875F0}"/>
    <dgm:cxn modelId="{FC32B398-0F11-40E3-BA4D-6E0D7B008F9B}" type="presOf" srcId="{8229FB58-88C0-453B-B585-59BB942B560D}" destId="{02071431-D313-4367-817F-51876416164C}" srcOrd="0" destOrd="0" presId="urn:microsoft.com/office/officeart/2005/8/layout/process1"/>
    <dgm:cxn modelId="{B1800965-B0AF-4117-8454-8270A6AB9A23}" type="presOf" srcId="{08F6F4B6-0E3B-44AB-966A-F6451C25BD33}" destId="{CE6BF133-66C5-4B25-B5E6-DB4BF81E7AAE}" srcOrd="1" destOrd="0" presId="urn:microsoft.com/office/officeart/2005/8/layout/process1"/>
    <dgm:cxn modelId="{A6BB0428-D7B5-4D31-A15A-2AC706151452}" srcId="{582CF3F1-2F72-4631-A3A2-F6F035AC217E}" destId="{B24BBAD5-3FA9-4CD6-BC66-DDB26A07865D}" srcOrd="2" destOrd="0" parTransId="{647BCF81-CE72-4A40-81C0-B3DB68536F69}" sibTransId="{8ACAAFB7-9B9C-4792-B36D-14EBF6ADB236}"/>
    <dgm:cxn modelId="{CA411279-9DA1-485A-89E1-5957910E91C5}" type="presOf" srcId="{08F6F4B6-0E3B-44AB-966A-F6451C25BD33}" destId="{C05894E1-967A-4AAD-90AF-241E882E038D}" srcOrd="0" destOrd="0" presId="urn:microsoft.com/office/officeart/2005/8/layout/process1"/>
    <dgm:cxn modelId="{EB4A14CE-A79C-45BA-AEFE-D734A7DF2491}" srcId="{582CF3F1-2F72-4631-A3A2-F6F035AC217E}" destId="{8229FB58-88C0-453B-B585-59BB942B560D}" srcOrd="0" destOrd="0" parTransId="{9FFD2731-D30B-4954-9966-99DC3A9CD3F5}" sibTransId="{08F6F4B6-0E3B-44AB-966A-F6451C25BD33}"/>
    <dgm:cxn modelId="{FE97F8B3-5442-4DA6-9A9B-F57EF2882A49}" type="presOf" srcId="{3BE183E5-0742-4DB0-A7CF-1CEC8D833B0B}" destId="{ACB00D6A-A19B-4F5D-A820-85C9322BFBF3}" srcOrd="0" destOrd="0" presId="urn:microsoft.com/office/officeart/2005/8/layout/process1"/>
    <dgm:cxn modelId="{D752F7BA-C8F6-4A91-A901-972F44A2A016}" type="presOf" srcId="{BCCDA07F-DB31-4EB4-8220-1949800875F0}" destId="{CF4DB204-F652-43E9-A200-A8471A971CE8}" srcOrd="0" destOrd="0" presId="urn:microsoft.com/office/officeart/2005/8/layout/process1"/>
    <dgm:cxn modelId="{40A6313A-D7E1-4CA3-B895-66260D5813CE}" type="presOf" srcId="{582CF3F1-2F72-4631-A3A2-F6F035AC217E}" destId="{31AB3302-1825-4F30-A6D6-360E802AC480}" srcOrd="0" destOrd="0" presId="urn:microsoft.com/office/officeart/2005/8/layout/process1"/>
    <dgm:cxn modelId="{104B65FB-EEB2-45B9-BF58-44EC923E105E}" type="presOf" srcId="{BCCDA07F-DB31-4EB4-8220-1949800875F0}" destId="{DA0AE5D4-4696-4A4E-9C01-4E6A709BA1F6}" srcOrd="1" destOrd="0" presId="urn:microsoft.com/office/officeart/2005/8/layout/process1"/>
    <dgm:cxn modelId="{84F03475-ECBE-440C-B2E4-56FFA739BCC6}" type="presParOf" srcId="{31AB3302-1825-4F30-A6D6-360E802AC480}" destId="{02071431-D313-4367-817F-51876416164C}" srcOrd="0" destOrd="0" presId="urn:microsoft.com/office/officeart/2005/8/layout/process1"/>
    <dgm:cxn modelId="{5C4D7305-E4F3-47BC-873B-E5BBEFE0CCF1}" type="presParOf" srcId="{31AB3302-1825-4F30-A6D6-360E802AC480}" destId="{C05894E1-967A-4AAD-90AF-241E882E038D}" srcOrd="1" destOrd="0" presId="urn:microsoft.com/office/officeart/2005/8/layout/process1"/>
    <dgm:cxn modelId="{98325EBA-703A-4276-A1BD-E2A101A4E3A6}" type="presParOf" srcId="{C05894E1-967A-4AAD-90AF-241E882E038D}" destId="{CE6BF133-66C5-4B25-B5E6-DB4BF81E7AAE}" srcOrd="0" destOrd="0" presId="urn:microsoft.com/office/officeart/2005/8/layout/process1"/>
    <dgm:cxn modelId="{FD278E23-28D2-4B73-935D-19533133C788}" type="presParOf" srcId="{31AB3302-1825-4F30-A6D6-360E802AC480}" destId="{ACB00D6A-A19B-4F5D-A820-85C9322BFBF3}" srcOrd="2" destOrd="0" presId="urn:microsoft.com/office/officeart/2005/8/layout/process1"/>
    <dgm:cxn modelId="{104E8D62-B795-468B-9555-F7A3B1AF2544}" type="presParOf" srcId="{31AB3302-1825-4F30-A6D6-360E802AC480}" destId="{CF4DB204-F652-43E9-A200-A8471A971CE8}" srcOrd="3" destOrd="0" presId="urn:microsoft.com/office/officeart/2005/8/layout/process1"/>
    <dgm:cxn modelId="{F89D8167-7861-422C-8707-59ACC290C130}" type="presParOf" srcId="{CF4DB204-F652-43E9-A200-A8471A971CE8}" destId="{DA0AE5D4-4696-4A4E-9C01-4E6A709BA1F6}" srcOrd="0" destOrd="0" presId="urn:microsoft.com/office/officeart/2005/8/layout/process1"/>
    <dgm:cxn modelId="{26B317E8-3ABD-43C0-BEF3-5D090ABC5856}" type="presParOf" srcId="{31AB3302-1825-4F30-A6D6-360E802AC480}" destId="{CEDAE073-F7D9-4923-B743-ADD586D0A2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85D2F6-DA47-4AF1-B991-E9274B362C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36D479E-BD37-47F6-BF3F-BD92349FF9A5}">
      <dgm:prSet/>
      <dgm:spPr/>
      <dgm:t>
        <a:bodyPr/>
        <a:lstStyle/>
        <a:p>
          <a:pPr rtl="0"/>
          <a:r>
            <a:rPr lang="cs-CZ" smtClean="0"/>
            <a:t>poskytovat zdravotní služby na náležité odborné úrovni, </a:t>
          </a:r>
          <a:endParaRPr lang="cs-CZ"/>
        </a:p>
      </dgm:t>
    </dgm:pt>
    <dgm:pt modelId="{D9EDA1DC-115F-4A67-BFBE-58009E43A6F9}" type="parTrans" cxnId="{B5805907-121F-4CDF-8318-AC5B02426427}">
      <dgm:prSet/>
      <dgm:spPr/>
      <dgm:t>
        <a:bodyPr/>
        <a:lstStyle/>
        <a:p>
          <a:endParaRPr lang="cs-CZ"/>
        </a:p>
      </dgm:t>
    </dgm:pt>
    <dgm:pt modelId="{C1567056-3FDB-4B3A-941B-0243F4E6E420}" type="sibTrans" cxnId="{B5805907-121F-4CDF-8318-AC5B02426427}">
      <dgm:prSet/>
      <dgm:spPr/>
      <dgm:t>
        <a:bodyPr/>
        <a:lstStyle/>
        <a:p>
          <a:endParaRPr lang="cs-CZ"/>
        </a:p>
      </dgm:t>
    </dgm:pt>
    <dgm:pt modelId="{412560BB-5386-4B1E-AC4A-0FB26D4D4906}">
      <dgm:prSet/>
      <dgm:spPr/>
      <dgm:t>
        <a:bodyPr/>
        <a:lstStyle/>
        <a:p>
          <a:pPr rtl="0"/>
          <a:r>
            <a:rPr lang="cs-CZ" smtClean="0"/>
            <a:t>vytvořit podmínky k uplatňování práv a povinností pacientů</a:t>
          </a:r>
          <a:endParaRPr lang="cs-CZ"/>
        </a:p>
      </dgm:t>
    </dgm:pt>
    <dgm:pt modelId="{268B48E0-16C0-4B91-9ED1-3F4D2D236179}" type="parTrans" cxnId="{1A73EE18-FF05-4705-8B34-1CDDE9F9D058}">
      <dgm:prSet/>
      <dgm:spPr/>
      <dgm:t>
        <a:bodyPr/>
        <a:lstStyle/>
        <a:p>
          <a:endParaRPr lang="cs-CZ"/>
        </a:p>
      </dgm:t>
    </dgm:pt>
    <dgm:pt modelId="{D4B5B5EE-451D-42CE-AD95-C879AD6E053B}" type="sibTrans" cxnId="{1A73EE18-FF05-4705-8B34-1CDDE9F9D058}">
      <dgm:prSet/>
      <dgm:spPr/>
      <dgm:t>
        <a:bodyPr/>
        <a:lstStyle/>
        <a:p>
          <a:endParaRPr lang="cs-CZ"/>
        </a:p>
      </dgm:t>
    </dgm:pt>
    <dgm:pt modelId="{8AD0511D-F670-4207-B67B-8D2AE5D0B0FF}">
      <dgm:prSet/>
      <dgm:spPr/>
      <dgm:t>
        <a:bodyPr/>
        <a:lstStyle/>
        <a:p>
          <a:pPr rtl="0"/>
          <a:r>
            <a:rPr lang="cs-CZ" smtClean="0"/>
            <a:t>vytvořit podmínky k uplatňování práv a povinností zdravotnických pracovníků</a:t>
          </a:r>
          <a:endParaRPr lang="cs-CZ"/>
        </a:p>
      </dgm:t>
    </dgm:pt>
    <dgm:pt modelId="{31A635DC-FFCE-403D-985E-01B24CB02439}" type="parTrans" cxnId="{E00C94F0-8A3F-4E6C-A557-E4AB2362E9BF}">
      <dgm:prSet/>
      <dgm:spPr/>
      <dgm:t>
        <a:bodyPr/>
        <a:lstStyle/>
        <a:p>
          <a:endParaRPr lang="cs-CZ"/>
        </a:p>
      </dgm:t>
    </dgm:pt>
    <dgm:pt modelId="{7573E86B-34C3-48A1-9D2F-B9760B0239BF}" type="sibTrans" cxnId="{E00C94F0-8A3F-4E6C-A557-E4AB2362E9BF}">
      <dgm:prSet/>
      <dgm:spPr/>
      <dgm:t>
        <a:bodyPr/>
        <a:lstStyle/>
        <a:p>
          <a:endParaRPr lang="cs-CZ"/>
        </a:p>
      </dgm:t>
    </dgm:pt>
    <dgm:pt modelId="{C4E0AEDD-95A8-4B8F-A2CF-909820DAC80E}" type="pres">
      <dgm:prSet presAssocID="{CD85D2F6-DA47-4AF1-B991-E9274B362CE4}" presName="CompostProcess" presStyleCnt="0">
        <dgm:presLayoutVars>
          <dgm:dir/>
          <dgm:resizeHandles val="exact"/>
        </dgm:presLayoutVars>
      </dgm:prSet>
      <dgm:spPr/>
    </dgm:pt>
    <dgm:pt modelId="{44B5AD24-D19B-4ED6-9453-7E74A97CC531}" type="pres">
      <dgm:prSet presAssocID="{CD85D2F6-DA47-4AF1-B991-E9274B362CE4}" presName="arrow" presStyleLbl="bgShp" presStyleIdx="0" presStyleCnt="1"/>
      <dgm:spPr/>
    </dgm:pt>
    <dgm:pt modelId="{8F88DD50-1DC5-4D44-9571-4782022D4891}" type="pres">
      <dgm:prSet presAssocID="{CD85D2F6-DA47-4AF1-B991-E9274B362CE4}" presName="linearProcess" presStyleCnt="0"/>
      <dgm:spPr/>
    </dgm:pt>
    <dgm:pt modelId="{C0BD840F-4D88-4F34-81D3-D3A4C07EA063}" type="pres">
      <dgm:prSet presAssocID="{236D479E-BD37-47F6-BF3F-BD92349FF9A5}" presName="textNode" presStyleLbl="node1" presStyleIdx="0" presStyleCnt="3">
        <dgm:presLayoutVars>
          <dgm:bulletEnabled val="1"/>
        </dgm:presLayoutVars>
      </dgm:prSet>
      <dgm:spPr/>
    </dgm:pt>
    <dgm:pt modelId="{CEF32D17-E245-46B2-A130-94747B02F11F}" type="pres">
      <dgm:prSet presAssocID="{C1567056-3FDB-4B3A-941B-0243F4E6E420}" presName="sibTrans" presStyleCnt="0"/>
      <dgm:spPr/>
    </dgm:pt>
    <dgm:pt modelId="{4398B560-0F4D-4576-AFBD-F7498A5C8308}" type="pres">
      <dgm:prSet presAssocID="{412560BB-5386-4B1E-AC4A-0FB26D4D4906}" presName="textNode" presStyleLbl="node1" presStyleIdx="1" presStyleCnt="3">
        <dgm:presLayoutVars>
          <dgm:bulletEnabled val="1"/>
        </dgm:presLayoutVars>
      </dgm:prSet>
      <dgm:spPr/>
    </dgm:pt>
    <dgm:pt modelId="{3347EFD6-CECE-4956-8C07-8420D9BA8528}" type="pres">
      <dgm:prSet presAssocID="{D4B5B5EE-451D-42CE-AD95-C879AD6E053B}" presName="sibTrans" presStyleCnt="0"/>
      <dgm:spPr/>
    </dgm:pt>
    <dgm:pt modelId="{AD23CE56-F355-487C-B1C9-862960959CDE}" type="pres">
      <dgm:prSet presAssocID="{8AD0511D-F670-4207-B67B-8D2AE5D0B0F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5805907-121F-4CDF-8318-AC5B02426427}" srcId="{CD85D2F6-DA47-4AF1-B991-E9274B362CE4}" destId="{236D479E-BD37-47F6-BF3F-BD92349FF9A5}" srcOrd="0" destOrd="0" parTransId="{D9EDA1DC-115F-4A67-BFBE-58009E43A6F9}" sibTransId="{C1567056-3FDB-4B3A-941B-0243F4E6E420}"/>
    <dgm:cxn modelId="{35415A65-0697-4AC0-9DD6-B16DD9FE27D8}" type="presOf" srcId="{236D479E-BD37-47F6-BF3F-BD92349FF9A5}" destId="{C0BD840F-4D88-4F34-81D3-D3A4C07EA063}" srcOrd="0" destOrd="0" presId="urn:microsoft.com/office/officeart/2005/8/layout/hProcess9"/>
    <dgm:cxn modelId="{DC568651-191A-473D-888B-D1D490F7F88B}" type="presOf" srcId="{8AD0511D-F670-4207-B67B-8D2AE5D0B0FF}" destId="{AD23CE56-F355-487C-B1C9-862960959CDE}" srcOrd="0" destOrd="0" presId="urn:microsoft.com/office/officeart/2005/8/layout/hProcess9"/>
    <dgm:cxn modelId="{E00C94F0-8A3F-4E6C-A557-E4AB2362E9BF}" srcId="{CD85D2F6-DA47-4AF1-B991-E9274B362CE4}" destId="{8AD0511D-F670-4207-B67B-8D2AE5D0B0FF}" srcOrd="2" destOrd="0" parTransId="{31A635DC-FFCE-403D-985E-01B24CB02439}" sibTransId="{7573E86B-34C3-48A1-9D2F-B9760B0239BF}"/>
    <dgm:cxn modelId="{A7FCF68C-5D5B-4023-A610-1ED5C58D2246}" type="presOf" srcId="{CD85D2F6-DA47-4AF1-B991-E9274B362CE4}" destId="{C4E0AEDD-95A8-4B8F-A2CF-909820DAC80E}" srcOrd="0" destOrd="0" presId="urn:microsoft.com/office/officeart/2005/8/layout/hProcess9"/>
    <dgm:cxn modelId="{1A73EE18-FF05-4705-8B34-1CDDE9F9D058}" srcId="{CD85D2F6-DA47-4AF1-B991-E9274B362CE4}" destId="{412560BB-5386-4B1E-AC4A-0FB26D4D4906}" srcOrd="1" destOrd="0" parTransId="{268B48E0-16C0-4B91-9ED1-3F4D2D236179}" sibTransId="{D4B5B5EE-451D-42CE-AD95-C879AD6E053B}"/>
    <dgm:cxn modelId="{7F555AF8-999A-408A-ACC0-36456AA39D13}" type="presOf" srcId="{412560BB-5386-4B1E-AC4A-0FB26D4D4906}" destId="{4398B560-0F4D-4576-AFBD-F7498A5C8308}" srcOrd="0" destOrd="0" presId="urn:microsoft.com/office/officeart/2005/8/layout/hProcess9"/>
    <dgm:cxn modelId="{CF167632-369F-4717-9015-83B5783235D5}" type="presParOf" srcId="{C4E0AEDD-95A8-4B8F-A2CF-909820DAC80E}" destId="{44B5AD24-D19B-4ED6-9453-7E74A97CC531}" srcOrd="0" destOrd="0" presId="urn:microsoft.com/office/officeart/2005/8/layout/hProcess9"/>
    <dgm:cxn modelId="{7E6CBCE5-0734-4AEE-9851-94A12114FBB3}" type="presParOf" srcId="{C4E0AEDD-95A8-4B8F-A2CF-909820DAC80E}" destId="{8F88DD50-1DC5-4D44-9571-4782022D4891}" srcOrd="1" destOrd="0" presId="urn:microsoft.com/office/officeart/2005/8/layout/hProcess9"/>
    <dgm:cxn modelId="{1DA4EE40-9C60-4DE4-BA09-942B9DFC8D22}" type="presParOf" srcId="{8F88DD50-1DC5-4D44-9571-4782022D4891}" destId="{C0BD840F-4D88-4F34-81D3-D3A4C07EA063}" srcOrd="0" destOrd="0" presId="urn:microsoft.com/office/officeart/2005/8/layout/hProcess9"/>
    <dgm:cxn modelId="{3B458719-DE60-460C-B4A7-57B729529D26}" type="presParOf" srcId="{8F88DD50-1DC5-4D44-9571-4782022D4891}" destId="{CEF32D17-E245-46B2-A130-94747B02F11F}" srcOrd="1" destOrd="0" presId="urn:microsoft.com/office/officeart/2005/8/layout/hProcess9"/>
    <dgm:cxn modelId="{21279D2C-F126-4658-9BB9-B77B6A07B215}" type="presParOf" srcId="{8F88DD50-1DC5-4D44-9571-4782022D4891}" destId="{4398B560-0F4D-4576-AFBD-F7498A5C8308}" srcOrd="2" destOrd="0" presId="urn:microsoft.com/office/officeart/2005/8/layout/hProcess9"/>
    <dgm:cxn modelId="{8D41826D-F74E-45EF-9534-185E4373BF3C}" type="presParOf" srcId="{8F88DD50-1DC5-4D44-9571-4782022D4891}" destId="{3347EFD6-CECE-4956-8C07-8420D9BA8528}" srcOrd="3" destOrd="0" presId="urn:microsoft.com/office/officeart/2005/8/layout/hProcess9"/>
    <dgm:cxn modelId="{41DC8651-9A6C-40B7-BBED-3A5150FDFB32}" type="presParOf" srcId="{8F88DD50-1DC5-4D44-9571-4782022D4891}" destId="{AD23CE56-F355-487C-B1C9-862960959C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FB4BBA-E5AA-4B4F-AD2F-CB5812B182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15A669-F395-45A1-B580-A21D3B8DBFF7}">
      <dgm:prSet/>
      <dgm:spPr/>
      <dgm:t>
        <a:bodyPr/>
        <a:lstStyle/>
        <a:p>
          <a:pPr rtl="0"/>
          <a:r>
            <a:rPr lang="cs-CZ" dirty="0" smtClean="0"/>
            <a:t>Jako občan</a:t>
          </a:r>
          <a:endParaRPr lang="cs-CZ" dirty="0"/>
        </a:p>
      </dgm:t>
    </dgm:pt>
    <dgm:pt modelId="{A76213DD-5D88-4743-8A37-D8DF0A1CFE85}" type="parTrans" cxnId="{A439ABEE-D810-4843-964A-2A37D5B85892}">
      <dgm:prSet/>
      <dgm:spPr/>
      <dgm:t>
        <a:bodyPr/>
        <a:lstStyle/>
        <a:p>
          <a:endParaRPr lang="cs-CZ"/>
        </a:p>
      </dgm:t>
    </dgm:pt>
    <dgm:pt modelId="{D1ACA5E5-0E34-4F22-B987-8F0BC4904BDD}" type="sibTrans" cxnId="{A439ABEE-D810-4843-964A-2A37D5B85892}">
      <dgm:prSet/>
      <dgm:spPr/>
      <dgm:t>
        <a:bodyPr/>
        <a:lstStyle/>
        <a:p>
          <a:endParaRPr lang="cs-CZ"/>
        </a:p>
      </dgm:t>
    </dgm:pt>
    <dgm:pt modelId="{773E74CE-1FD0-4D6B-8F0A-AC6472EBE292}">
      <dgm:prSet/>
      <dgm:spPr/>
      <dgm:t>
        <a:bodyPr/>
        <a:lstStyle/>
        <a:p>
          <a:pPr rtl="0"/>
          <a:r>
            <a:rPr lang="cs-CZ" smtClean="0"/>
            <a:t>na ochranu zdraví. </a:t>
          </a:r>
          <a:endParaRPr lang="cs-CZ"/>
        </a:p>
      </dgm:t>
    </dgm:pt>
    <dgm:pt modelId="{D4C829F9-F4A4-48B0-A0D1-E1902BA53EEF}" type="parTrans" cxnId="{C0F994D1-342F-4C2B-BBC1-07598A963C6B}">
      <dgm:prSet/>
      <dgm:spPr/>
      <dgm:t>
        <a:bodyPr/>
        <a:lstStyle/>
        <a:p>
          <a:endParaRPr lang="cs-CZ"/>
        </a:p>
      </dgm:t>
    </dgm:pt>
    <dgm:pt modelId="{1E054738-3C34-4492-9C71-AB8952AAA29B}" type="sibTrans" cxnId="{C0F994D1-342F-4C2B-BBC1-07598A963C6B}">
      <dgm:prSet/>
      <dgm:spPr/>
      <dgm:t>
        <a:bodyPr/>
        <a:lstStyle/>
        <a:p>
          <a:endParaRPr lang="cs-CZ"/>
        </a:p>
      </dgm:t>
    </dgm:pt>
    <dgm:pt modelId="{2AAAAFC1-9FA2-4CC8-B010-40171EA58F33}">
      <dgm:prSet/>
      <dgm:spPr/>
      <dgm:t>
        <a:bodyPr/>
        <a:lstStyle/>
        <a:p>
          <a:pPr rtl="0"/>
          <a:r>
            <a:rPr lang="cs-CZ" smtClean="0"/>
            <a:t>na bezplatnou zdravotní péči </a:t>
          </a:r>
          <a:endParaRPr lang="cs-CZ"/>
        </a:p>
      </dgm:t>
    </dgm:pt>
    <dgm:pt modelId="{CD75F5DE-0433-4A61-A0D1-55F9DEBFDC21}" type="parTrans" cxnId="{A94D8D12-A644-48DF-AA64-12BE1E9D7147}">
      <dgm:prSet/>
      <dgm:spPr/>
      <dgm:t>
        <a:bodyPr/>
        <a:lstStyle/>
        <a:p>
          <a:endParaRPr lang="cs-CZ"/>
        </a:p>
      </dgm:t>
    </dgm:pt>
    <dgm:pt modelId="{32CBB711-300F-45E4-A97E-4B94D07C66D1}" type="sibTrans" cxnId="{A94D8D12-A644-48DF-AA64-12BE1E9D7147}">
      <dgm:prSet/>
      <dgm:spPr/>
      <dgm:t>
        <a:bodyPr/>
        <a:lstStyle/>
        <a:p>
          <a:endParaRPr lang="cs-CZ"/>
        </a:p>
      </dgm:t>
    </dgm:pt>
    <dgm:pt modelId="{2E9C357C-84DC-474E-B65F-371CECD5BBE2}">
      <dgm:prSet/>
      <dgm:spPr/>
      <dgm:t>
        <a:bodyPr/>
        <a:lstStyle/>
        <a:p>
          <a:pPr rtl="0"/>
          <a:r>
            <a:rPr lang="cs-CZ" dirty="0" smtClean="0"/>
            <a:t>na zdravotní pomůcky za podmínek, které stanoví zákon.</a:t>
          </a:r>
          <a:endParaRPr lang="cs-CZ" dirty="0"/>
        </a:p>
      </dgm:t>
    </dgm:pt>
    <dgm:pt modelId="{1819CAA7-6945-4EB4-AE4A-2A9D6065183C}" type="parTrans" cxnId="{6C4E398D-D018-4577-93A6-D9BDD9A50282}">
      <dgm:prSet/>
      <dgm:spPr/>
      <dgm:t>
        <a:bodyPr/>
        <a:lstStyle/>
        <a:p>
          <a:endParaRPr lang="cs-CZ"/>
        </a:p>
      </dgm:t>
    </dgm:pt>
    <dgm:pt modelId="{938EEA2D-484B-497D-AC9F-81B30EF15513}" type="sibTrans" cxnId="{6C4E398D-D018-4577-93A6-D9BDD9A50282}">
      <dgm:prSet/>
      <dgm:spPr/>
      <dgm:t>
        <a:bodyPr/>
        <a:lstStyle/>
        <a:p>
          <a:endParaRPr lang="cs-CZ"/>
        </a:p>
      </dgm:t>
    </dgm:pt>
    <dgm:pt modelId="{D20D63EE-5478-4B09-9A51-7AE35CCFA5D0}">
      <dgm:prSet/>
      <dgm:spPr/>
      <dgm:t>
        <a:bodyPr/>
        <a:lstStyle/>
        <a:p>
          <a:pPr rtl="0"/>
          <a:r>
            <a:rPr lang="cs-CZ" dirty="0" smtClean="0"/>
            <a:t>Jako pojištěnec</a:t>
          </a:r>
          <a:endParaRPr lang="cs-CZ" dirty="0"/>
        </a:p>
      </dgm:t>
    </dgm:pt>
    <dgm:pt modelId="{30535744-7E4F-4318-B5CA-8842107D63EA}" type="parTrans" cxnId="{7FCA24E7-AF53-4C59-BA64-2E71D3667041}">
      <dgm:prSet/>
      <dgm:spPr/>
      <dgm:t>
        <a:bodyPr/>
        <a:lstStyle/>
        <a:p>
          <a:endParaRPr lang="cs-CZ"/>
        </a:p>
      </dgm:t>
    </dgm:pt>
    <dgm:pt modelId="{E834E4B0-84AF-4348-AD81-AA6787289F61}" type="sibTrans" cxnId="{7FCA24E7-AF53-4C59-BA64-2E71D3667041}">
      <dgm:prSet/>
      <dgm:spPr/>
      <dgm:t>
        <a:bodyPr/>
        <a:lstStyle/>
        <a:p>
          <a:endParaRPr lang="cs-CZ"/>
        </a:p>
      </dgm:t>
    </dgm:pt>
    <dgm:pt modelId="{0269DBB4-3E8B-49A1-90AE-42AAF122BCBD}">
      <dgm:prSet/>
      <dgm:spPr/>
      <dgm:t>
        <a:bodyPr/>
        <a:lstStyle/>
        <a:p>
          <a:pPr rtl="0"/>
          <a:r>
            <a:rPr lang="cs-CZ" smtClean="0"/>
            <a:t>Výběr zdravotní pojišťovny</a:t>
          </a:r>
          <a:endParaRPr lang="cs-CZ"/>
        </a:p>
      </dgm:t>
    </dgm:pt>
    <dgm:pt modelId="{5FA6DF48-A7CB-4119-9815-E834940FA08D}" type="parTrans" cxnId="{0667F2BE-DDAE-432F-81CF-EBA1169AFAE5}">
      <dgm:prSet/>
      <dgm:spPr/>
      <dgm:t>
        <a:bodyPr/>
        <a:lstStyle/>
        <a:p>
          <a:endParaRPr lang="cs-CZ"/>
        </a:p>
      </dgm:t>
    </dgm:pt>
    <dgm:pt modelId="{8DACF25D-1EFF-4957-805F-4A5473D97F80}" type="sibTrans" cxnId="{0667F2BE-DDAE-432F-81CF-EBA1169AFAE5}">
      <dgm:prSet/>
      <dgm:spPr/>
      <dgm:t>
        <a:bodyPr/>
        <a:lstStyle/>
        <a:p>
          <a:endParaRPr lang="cs-CZ"/>
        </a:p>
      </dgm:t>
    </dgm:pt>
    <dgm:pt modelId="{63BD814D-6F9D-4E19-A6CB-1879AC104AB7}">
      <dgm:prSet/>
      <dgm:spPr/>
      <dgm:t>
        <a:bodyPr/>
        <a:lstStyle/>
        <a:p>
          <a:pPr rtl="0"/>
          <a:r>
            <a:rPr lang="cs-CZ" dirty="0" smtClean="0"/>
            <a:t>Časovou a místní dostupnost hrazených služeb</a:t>
          </a:r>
          <a:endParaRPr lang="cs-CZ" dirty="0"/>
        </a:p>
      </dgm:t>
    </dgm:pt>
    <dgm:pt modelId="{809226A1-E5C5-4BBD-9F97-164B8B2453FC}" type="parTrans" cxnId="{3A8ECF1E-FD4A-499C-A72A-6720F5CC56BE}">
      <dgm:prSet/>
      <dgm:spPr/>
      <dgm:t>
        <a:bodyPr/>
        <a:lstStyle/>
        <a:p>
          <a:endParaRPr lang="cs-CZ"/>
        </a:p>
      </dgm:t>
    </dgm:pt>
    <dgm:pt modelId="{85D6BA6C-B826-4375-82B7-7F1D90D8196B}" type="sibTrans" cxnId="{3A8ECF1E-FD4A-499C-A72A-6720F5CC56BE}">
      <dgm:prSet/>
      <dgm:spPr/>
      <dgm:t>
        <a:bodyPr/>
        <a:lstStyle/>
        <a:p>
          <a:endParaRPr lang="cs-CZ"/>
        </a:p>
      </dgm:t>
    </dgm:pt>
    <dgm:pt modelId="{69E9847F-7071-476A-A2AC-F5205954FB23}">
      <dgm:prSet/>
      <dgm:spPr/>
      <dgm:t>
        <a:bodyPr/>
        <a:lstStyle/>
        <a:p>
          <a:pPr rtl="0"/>
          <a:r>
            <a:rPr lang="cs-CZ" dirty="0" smtClean="0"/>
            <a:t>Na léčivé přípravky a potraviny pro zvláštní lékařské účely</a:t>
          </a:r>
          <a:endParaRPr lang="cs-CZ" dirty="0"/>
        </a:p>
      </dgm:t>
    </dgm:pt>
    <dgm:pt modelId="{DD1A3E7F-02BE-431A-B7FC-F236FE914394}" type="parTrans" cxnId="{830B9C1F-65DA-489D-BA6B-E9D1CC235296}">
      <dgm:prSet/>
      <dgm:spPr/>
      <dgm:t>
        <a:bodyPr/>
        <a:lstStyle/>
        <a:p>
          <a:endParaRPr lang="cs-CZ"/>
        </a:p>
      </dgm:t>
    </dgm:pt>
    <dgm:pt modelId="{CB137ACB-D228-415E-A6BF-36D1E2C9F68A}" type="sibTrans" cxnId="{830B9C1F-65DA-489D-BA6B-E9D1CC235296}">
      <dgm:prSet/>
      <dgm:spPr/>
      <dgm:t>
        <a:bodyPr/>
        <a:lstStyle/>
        <a:p>
          <a:endParaRPr lang="cs-CZ"/>
        </a:p>
      </dgm:t>
    </dgm:pt>
    <dgm:pt modelId="{196F79CF-ED38-40A1-9476-918CA2F14C47}">
      <dgm:prSet/>
      <dgm:spPr/>
      <dgm:t>
        <a:bodyPr/>
        <a:lstStyle/>
        <a:p>
          <a:pPr rtl="0"/>
          <a:r>
            <a:rPr lang="cs-CZ" dirty="0" smtClean="0"/>
            <a:t>Jako pacient</a:t>
          </a:r>
          <a:endParaRPr lang="cs-CZ" dirty="0"/>
        </a:p>
      </dgm:t>
    </dgm:pt>
    <dgm:pt modelId="{017DF17A-439A-4EAD-A4AF-543AFFCEA567}" type="parTrans" cxnId="{345A555C-044F-4CB4-9BA6-C736AA2A55C3}">
      <dgm:prSet/>
      <dgm:spPr/>
      <dgm:t>
        <a:bodyPr/>
        <a:lstStyle/>
        <a:p>
          <a:endParaRPr lang="cs-CZ"/>
        </a:p>
      </dgm:t>
    </dgm:pt>
    <dgm:pt modelId="{CCA60FA7-A30C-4530-8CCC-5DD33D42C527}" type="sibTrans" cxnId="{345A555C-044F-4CB4-9BA6-C736AA2A55C3}">
      <dgm:prSet/>
      <dgm:spPr/>
      <dgm:t>
        <a:bodyPr/>
        <a:lstStyle/>
        <a:p>
          <a:endParaRPr lang="cs-CZ"/>
        </a:p>
      </dgm:t>
    </dgm:pt>
    <dgm:pt modelId="{C40E428E-3EC3-479A-A577-765AF3074BCF}">
      <dgm:prSet/>
      <dgm:spPr/>
      <dgm:t>
        <a:bodyPr/>
        <a:lstStyle/>
        <a:p>
          <a:pPr rtl="0"/>
          <a:endParaRPr lang="cs-CZ" dirty="0"/>
        </a:p>
      </dgm:t>
    </dgm:pt>
    <dgm:pt modelId="{E793AD07-D351-4C90-A6C3-94507F72814E}" type="parTrans" cxnId="{5D1ADBA3-07D1-4416-B2F2-7DA76965BCA7}">
      <dgm:prSet/>
      <dgm:spPr/>
      <dgm:t>
        <a:bodyPr/>
        <a:lstStyle/>
        <a:p>
          <a:endParaRPr lang="cs-CZ"/>
        </a:p>
      </dgm:t>
    </dgm:pt>
    <dgm:pt modelId="{B11ED3DA-3143-4B8B-A179-D6B4ED94E910}" type="sibTrans" cxnId="{5D1ADBA3-07D1-4416-B2F2-7DA76965BCA7}">
      <dgm:prSet/>
      <dgm:spPr/>
      <dgm:t>
        <a:bodyPr/>
        <a:lstStyle/>
        <a:p>
          <a:endParaRPr lang="cs-CZ"/>
        </a:p>
      </dgm:t>
    </dgm:pt>
    <dgm:pt modelId="{1A85F6C4-A6F9-4214-A843-82B36B274FF3}">
      <dgm:prSet/>
      <dgm:spPr/>
      <dgm:t>
        <a:bodyPr/>
        <a:lstStyle/>
        <a:p>
          <a:pPr rtl="0"/>
          <a:r>
            <a:rPr lang="cs-CZ" b="0" i="0" dirty="0" smtClean="0"/>
            <a:t>„Pacientem se rozumí fyzická osoba, které jsou poskytovány zdravotní služby“</a:t>
          </a:r>
          <a:endParaRPr lang="cs-CZ" dirty="0"/>
        </a:p>
      </dgm:t>
    </dgm:pt>
    <dgm:pt modelId="{C6D3BC7E-5A7C-44B1-B780-8751306F31B7}" type="parTrans" cxnId="{3AFB96DB-2E49-4B7B-9B00-ECD33D162A28}">
      <dgm:prSet/>
      <dgm:spPr/>
      <dgm:t>
        <a:bodyPr/>
        <a:lstStyle/>
        <a:p>
          <a:endParaRPr lang="cs-CZ"/>
        </a:p>
      </dgm:t>
    </dgm:pt>
    <dgm:pt modelId="{E8D07A17-99EA-4EAE-86E5-67F5016E258F}" type="sibTrans" cxnId="{3AFB96DB-2E49-4B7B-9B00-ECD33D162A28}">
      <dgm:prSet/>
      <dgm:spPr/>
      <dgm:t>
        <a:bodyPr/>
        <a:lstStyle/>
        <a:p>
          <a:endParaRPr lang="cs-CZ"/>
        </a:p>
      </dgm:t>
    </dgm:pt>
    <dgm:pt modelId="{C91FCBA3-C46C-4C82-BCC1-A5B123AB929C}">
      <dgm:prSet/>
      <dgm:spPr/>
      <dgm:t>
        <a:bodyPr/>
        <a:lstStyle/>
        <a:p>
          <a:pPr rtl="0"/>
          <a:r>
            <a:rPr lang="cs-CZ" dirty="0" smtClean="0"/>
            <a:t>Jeho právům odpovídají povinnosti poskytovatele, zdravotnického pracovníka</a:t>
          </a:r>
          <a:endParaRPr lang="cs-CZ" dirty="0"/>
        </a:p>
      </dgm:t>
    </dgm:pt>
    <dgm:pt modelId="{26C53418-5ED2-46D1-9D4B-CC192AE6AD3F}" type="parTrans" cxnId="{8213271C-6255-4192-8888-3D227EF267AC}">
      <dgm:prSet/>
      <dgm:spPr/>
      <dgm:t>
        <a:bodyPr/>
        <a:lstStyle/>
        <a:p>
          <a:endParaRPr lang="cs-CZ"/>
        </a:p>
      </dgm:t>
    </dgm:pt>
    <dgm:pt modelId="{E07979D5-3238-4812-A884-9A7F40EEAD65}" type="sibTrans" cxnId="{8213271C-6255-4192-8888-3D227EF267AC}">
      <dgm:prSet/>
      <dgm:spPr/>
      <dgm:t>
        <a:bodyPr/>
        <a:lstStyle/>
        <a:p>
          <a:endParaRPr lang="cs-CZ"/>
        </a:p>
      </dgm:t>
    </dgm:pt>
    <dgm:pt modelId="{C802DFA9-4D58-4D16-8075-8A68D4482538}" type="pres">
      <dgm:prSet presAssocID="{5EFB4BBA-E5AA-4B4F-AD2F-CB5812B182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5ED607-8E1F-4DF4-84A9-FFDCB01A490C}" type="pres">
      <dgm:prSet presAssocID="{9E15A669-F395-45A1-B580-A21D3B8DBFF7}" presName="composite" presStyleCnt="0"/>
      <dgm:spPr/>
    </dgm:pt>
    <dgm:pt modelId="{2CEE1B06-C067-4F72-AE45-50FA28C5E596}" type="pres">
      <dgm:prSet presAssocID="{9E15A669-F395-45A1-B580-A21D3B8DBF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ECB263-46D6-423B-9259-F73CAC9EC49D}" type="pres">
      <dgm:prSet presAssocID="{9E15A669-F395-45A1-B580-A21D3B8DBF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791569-6AAF-48B9-8147-51CA830E639F}" type="pres">
      <dgm:prSet presAssocID="{D1ACA5E5-0E34-4F22-B987-8F0BC4904BDD}" presName="space" presStyleCnt="0"/>
      <dgm:spPr/>
    </dgm:pt>
    <dgm:pt modelId="{4DE54A03-E871-41B9-9912-4826527194F7}" type="pres">
      <dgm:prSet presAssocID="{D20D63EE-5478-4B09-9A51-7AE35CCFA5D0}" presName="composite" presStyleCnt="0"/>
      <dgm:spPr/>
    </dgm:pt>
    <dgm:pt modelId="{E34ECBC4-710E-4137-96F3-CEF8A381E585}" type="pres">
      <dgm:prSet presAssocID="{D20D63EE-5478-4B09-9A51-7AE35CCFA5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0147FA-DAB9-4037-990B-2E88EA5F29AC}" type="pres">
      <dgm:prSet presAssocID="{D20D63EE-5478-4B09-9A51-7AE35CCFA5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2309D-95A6-4A80-A495-ACE9D1619B9C}" type="pres">
      <dgm:prSet presAssocID="{E834E4B0-84AF-4348-AD81-AA6787289F61}" presName="space" presStyleCnt="0"/>
      <dgm:spPr/>
    </dgm:pt>
    <dgm:pt modelId="{E51BFB17-7798-4F13-8087-2453952CFD91}" type="pres">
      <dgm:prSet presAssocID="{196F79CF-ED38-40A1-9476-918CA2F14C47}" presName="composite" presStyleCnt="0"/>
      <dgm:spPr/>
    </dgm:pt>
    <dgm:pt modelId="{A07AD56A-BD37-4116-A79B-8851F0C4A5D1}" type="pres">
      <dgm:prSet presAssocID="{196F79CF-ED38-40A1-9476-918CA2F14C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D0B6A6-D4BB-4473-A795-36922C279ADB}" type="pres">
      <dgm:prSet presAssocID="{196F79CF-ED38-40A1-9476-918CA2F14C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4D26FF0-6A16-40A0-9FD2-4115630DE746}" type="presOf" srcId="{C40E428E-3EC3-479A-A577-765AF3074BCF}" destId="{ADD0B6A6-D4BB-4473-A795-36922C279ADB}" srcOrd="0" destOrd="2" presId="urn:microsoft.com/office/officeart/2005/8/layout/hList1"/>
    <dgm:cxn modelId="{830B9C1F-65DA-489D-BA6B-E9D1CC235296}" srcId="{D20D63EE-5478-4B09-9A51-7AE35CCFA5D0}" destId="{69E9847F-7071-476A-A2AC-F5205954FB23}" srcOrd="2" destOrd="0" parTransId="{DD1A3E7F-02BE-431A-B7FC-F236FE914394}" sibTransId="{CB137ACB-D228-415E-A6BF-36D1E2C9F68A}"/>
    <dgm:cxn modelId="{7FCA24E7-AF53-4C59-BA64-2E71D3667041}" srcId="{5EFB4BBA-E5AA-4B4F-AD2F-CB5812B18213}" destId="{D20D63EE-5478-4B09-9A51-7AE35CCFA5D0}" srcOrd="1" destOrd="0" parTransId="{30535744-7E4F-4318-B5CA-8842107D63EA}" sibTransId="{E834E4B0-84AF-4348-AD81-AA6787289F61}"/>
    <dgm:cxn modelId="{EFBDB3D8-462E-4713-B366-7FE2002EC64D}" type="presOf" srcId="{5EFB4BBA-E5AA-4B4F-AD2F-CB5812B18213}" destId="{C802DFA9-4D58-4D16-8075-8A68D4482538}" srcOrd="0" destOrd="0" presId="urn:microsoft.com/office/officeart/2005/8/layout/hList1"/>
    <dgm:cxn modelId="{43A9BE94-9E28-4E95-9773-7CD3AC152F09}" type="presOf" srcId="{9E15A669-F395-45A1-B580-A21D3B8DBFF7}" destId="{2CEE1B06-C067-4F72-AE45-50FA28C5E596}" srcOrd="0" destOrd="0" presId="urn:microsoft.com/office/officeart/2005/8/layout/hList1"/>
    <dgm:cxn modelId="{0667F2BE-DDAE-432F-81CF-EBA1169AFAE5}" srcId="{D20D63EE-5478-4B09-9A51-7AE35CCFA5D0}" destId="{0269DBB4-3E8B-49A1-90AE-42AAF122BCBD}" srcOrd="0" destOrd="0" parTransId="{5FA6DF48-A7CB-4119-9815-E834940FA08D}" sibTransId="{8DACF25D-1EFF-4957-805F-4A5473D97F80}"/>
    <dgm:cxn modelId="{3D87AE8F-7441-4008-8E70-4AF0742BBD41}" type="presOf" srcId="{2AAAAFC1-9FA2-4CC8-B010-40171EA58F33}" destId="{57ECB263-46D6-423B-9259-F73CAC9EC49D}" srcOrd="0" destOrd="1" presId="urn:microsoft.com/office/officeart/2005/8/layout/hList1"/>
    <dgm:cxn modelId="{5D1ADBA3-07D1-4416-B2F2-7DA76965BCA7}" srcId="{196F79CF-ED38-40A1-9476-918CA2F14C47}" destId="{C40E428E-3EC3-479A-A577-765AF3074BCF}" srcOrd="2" destOrd="0" parTransId="{E793AD07-D351-4C90-A6C3-94507F72814E}" sibTransId="{B11ED3DA-3143-4B8B-A179-D6B4ED94E910}"/>
    <dgm:cxn modelId="{C0F994D1-342F-4C2B-BBC1-07598A963C6B}" srcId="{9E15A669-F395-45A1-B580-A21D3B8DBFF7}" destId="{773E74CE-1FD0-4D6B-8F0A-AC6472EBE292}" srcOrd="0" destOrd="0" parTransId="{D4C829F9-F4A4-48B0-A0D1-E1902BA53EEF}" sibTransId="{1E054738-3C34-4492-9C71-AB8952AAA29B}"/>
    <dgm:cxn modelId="{C0920889-1CC9-48AF-BB02-5EB8585F89F8}" type="presOf" srcId="{63BD814D-6F9D-4E19-A6CB-1879AC104AB7}" destId="{020147FA-DAB9-4037-990B-2E88EA5F29AC}" srcOrd="0" destOrd="1" presId="urn:microsoft.com/office/officeart/2005/8/layout/hList1"/>
    <dgm:cxn modelId="{FA490793-C845-4702-B224-9B0F7061F628}" type="presOf" srcId="{1A85F6C4-A6F9-4214-A843-82B36B274FF3}" destId="{ADD0B6A6-D4BB-4473-A795-36922C279ADB}" srcOrd="0" destOrd="0" presId="urn:microsoft.com/office/officeart/2005/8/layout/hList1"/>
    <dgm:cxn modelId="{3AFB96DB-2E49-4B7B-9B00-ECD33D162A28}" srcId="{196F79CF-ED38-40A1-9476-918CA2F14C47}" destId="{1A85F6C4-A6F9-4214-A843-82B36B274FF3}" srcOrd="0" destOrd="0" parTransId="{C6D3BC7E-5A7C-44B1-B780-8751306F31B7}" sibTransId="{E8D07A17-99EA-4EAE-86E5-67F5016E258F}"/>
    <dgm:cxn modelId="{A94D8D12-A644-48DF-AA64-12BE1E9D7147}" srcId="{9E15A669-F395-45A1-B580-A21D3B8DBFF7}" destId="{2AAAAFC1-9FA2-4CC8-B010-40171EA58F33}" srcOrd="1" destOrd="0" parTransId="{CD75F5DE-0433-4A61-A0D1-55F9DEBFDC21}" sibTransId="{32CBB711-300F-45E4-A97E-4B94D07C66D1}"/>
    <dgm:cxn modelId="{345A555C-044F-4CB4-9BA6-C736AA2A55C3}" srcId="{5EFB4BBA-E5AA-4B4F-AD2F-CB5812B18213}" destId="{196F79CF-ED38-40A1-9476-918CA2F14C47}" srcOrd="2" destOrd="0" parTransId="{017DF17A-439A-4EAD-A4AF-543AFFCEA567}" sibTransId="{CCA60FA7-A30C-4530-8CCC-5DD33D42C527}"/>
    <dgm:cxn modelId="{E67204C1-186E-4FCF-BB3D-16A5A1A88F7B}" type="presOf" srcId="{D20D63EE-5478-4B09-9A51-7AE35CCFA5D0}" destId="{E34ECBC4-710E-4137-96F3-CEF8A381E585}" srcOrd="0" destOrd="0" presId="urn:microsoft.com/office/officeart/2005/8/layout/hList1"/>
    <dgm:cxn modelId="{40B706E2-2CB5-465F-9B5C-1F1CCA8F99D7}" type="presOf" srcId="{773E74CE-1FD0-4D6B-8F0A-AC6472EBE292}" destId="{57ECB263-46D6-423B-9259-F73CAC9EC49D}" srcOrd="0" destOrd="0" presId="urn:microsoft.com/office/officeart/2005/8/layout/hList1"/>
    <dgm:cxn modelId="{3A8ECF1E-FD4A-499C-A72A-6720F5CC56BE}" srcId="{D20D63EE-5478-4B09-9A51-7AE35CCFA5D0}" destId="{63BD814D-6F9D-4E19-A6CB-1879AC104AB7}" srcOrd="1" destOrd="0" parTransId="{809226A1-E5C5-4BBD-9F97-164B8B2453FC}" sibTransId="{85D6BA6C-B826-4375-82B7-7F1D90D8196B}"/>
    <dgm:cxn modelId="{6C4E398D-D018-4577-93A6-D9BDD9A50282}" srcId="{9E15A669-F395-45A1-B580-A21D3B8DBFF7}" destId="{2E9C357C-84DC-474E-B65F-371CECD5BBE2}" srcOrd="2" destOrd="0" parTransId="{1819CAA7-6945-4EB4-AE4A-2A9D6065183C}" sibTransId="{938EEA2D-484B-497D-AC9F-81B30EF15513}"/>
    <dgm:cxn modelId="{586BB1F8-A39C-4D62-99E0-04949C7E7196}" type="presOf" srcId="{69E9847F-7071-476A-A2AC-F5205954FB23}" destId="{020147FA-DAB9-4037-990B-2E88EA5F29AC}" srcOrd="0" destOrd="2" presId="urn:microsoft.com/office/officeart/2005/8/layout/hList1"/>
    <dgm:cxn modelId="{1E87E59D-B503-4A3D-9EC4-18145C5039D5}" type="presOf" srcId="{2E9C357C-84DC-474E-B65F-371CECD5BBE2}" destId="{57ECB263-46D6-423B-9259-F73CAC9EC49D}" srcOrd="0" destOrd="2" presId="urn:microsoft.com/office/officeart/2005/8/layout/hList1"/>
    <dgm:cxn modelId="{A439ABEE-D810-4843-964A-2A37D5B85892}" srcId="{5EFB4BBA-E5AA-4B4F-AD2F-CB5812B18213}" destId="{9E15A669-F395-45A1-B580-A21D3B8DBFF7}" srcOrd="0" destOrd="0" parTransId="{A76213DD-5D88-4743-8A37-D8DF0A1CFE85}" sibTransId="{D1ACA5E5-0E34-4F22-B987-8F0BC4904BDD}"/>
    <dgm:cxn modelId="{8213271C-6255-4192-8888-3D227EF267AC}" srcId="{196F79CF-ED38-40A1-9476-918CA2F14C47}" destId="{C91FCBA3-C46C-4C82-BCC1-A5B123AB929C}" srcOrd="1" destOrd="0" parTransId="{26C53418-5ED2-46D1-9D4B-CC192AE6AD3F}" sibTransId="{E07979D5-3238-4812-A884-9A7F40EEAD65}"/>
    <dgm:cxn modelId="{13BC38E7-888D-4091-A4FC-F9CB017485F4}" type="presOf" srcId="{C91FCBA3-C46C-4C82-BCC1-A5B123AB929C}" destId="{ADD0B6A6-D4BB-4473-A795-36922C279ADB}" srcOrd="0" destOrd="1" presId="urn:microsoft.com/office/officeart/2005/8/layout/hList1"/>
    <dgm:cxn modelId="{98A8698F-7D7A-4FB1-85B8-1499104F17F5}" type="presOf" srcId="{196F79CF-ED38-40A1-9476-918CA2F14C47}" destId="{A07AD56A-BD37-4116-A79B-8851F0C4A5D1}" srcOrd="0" destOrd="0" presId="urn:microsoft.com/office/officeart/2005/8/layout/hList1"/>
    <dgm:cxn modelId="{C276DB74-8ABF-4CC8-A30F-180BAF4BCA19}" type="presOf" srcId="{0269DBB4-3E8B-49A1-90AE-42AAF122BCBD}" destId="{020147FA-DAB9-4037-990B-2E88EA5F29AC}" srcOrd="0" destOrd="0" presId="urn:microsoft.com/office/officeart/2005/8/layout/hList1"/>
    <dgm:cxn modelId="{F0913C94-F3E9-4DCB-B5C2-771AF83D71BF}" type="presParOf" srcId="{C802DFA9-4D58-4D16-8075-8A68D4482538}" destId="{7E5ED607-8E1F-4DF4-84A9-FFDCB01A490C}" srcOrd="0" destOrd="0" presId="urn:microsoft.com/office/officeart/2005/8/layout/hList1"/>
    <dgm:cxn modelId="{266AF64F-C2ED-46B7-B672-7C0B276C1D46}" type="presParOf" srcId="{7E5ED607-8E1F-4DF4-84A9-FFDCB01A490C}" destId="{2CEE1B06-C067-4F72-AE45-50FA28C5E596}" srcOrd="0" destOrd="0" presId="urn:microsoft.com/office/officeart/2005/8/layout/hList1"/>
    <dgm:cxn modelId="{1F9EA460-0A45-4ADA-B15E-4BF55D1B6FBE}" type="presParOf" srcId="{7E5ED607-8E1F-4DF4-84A9-FFDCB01A490C}" destId="{57ECB263-46D6-423B-9259-F73CAC9EC49D}" srcOrd="1" destOrd="0" presId="urn:microsoft.com/office/officeart/2005/8/layout/hList1"/>
    <dgm:cxn modelId="{7E3685EB-EE7D-4F6A-ADE5-AE22A7E0E9BF}" type="presParOf" srcId="{C802DFA9-4D58-4D16-8075-8A68D4482538}" destId="{2B791569-6AAF-48B9-8147-51CA830E639F}" srcOrd="1" destOrd="0" presId="urn:microsoft.com/office/officeart/2005/8/layout/hList1"/>
    <dgm:cxn modelId="{4B47BCA9-F4C0-47B4-8DDD-869B9275BBCE}" type="presParOf" srcId="{C802DFA9-4D58-4D16-8075-8A68D4482538}" destId="{4DE54A03-E871-41B9-9912-4826527194F7}" srcOrd="2" destOrd="0" presId="urn:microsoft.com/office/officeart/2005/8/layout/hList1"/>
    <dgm:cxn modelId="{B879CF06-5097-4A91-AF25-3C5E90BDE061}" type="presParOf" srcId="{4DE54A03-E871-41B9-9912-4826527194F7}" destId="{E34ECBC4-710E-4137-96F3-CEF8A381E585}" srcOrd="0" destOrd="0" presId="urn:microsoft.com/office/officeart/2005/8/layout/hList1"/>
    <dgm:cxn modelId="{75F6506B-CD20-4CF4-8A6C-2C7D2E4029F0}" type="presParOf" srcId="{4DE54A03-E871-41B9-9912-4826527194F7}" destId="{020147FA-DAB9-4037-990B-2E88EA5F29AC}" srcOrd="1" destOrd="0" presId="urn:microsoft.com/office/officeart/2005/8/layout/hList1"/>
    <dgm:cxn modelId="{9A3D1153-7641-4682-A0F7-15F788C4531A}" type="presParOf" srcId="{C802DFA9-4D58-4D16-8075-8A68D4482538}" destId="{1052309D-95A6-4A80-A495-ACE9D1619B9C}" srcOrd="3" destOrd="0" presId="urn:microsoft.com/office/officeart/2005/8/layout/hList1"/>
    <dgm:cxn modelId="{A9657AB4-26AE-4532-A654-7EB84831E85C}" type="presParOf" srcId="{C802DFA9-4D58-4D16-8075-8A68D4482538}" destId="{E51BFB17-7798-4F13-8087-2453952CFD91}" srcOrd="4" destOrd="0" presId="urn:microsoft.com/office/officeart/2005/8/layout/hList1"/>
    <dgm:cxn modelId="{EC0DD417-B64B-45B4-B37A-4D23FCCE536D}" type="presParOf" srcId="{E51BFB17-7798-4F13-8087-2453952CFD91}" destId="{A07AD56A-BD37-4116-A79B-8851F0C4A5D1}" srcOrd="0" destOrd="0" presId="urn:microsoft.com/office/officeart/2005/8/layout/hList1"/>
    <dgm:cxn modelId="{C263529B-1EFC-4896-B0F9-688B262FCFDD}" type="presParOf" srcId="{E51BFB17-7798-4F13-8087-2453952CFD91}" destId="{ADD0B6A6-D4BB-4473-A795-36922C279A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0C9152-9B19-47C5-A9FA-B53DFED4897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6361B259-5DE9-4C8B-9D32-BE54F1B8A5FD}">
      <dgm:prSet/>
      <dgm:spPr/>
      <dgm:t>
        <a:bodyPr/>
        <a:lstStyle/>
        <a:p>
          <a:pPr rtl="0"/>
          <a:r>
            <a:rPr lang="cs-CZ" smtClean="0"/>
            <a:t>Právo na poskytování zdravotních služeb na náležité odborné úrovni</a:t>
          </a:r>
          <a:endParaRPr lang="cs-CZ"/>
        </a:p>
      </dgm:t>
    </dgm:pt>
    <dgm:pt modelId="{42EF6239-C817-4D00-9D1B-C71C202E535B}" type="parTrans" cxnId="{CC89542E-3A0F-4C41-9417-D6918B2EF373}">
      <dgm:prSet/>
      <dgm:spPr/>
      <dgm:t>
        <a:bodyPr/>
        <a:lstStyle/>
        <a:p>
          <a:endParaRPr lang="cs-CZ"/>
        </a:p>
      </dgm:t>
    </dgm:pt>
    <dgm:pt modelId="{91B940AC-1AB1-4BE1-B1CD-713FEDE20C2A}" type="sibTrans" cxnId="{CC89542E-3A0F-4C41-9417-D6918B2EF373}">
      <dgm:prSet/>
      <dgm:spPr/>
      <dgm:t>
        <a:bodyPr/>
        <a:lstStyle/>
        <a:p>
          <a:endParaRPr lang="cs-CZ"/>
        </a:p>
      </dgm:t>
    </dgm:pt>
    <dgm:pt modelId="{A96AAB0B-BD65-4489-8CA3-5859343341A0}">
      <dgm:prSet/>
      <dgm:spPr/>
      <dgm:t>
        <a:bodyPr/>
        <a:lstStyle/>
        <a:p>
          <a:pPr rtl="0"/>
          <a:r>
            <a:rPr lang="cs-CZ" smtClean="0"/>
            <a:t>podle pravidel vědy a uznávaných medicínských postupů, </a:t>
          </a:r>
          <a:endParaRPr lang="cs-CZ"/>
        </a:p>
      </dgm:t>
    </dgm:pt>
    <dgm:pt modelId="{B0738BFF-658F-4F89-BD60-8E5173276FAA}" type="parTrans" cxnId="{51219A6A-F9F1-44C2-9FAA-D399A12DA94E}">
      <dgm:prSet/>
      <dgm:spPr/>
      <dgm:t>
        <a:bodyPr/>
        <a:lstStyle/>
        <a:p>
          <a:endParaRPr lang="cs-CZ"/>
        </a:p>
      </dgm:t>
    </dgm:pt>
    <dgm:pt modelId="{9356ED16-E8DC-4EF0-A693-236F9C6DED0A}" type="sibTrans" cxnId="{51219A6A-F9F1-44C2-9FAA-D399A12DA94E}">
      <dgm:prSet/>
      <dgm:spPr/>
      <dgm:t>
        <a:bodyPr/>
        <a:lstStyle/>
        <a:p>
          <a:endParaRPr lang="cs-CZ"/>
        </a:p>
      </dgm:t>
    </dgm:pt>
    <dgm:pt modelId="{175A3AC4-3C46-4DC6-A9A2-5BC50DE1ABDA}">
      <dgm:prSet/>
      <dgm:spPr/>
      <dgm:t>
        <a:bodyPr/>
        <a:lstStyle/>
        <a:p>
          <a:pPr rtl="0"/>
          <a:r>
            <a:rPr lang="cs-CZ" smtClean="0"/>
            <a:t>při respektování individuality pacienta, </a:t>
          </a:r>
          <a:endParaRPr lang="cs-CZ"/>
        </a:p>
      </dgm:t>
    </dgm:pt>
    <dgm:pt modelId="{59177F2B-FBC1-4643-8B83-47EA6695125D}" type="parTrans" cxnId="{4C5386F0-D9F6-418B-B0C5-2ED63FF4B141}">
      <dgm:prSet/>
      <dgm:spPr/>
      <dgm:t>
        <a:bodyPr/>
        <a:lstStyle/>
        <a:p>
          <a:endParaRPr lang="cs-CZ"/>
        </a:p>
      </dgm:t>
    </dgm:pt>
    <dgm:pt modelId="{8CFC7151-F371-4AFB-BE36-A28F50BFBD3F}" type="sibTrans" cxnId="{4C5386F0-D9F6-418B-B0C5-2ED63FF4B141}">
      <dgm:prSet/>
      <dgm:spPr/>
      <dgm:t>
        <a:bodyPr/>
        <a:lstStyle/>
        <a:p>
          <a:endParaRPr lang="cs-CZ"/>
        </a:p>
      </dgm:t>
    </dgm:pt>
    <dgm:pt modelId="{938FDF9E-5D70-43AA-BDBF-7E0428A52823}">
      <dgm:prSet/>
      <dgm:spPr/>
      <dgm:t>
        <a:bodyPr/>
        <a:lstStyle/>
        <a:p>
          <a:pPr rtl="0"/>
          <a:r>
            <a:rPr lang="cs-CZ" smtClean="0"/>
            <a:t>s ohledem na konkrétní podmínky a objektivní možnosti.</a:t>
          </a:r>
          <a:endParaRPr lang="cs-CZ"/>
        </a:p>
      </dgm:t>
    </dgm:pt>
    <dgm:pt modelId="{529DFC5F-D581-4179-82A1-A45793FA3BB0}" type="parTrans" cxnId="{E873751C-5D44-4B87-8BEA-5B667681C7B6}">
      <dgm:prSet/>
      <dgm:spPr/>
      <dgm:t>
        <a:bodyPr/>
        <a:lstStyle/>
        <a:p>
          <a:endParaRPr lang="cs-CZ"/>
        </a:p>
      </dgm:t>
    </dgm:pt>
    <dgm:pt modelId="{D6A14CDF-0C26-4B87-87A6-3393129FAEA3}" type="sibTrans" cxnId="{E873751C-5D44-4B87-8BEA-5B667681C7B6}">
      <dgm:prSet/>
      <dgm:spPr/>
      <dgm:t>
        <a:bodyPr/>
        <a:lstStyle/>
        <a:p>
          <a:endParaRPr lang="cs-CZ"/>
        </a:p>
      </dgm:t>
    </dgm:pt>
    <dgm:pt modelId="{9E29BF29-EE97-4F50-B934-CB4B7AABA342}">
      <dgm:prSet/>
      <dgm:spPr/>
      <dgm:t>
        <a:bodyPr/>
        <a:lstStyle/>
        <a:p>
          <a:pPr rtl="0"/>
          <a:r>
            <a:rPr lang="cs-CZ" smtClean="0"/>
            <a:t>na úctu, důstojné zacházení, na ohleduplnost v souladu s charakterem poskytovaných zdravotních služeb,</a:t>
          </a:r>
          <a:endParaRPr lang="cs-CZ"/>
        </a:p>
      </dgm:t>
    </dgm:pt>
    <dgm:pt modelId="{EE13F2AF-0D63-4FA5-9659-4826AB35BE5C}" type="parTrans" cxnId="{AC23BE76-C170-41E8-8422-2A42880B40C9}">
      <dgm:prSet/>
      <dgm:spPr/>
      <dgm:t>
        <a:bodyPr/>
        <a:lstStyle/>
        <a:p>
          <a:endParaRPr lang="cs-CZ"/>
        </a:p>
      </dgm:t>
    </dgm:pt>
    <dgm:pt modelId="{8A33CDE2-87FD-4F20-B3DD-46DDC71EE01A}" type="sibTrans" cxnId="{AC23BE76-C170-41E8-8422-2A42880B40C9}">
      <dgm:prSet/>
      <dgm:spPr/>
      <dgm:t>
        <a:bodyPr/>
        <a:lstStyle/>
        <a:p>
          <a:endParaRPr lang="cs-CZ"/>
        </a:p>
      </dgm:t>
    </dgm:pt>
    <dgm:pt modelId="{AC44D2CF-C205-4A0E-B1DE-D5B5D0D3528E}">
      <dgm:prSet/>
      <dgm:spPr/>
      <dgm:t>
        <a:bodyPr/>
        <a:lstStyle/>
        <a:p>
          <a:pPr rtl="0"/>
          <a:r>
            <a:rPr lang="cs-CZ" smtClean="0"/>
            <a:t>respektování soukromí při poskytování zdravotních služeb</a:t>
          </a:r>
          <a:endParaRPr lang="cs-CZ"/>
        </a:p>
      </dgm:t>
    </dgm:pt>
    <dgm:pt modelId="{89A1952B-12FD-4CB2-A335-39338A39B8BC}" type="parTrans" cxnId="{F1526428-1823-4470-8F3D-D048A5980871}">
      <dgm:prSet/>
      <dgm:spPr/>
      <dgm:t>
        <a:bodyPr/>
        <a:lstStyle/>
        <a:p>
          <a:endParaRPr lang="cs-CZ"/>
        </a:p>
      </dgm:t>
    </dgm:pt>
    <dgm:pt modelId="{48345A0B-B322-4DDC-A521-830A3D5882C6}" type="sibTrans" cxnId="{F1526428-1823-4470-8F3D-D048A5980871}">
      <dgm:prSet/>
      <dgm:spPr/>
      <dgm:t>
        <a:bodyPr/>
        <a:lstStyle/>
        <a:p>
          <a:endParaRPr lang="cs-CZ"/>
        </a:p>
      </dgm:t>
    </dgm:pt>
    <dgm:pt modelId="{C5EF1321-BB6D-4CE5-A5A0-80222A73D624}">
      <dgm:prSet/>
      <dgm:spPr/>
      <dgm:t>
        <a:bodyPr/>
        <a:lstStyle/>
        <a:p>
          <a:pPr rtl="0"/>
          <a:r>
            <a:rPr lang="cs-CZ" smtClean="0"/>
            <a:t>v souladu s charakterem poskytovaných zdravotních služeb,</a:t>
          </a:r>
          <a:endParaRPr lang="cs-CZ"/>
        </a:p>
      </dgm:t>
    </dgm:pt>
    <dgm:pt modelId="{69711DA1-D30A-4C91-9E87-F0FDF3EC1D50}" type="parTrans" cxnId="{083432A1-AD2F-48F6-9251-6FB4E952ED9B}">
      <dgm:prSet/>
      <dgm:spPr/>
      <dgm:t>
        <a:bodyPr/>
        <a:lstStyle/>
        <a:p>
          <a:endParaRPr lang="cs-CZ"/>
        </a:p>
      </dgm:t>
    </dgm:pt>
    <dgm:pt modelId="{C2F29FFF-3735-4A69-9F56-DEBD3B656E2D}" type="sibTrans" cxnId="{083432A1-AD2F-48F6-9251-6FB4E952ED9B}">
      <dgm:prSet/>
      <dgm:spPr/>
      <dgm:t>
        <a:bodyPr/>
        <a:lstStyle/>
        <a:p>
          <a:endParaRPr lang="cs-CZ"/>
        </a:p>
      </dgm:t>
    </dgm:pt>
    <dgm:pt modelId="{D73BCCDD-3759-4CDD-AEF5-FF1C3321FAA1}">
      <dgm:prSet/>
      <dgm:spPr/>
      <dgm:t>
        <a:bodyPr/>
        <a:lstStyle/>
        <a:p>
          <a:pPr rtl="0"/>
          <a:r>
            <a:rPr lang="cs-CZ" dirty="0" smtClean="0"/>
            <a:t>Související pravidla k osobám blízkým, zdravotnické dokumentaci apod.</a:t>
          </a:r>
          <a:endParaRPr lang="cs-CZ" dirty="0"/>
        </a:p>
      </dgm:t>
    </dgm:pt>
    <dgm:pt modelId="{37460778-2B1F-41E8-972B-F5DD2E1986BE}" type="parTrans" cxnId="{BEFCA981-E0C3-482A-80D3-F78BD6D97667}">
      <dgm:prSet/>
      <dgm:spPr/>
      <dgm:t>
        <a:bodyPr/>
        <a:lstStyle/>
        <a:p>
          <a:endParaRPr lang="cs-CZ"/>
        </a:p>
      </dgm:t>
    </dgm:pt>
    <dgm:pt modelId="{FE71A7DD-435C-420A-9355-BDEFDF761A08}" type="sibTrans" cxnId="{BEFCA981-E0C3-482A-80D3-F78BD6D97667}">
      <dgm:prSet/>
      <dgm:spPr/>
      <dgm:t>
        <a:bodyPr/>
        <a:lstStyle/>
        <a:p>
          <a:endParaRPr lang="cs-CZ"/>
        </a:p>
      </dgm:t>
    </dgm:pt>
    <dgm:pt modelId="{60EEEADD-6EC0-44ED-AB4B-DE87D20574C3}" type="pres">
      <dgm:prSet presAssocID="{A90C9152-9B19-47C5-A9FA-B53DFED48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10D989-54F8-45DD-B5AA-7FF0F75850D4}" type="pres">
      <dgm:prSet presAssocID="{6361B259-5DE9-4C8B-9D32-BE54F1B8A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DED07F-73BF-4F3B-A235-0B77487621F7}" type="pres">
      <dgm:prSet presAssocID="{6361B259-5DE9-4C8B-9D32-BE54F1B8A5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BA87E7-8A07-4B82-B07E-E7B6D0A272D2}" type="pres">
      <dgm:prSet presAssocID="{9E29BF29-EE97-4F50-B934-CB4B7AABA3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15242B-A1DD-4278-BEF2-EDBDC8368C9D}" type="pres">
      <dgm:prSet presAssocID="{8A33CDE2-87FD-4F20-B3DD-46DDC71EE01A}" presName="spacer" presStyleCnt="0"/>
      <dgm:spPr/>
    </dgm:pt>
    <dgm:pt modelId="{B45C8CB1-625A-4472-9AD1-A7294F839BA0}" type="pres">
      <dgm:prSet presAssocID="{AC44D2CF-C205-4A0E-B1DE-D5B5D0D352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CBD2F7-3C09-46C5-AD2C-EB1DE2A9EAE3}" type="pres">
      <dgm:prSet presAssocID="{AC44D2CF-C205-4A0E-B1DE-D5B5D0D352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526428-1823-4470-8F3D-D048A5980871}" srcId="{A90C9152-9B19-47C5-A9FA-B53DFED4897D}" destId="{AC44D2CF-C205-4A0E-B1DE-D5B5D0D3528E}" srcOrd="2" destOrd="0" parTransId="{89A1952B-12FD-4CB2-A335-39338A39B8BC}" sibTransId="{48345A0B-B322-4DDC-A521-830A3D5882C6}"/>
    <dgm:cxn modelId="{C9AAF6B3-0537-4BC7-8DCA-E619724DFE1C}" type="presOf" srcId="{AC44D2CF-C205-4A0E-B1DE-D5B5D0D3528E}" destId="{B45C8CB1-625A-4472-9AD1-A7294F839BA0}" srcOrd="0" destOrd="0" presId="urn:microsoft.com/office/officeart/2005/8/layout/vList2"/>
    <dgm:cxn modelId="{AC23BE76-C170-41E8-8422-2A42880B40C9}" srcId="{A90C9152-9B19-47C5-A9FA-B53DFED4897D}" destId="{9E29BF29-EE97-4F50-B934-CB4B7AABA342}" srcOrd="1" destOrd="0" parTransId="{EE13F2AF-0D63-4FA5-9659-4826AB35BE5C}" sibTransId="{8A33CDE2-87FD-4F20-B3DD-46DDC71EE01A}"/>
    <dgm:cxn modelId="{BEFCA981-E0C3-482A-80D3-F78BD6D97667}" srcId="{AC44D2CF-C205-4A0E-B1DE-D5B5D0D3528E}" destId="{D73BCCDD-3759-4CDD-AEF5-FF1C3321FAA1}" srcOrd="1" destOrd="0" parTransId="{37460778-2B1F-41E8-972B-F5DD2E1986BE}" sibTransId="{FE71A7DD-435C-420A-9355-BDEFDF761A08}"/>
    <dgm:cxn modelId="{9B27A990-D1A1-45C9-9030-5B4A95AE5A23}" type="presOf" srcId="{C5EF1321-BB6D-4CE5-A5A0-80222A73D624}" destId="{68CBD2F7-3C09-46C5-AD2C-EB1DE2A9EAE3}" srcOrd="0" destOrd="0" presId="urn:microsoft.com/office/officeart/2005/8/layout/vList2"/>
    <dgm:cxn modelId="{51219A6A-F9F1-44C2-9FAA-D399A12DA94E}" srcId="{6361B259-5DE9-4C8B-9D32-BE54F1B8A5FD}" destId="{A96AAB0B-BD65-4489-8CA3-5859343341A0}" srcOrd="0" destOrd="0" parTransId="{B0738BFF-658F-4F89-BD60-8E5173276FAA}" sibTransId="{9356ED16-E8DC-4EF0-A693-236F9C6DED0A}"/>
    <dgm:cxn modelId="{F85C3C9F-715B-4D62-8E1E-4CFC1ED2610B}" type="presOf" srcId="{A96AAB0B-BD65-4489-8CA3-5859343341A0}" destId="{76DED07F-73BF-4F3B-A235-0B77487621F7}" srcOrd="0" destOrd="0" presId="urn:microsoft.com/office/officeart/2005/8/layout/vList2"/>
    <dgm:cxn modelId="{7CBC1FE9-6661-45B9-B3F2-5C310B1F7E92}" type="presOf" srcId="{175A3AC4-3C46-4DC6-A9A2-5BC50DE1ABDA}" destId="{76DED07F-73BF-4F3B-A235-0B77487621F7}" srcOrd="0" destOrd="1" presId="urn:microsoft.com/office/officeart/2005/8/layout/vList2"/>
    <dgm:cxn modelId="{4B8CAEEF-84D4-4F48-B92C-F72C3CA7B4B6}" type="presOf" srcId="{6361B259-5DE9-4C8B-9D32-BE54F1B8A5FD}" destId="{4010D989-54F8-45DD-B5AA-7FF0F75850D4}" srcOrd="0" destOrd="0" presId="urn:microsoft.com/office/officeart/2005/8/layout/vList2"/>
    <dgm:cxn modelId="{852C57BA-0C2D-4172-AACA-8278B54F217D}" type="presOf" srcId="{938FDF9E-5D70-43AA-BDBF-7E0428A52823}" destId="{76DED07F-73BF-4F3B-A235-0B77487621F7}" srcOrd="0" destOrd="2" presId="urn:microsoft.com/office/officeart/2005/8/layout/vList2"/>
    <dgm:cxn modelId="{C0295FAB-EC98-4F79-B244-34FC171EE4D6}" type="presOf" srcId="{A90C9152-9B19-47C5-A9FA-B53DFED4897D}" destId="{60EEEADD-6EC0-44ED-AB4B-DE87D20574C3}" srcOrd="0" destOrd="0" presId="urn:microsoft.com/office/officeart/2005/8/layout/vList2"/>
    <dgm:cxn modelId="{5691E1CA-13BE-442D-AA84-DD47AF470757}" type="presOf" srcId="{9E29BF29-EE97-4F50-B934-CB4B7AABA342}" destId="{F7BA87E7-8A07-4B82-B07E-E7B6D0A272D2}" srcOrd="0" destOrd="0" presId="urn:microsoft.com/office/officeart/2005/8/layout/vList2"/>
    <dgm:cxn modelId="{E873751C-5D44-4B87-8BEA-5B667681C7B6}" srcId="{6361B259-5DE9-4C8B-9D32-BE54F1B8A5FD}" destId="{938FDF9E-5D70-43AA-BDBF-7E0428A52823}" srcOrd="2" destOrd="0" parTransId="{529DFC5F-D581-4179-82A1-A45793FA3BB0}" sibTransId="{D6A14CDF-0C26-4B87-87A6-3393129FAEA3}"/>
    <dgm:cxn modelId="{083432A1-AD2F-48F6-9251-6FB4E952ED9B}" srcId="{AC44D2CF-C205-4A0E-B1DE-D5B5D0D3528E}" destId="{C5EF1321-BB6D-4CE5-A5A0-80222A73D624}" srcOrd="0" destOrd="0" parTransId="{69711DA1-D30A-4C91-9E87-F0FDF3EC1D50}" sibTransId="{C2F29FFF-3735-4A69-9F56-DEBD3B656E2D}"/>
    <dgm:cxn modelId="{4C5386F0-D9F6-418B-B0C5-2ED63FF4B141}" srcId="{6361B259-5DE9-4C8B-9D32-BE54F1B8A5FD}" destId="{175A3AC4-3C46-4DC6-A9A2-5BC50DE1ABDA}" srcOrd="1" destOrd="0" parTransId="{59177F2B-FBC1-4643-8B83-47EA6695125D}" sibTransId="{8CFC7151-F371-4AFB-BE36-A28F50BFBD3F}"/>
    <dgm:cxn modelId="{CC89542E-3A0F-4C41-9417-D6918B2EF373}" srcId="{A90C9152-9B19-47C5-A9FA-B53DFED4897D}" destId="{6361B259-5DE9-4C8B-9D32-BE54F1B8A5FD}" srcOrd="0" destOrd="0" parTransId="{42EF6239-C817-4D00-9D1B-C71C202E535B}" sibTransId="{91B940AC-1AB1-4BE1-B1CD-713FEDE20C2A}"/>
    <dgm:cxn modelId="{EE804598-6891-4EC6-9839-795FA76D2DFE}" type="presOf" srcId="{D73BCCDD-3759-4CDD-AEF5-FF1C3321FAA1}" destId="{68CBD2F7-3C09-46C5-AD2C-EB1DE2A9EAE3}" srcOrd="0" destOrd="1" presId="urn:microsoft.com/office/officeart/2005/8/layout/vList2"/>
    <dgm:cxn modelId="{2C41AAF2-6886-4C31-8F1D-3A00CE6652DC}" type="presParOf" srcId="{60EEEADD-6EC0-44ED-AB4B-DE87D20574C3}" destId="{4010D989-54F8-45DD-B5AA-7FF0F75850D4}" srcOrd="0" destOrd="0" presId="urn:microsoft.com/office/officeart/2005/8/layout/vList2"/>
    <dgm:cxn modelId="{CDE8EAFC-3F62-47A7-8BC3-204A790A15F0}" type="presParOf" srcId="{60EEEADD-6EC0-44ED-AB4B-DE87D20574C3}" destId="{76DED07F-73BF-4F3B-A235-0B77487621F7}" srcOrd="1" destOrd="0" presId="urn:microsoft.com/office/officeart/2005/8/layout/vList2"/>
    <dgm:cxn modelId="{4AC277F7-38A2-4313-B577-4E4DEAF8F7A9}" type="presParOf" srcId="{60EEEADD-6EC0-44ED-AB4B-DE87D20574C3}" destId="{F7BA87E7-8A07-4B82-B07E-E7B6D0A272D2}" srcOrd="2" destOrd="0" presId="urn:microsoft.com/office/officeart/2005/8/layout/vList2"/>
    <dgm:cxn modelId="{E08F8142-FBBA-4412-A0C7-73477DD6C9C3}" type="presParOf" srcId="{60EEEADD-6EC0-44ED-AB4B-DE87D20574C3}" destId="{0A15242B-A1DD-4278-BEF2-EDBDC8368C9D}" srcOrd="3" destOrd="0" presId="urn:microsoft.com/office/officeart/2005/8/layout/vList2"/>
    <dgm:cxn modelId="{79A9CEEC-5CB7-46D2-A591-23CF0E97C600}" type="presParOf" srcId="{60EEEADD-6EC0-44ED-AB4B-DE87D20574C3}" destId="{B45C8CB1-625A-4472-9AD1-A7294F839BA0}" srcOrd="4" destOrd="0" presId="urn:microsoft.com/office/officeart/2005/8/layout/vList2"/>
    <dgm:cxn modelId="{65380100-AD0E-42FA-A929-1DB0B5A75CDE}" type="presParOf" srcId="{60EEEADD-6EC0-44ED-AB4B-DE87D20574C3}" destId="{68CBD2F7-3C09-46C5-AD2C-EB1DE2A9EA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25393C-4D7D-4770-B488-13D68EBFA618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E9B1DB4-42F9-4254-A946-DCEA750610EA}">
      <dgm:prSet/>
      <dgm:spPr/>
      <dgm:t>
        <a:bodyPr/>
        <a:lstStyle/>
        <a:p>
          <a:pPr rtl="0"/>
          <a:r>
            <a:rPr lang="cs-CZ" dirty="0" smtClean="0"/>
            <a:t>zvolit si poskytovatele oprávněného k poskytnutí zdravotních služeb,</a:t>
          </a:r>
          <a:endParaRPr lang="cs-CZ" dirty="0"/>
        </a:p>
      </dgm:t>
    </dgm:pt>
    <dgm:pt modelId="{EAC99C43-E005-4652-AE5F-3514590D1AE4}" type="parTrans" cxnId="{194DD388-F5CA-49C9-B546-6A05E3A630D0}">
      <dgm:prSet/>
      <dgm:spPr/>
      <dgm:t>
        <a:bodyPr/>
        <a:lstStyle/>
        <a:p>
          <a:endParaRPr lang="cs-CZ"/>
        </a:p>
      </dgm:t>
    </dgm:pt>
    <dgm:pt modelId="{0A3D90AC-2E1C-4317-B752-0D12F3211B4E}" type="sibTrans" cxnId="{194DD388-F5CA-49C9-B546-6A05E3A630D0}">
      <dgm:prSet/>
      <dgm:spPr/>
      <dgm:t>
        <a:bodyPr/>
        <a:lstStyle/>
        <a:p>
          <a:endParaRPr lang="cs-CZ"/>
        </a:p>
      </dgm:t>
    </dgm:pt>
    <dgm:pt modelId="{575FAEB7-408B-44B9-9B7F-C983F207BF09}">
      <dgm:prSet/>
      <dgm:spPr/>
      <dgm:t>
        <a:bodyPr/>
        <a:lstStyle/>
        <a:p>
          <a:pPr rtl="0"/>
          <a:r>
            <a:rPr lang="cs-CZ" dirty="0" smtClean="0"/>
            <a:t>vyžádat si konzultační služby od jiného poskytovatele, popřípadě zdravotnického pracovníka, než který mu poskytuje zdravotní služby</a:t>
          </a:r>
          <a:endParaRPr lang="cs-CZ" dirty="0"/>
        </a:p>
      </dgm:t>
    </dgm:pt>
    <dgm:pt modelId="{829D556C-0CA1-41DF-99B8-CFBF406A6DDF}" type="parTrans" cxnId="{A34969B9-76AB-4E97-8251-EBC4D76150E2}">
      <dgm:prSet/>
      <dgm:spPr/>
      <dgm:t>
        <a:bodyPr/>
        <a:lstStyle/>
        <a:p>
          <a:endParaRPr lang="cs-CZ"/>
        </a:p>
      </dgm:t>
    </dgm:pt>
    <dgm:pt modelId="{B6D9A698-EB9C-4C6A-A56F-861CEB3D83F6}" type="sibTrans" cxnId="{A34969B9-76AB-4E97-8251-EBC4D76150E2}">
      <dgm:prSet/>
      <dgm:spPr/>
      <dgm:t>
        <a:bodyPr/>
        <a:lstStyle/>
        <a:p>
          <a:endParaRPr lang="cs-CZ"/>
        </a:p>
      </dgm:t>
    </dgm:pt>
    <dgm:pt modelId="{11073C6B-7BEA-4A7B-8D45-9E6E0B8542E9}">
      <dgm:prSet/>
      <dgm:spPr/>
      <dgm:t>
        <a:bodyPr/>
        <a:lstStyle/>
        <a:p>
          <a:pPr rtl="0"/>
          <a:r>
            <a:rPr lang="cs-CZ" smtClean="0"/>
            <a:t>být seznámen s vnitřním řádem zdravotnického zařízení lůžkové nebo jednodenní péče</a:t>
          </a:r>
          <a:endParaRPr lang="cs-CZ"/>
        </a:p>
      </dgm:t>
    </dgm:pt>
    <dgm:pt modelId="{0ED63B6F-6BE6-4DCD-BEA7-E8EC9F60F150}" type="parTrans" cxnId="{DA6AEA43-C83F-4811-B88A-DF97E46419F7}">
      <dgm:prSet/>
      <dgm:spPr/>
      <dgm:t>
        <a:bodyPr/>
        <a:lstStyle/>
        <a:p>
          <a:endParaRPr lang="cs-CZ"/>
        </a:p>
      </dgm:t>
    </dgm:pt>
    <dgm:pt modelId="{82CDAB5F-BE70-4CC5-A0A6-FD8F47F65D1F}" type="sibTrans" cxnId="{DA6AEA43-C83F-4811-B88A-DF97E46419F7}">
      <dgm:prSet/>
      <dgm:spPr/>
      <dgm:t>
        <a:bodyPr/>
        <a:lstStyle/>
        <a:p>
          <a:endParaRPr lang="cs-CZ"/>
        </a:p>
      </dgm:t>
    </dgm:pt>
    <dgm:pt modelId="{F7848E3E-15FD-4B48-961E-AEF32D877EE4}" type="pres">
      <dgm:prSet presAssocID="{A725393C-4D7D-4770-B488-13D68EBFA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4B0D80-4C6C-422E-9225-BA82B623769E}" type="pres">
      <dgm:prSet presAssocID="{0E9B1DB4-42F9-4254-A946-DCEA750610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082246-20D6-4C34-A550-E0F67B6A0F44}" type="pres">
      <dgm:prSet presAssocID="{0A3D90AC-2E1C-4317-B752-0D12F3211B4E}" presName="spacer" presStyleCnt="0"/>
      <dgm:spPr/>
    </dgm:pt>
    <dgm:pt modelId="{E50F2D24-0820-42AC-A546-CD539F4106C5}" type="pres">
      <dgm:prSet presAssocID="{575FAEB7-408B-44B9-9B7F-C983F207BF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869879-482C-41C0-83AB-93E96593854D}" type="pres">
      <dgm:prSet presAssocID="{B6D9A698-EB9C-4C6A-A56F-861CEB3D83F6}" presName="spacer" presStyleCnt="0"/>
      <dgm:spPr/>
    </dgm:pt>
    <dgm:pt modelId="{444CDB97-855D-4A8E-A4F6-61BB44B56A9D}" type="pres">
      <dgm:prSet presAssocID="{11073C6B-7BEA-4A7B-8D45-9E6E0B8542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72E4C97-A35C-4B06-B3ED-043A81D8305A}" type="presOf" srcId="{A725393C-4D7D-4770-B488-13D68EBFA618}" destId="{F7848E3E-15FD-4B48-961E-AEF32D877EE4}" srcOrd="0" destOrd="0" presId="urn:microsoft.com/office/officeart/2005/8/layout/vList2"/>
    <dgm:cxn modelId="{00CB99BE-6E72-4A93-BB1E-FE8F3443F833}" type="presOf" srcId="{575FAEB7-408B-44B9-9B7F-C983F207BF09}" destId="{E50F2D24-0820-42AC-A546-CD539F4106C5}" srcOrd="0" destOrd="0" presId="urn:microsoft.com/office/officeart/2005/8/layout/vList2"/>
    <dgm:cxn modelId="{D59DA8B0-5B9D-4274-A658-0D5F31C7E881}" type="presOf" srcId="{0E9B1DB4-42F9-4254-A946-DCEA750610EA}" destId="{984B0D80-4C6C-422E-9225-BA82B623769E}" srcOrd="0" destOrd="0" presId="urn:microsoft.com/office/officeart/2005/8/layout/vList2"/>
    <dgm:cxn modelId="{A34969B9-76AB-4E97-8251-EBC4D76150E2}" srcId="{A725393C-4D7D-4770-B488-13D68EBFA618}" destId="{575FAEB7-408B-44B9-9B7F-C983F207BF09}" srcOrd="1" destOrd="0" parTransId="{829D556C-0CA1-41DF-99B8-CFBF406A6DDF}" sibTransId="{B6D9A698-EB9C-4C6A-A56F-861CEB3D83F6}"/>
    <dgm:cxn modelId="{0391F9BD-2F32-49A5-96E6-8A73CEBD7D41}" type="presOf" srcId="{11073C6B-7BEA-4A7B-8D45-9E6E0B8542E9}" destId="{444CDB97-855D-4A8E-A4F6-61BB44B56A9D}" srcOrd="0" destOrd="0" presId="urn:microsoft.com/office/officeart/2005/8/layout/vList2"/>
    <dgm:cxn modelId="{DA6AEA43-C83F-4811-B88A-DF97E46419F7}" srcId="{A725393C-4D7D-4770-B488-13D68EBFA618}" destId="{11073C6B-7BEA-4A7B-8D45-9E6E0B8542E9}" srcOrd="2" destOrd="0" parTransId="{0ED63B6F-6BE6-4DCD-BEA7-E8EC9F60F150}" sibTransId="{82CDAB5F-BE70-4CC5-A0A6-FD8F47F65D1F}"/>
    <dgm:cxn modelId="{194DD388-F5CA-49C9-B546-6A05E3A630D0}" srcId="{A725393C-4D7D-4770-B488-13D68EBFA618}" destId="{0E9B1DB4-42F9-4254-A946-DCEA750610EA}" srcOrd="0" destOrd="0" parTransId="{EAC99C43-E005-4652-AE5F-3514590D1AE4}" sibTransId="{0A3D90AC-2E1C-4317-B752-0D12F3211B4E}"/>
    <dgm:cxn modelId="{23FAA66E-0441-423F-8518-90796D6BDC69}" type="presParOf" srcId="{F7848E3E-15FD-4B48-961E-AEF32D877EE4}" destId="{984B0D80-4C6C-422E-9225-BA82B623769E}" srcOrd="0" destOrd="0" presId="urn:microsoft.com/office/officeart/2005/8/layout/vList2"/>
    <dgm:cxn modelId="{2D681DB9-8E8B-4A4B-AFE4-BBC6AA91B35A}" type="presParOf" srcId="{F7848E3E-15FD-4B48-961E-AEF32D877EE4}" destId="{4C082246-20D6-4C34-A550-E0F67B6A0F44}" srcOrd="1" destOrd="0" presId="urn:microsoft.com/office/officeart/2005/8/layout/vList2"/>
    <dgm:cxn modelId="{ED326636-7AE1-4CCF-A5D9-5830B9EA436E}" type="presParOf" srcId="{F7848E3E-15FD-4B48-961E-AEF32D877EE4}" destId="{E50F2D24-0820-42AC-A546-CD539F4106C5}" srcOrd="2" destOrd="0" presId="urn:microsoft.com/office/officeart/2005/8/layout/vList2"/>
    <dgm:cxn modelId="{ECAE46D9-7C88-420F-811D-E69F17590A08}" type="presParOf" srcId="{F7848E3E-15FD-4B48-961E-AEF32D877EE4}" destId="{70869879-482C-41C0-83AB-93E96593854D}" srcOrd="3" destOrd="0" presId="urn:microsoft.com/office/officeart/2005/8/layout/vList2"/>
    <dgm:cxn modelId="{3A6DCEDD-C19A-4C98-9D6D-5F3323C3CF02}" type="presParOf" srcId="{F7848E3E-15FD-4B48-961E-AEF32D877EE4}" destId="{444CDB97-855D-4A8E-A4F6-61BB44B56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FD7923-B511-4CEC-8669-590486B96F5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C5490AD0-731E-4659-92A6-38D2A7B7A62D}">
      <dgm:prSet/>
      <dgm:spPr/>
      <dgm:t>
        <a:bodyPr/>
        <a:lstStyle/>
        <a:p>
          <a:pPr rtl="0"/>
          <a:r>
            <a:rPr lang="cs-CZ" dirty="0" smtClean="0"/>
            <a:t>být předem informován o ceně poskytovaných zdravotních služeb nehrazených z veřejného zdravotního pojištění</a:t>
          </a:r>
          <a:endParaRPr lang="cs-CZ" dirty="0"/>
        </a:p>
      </dgm:t>
    </dgm:pt>
    <dgm:pt modelId="{8F0C7FA6-9272-48B4-9FAF-7523CC624708}" type="parTrans" cxnId="{954121AC-0A0B-4846-817D-7D404ED3FE3F}">
      <dgm:prSet/>
      <dgm:spPr/>
      <dgm:t>
        <a:bodyPr/>
        <a:lstStyle/>
        <a:p>
          <a:endParaRPr lang="cs-CZ"/>
        </a:p>
      </dgm:t>
    </dgm:pt>
    <dgm:pt modelId="{AC8E0CED-AFE9-4259-A729-61F77B5BCA78}" type="sibTrans" cxnId="{954121AC-0A0B-4846-817D-7D404ED3FE3F}">
      <dgm:prSet/>
      <dgm:spPr/>
      <dgm:t>
        <a:bodyPr/>
        <a:lstStyle/>
        <a:p>
          <a:endParaRPr lang="cs-CZ"/>
        </a:p>
      </dgm:t>
    </dgm:pt>
    <dgm:pt modelId="{0769F7F5-2862-4BA1-9697-C73BB7EF8509}">
      <dgm:prSet/>
      <dgm:spPr/>
      <dgm:t>
        <a:bodyPr/>
        <a:lstStyle/>
        <a:p>
          <a:pPr rtl="0"/>
          <a:r>
            <a:rPr lang="cs-CZ" dirty="0" smtClean="0"/>
            <a:t>znát jména, a příjmení zdravotnických pracovníků přímo zúčastněných na poskytování zdravotních služeb </a:t>
          </a:r>
          <a:endParaRPr lang="cs-CZ" dirty="0"/>
        </a:p>
      </dgm:t>
    </dgm:pt>
    <dgm:pt modelId="{57F7B2B1-CA56-4AE5-89D1-357F3F5030F2}" type="parTrans" cxnId="{86C548F7-1540-4FC0-B60C-99A578027021}">
      <dgm:prSet/>
      <dgm:spPr/>
      <dgm:t>
        <a:bodyPr/>
        <a:lstStyle/>
        <a:p>
          <a:endParaRPr lang="cs-CZ"/>
        </a:p>
      </dgm:t>
    </dgm:pt>
    <dgm:pt modelId="{CB930B1D-CBB7-4C0B-90A7-54F2E7B4D115}" type="sibTrans" cxnId="{86C548F7-1540-4FC0-B60C-99A578027021}">
      <dgm:prSet/>
      <dgm:spPr/>
      <dgm:t>
        <a:bodyPr/>
        <a:lstStyle/>
        <a:p>
          <a:endParaRPr lang="cs-CZ"/>
        </a:p>
      </dgm:t>
    </dgm:pt>
    <dgm:pt modelId="{26F8F50D-2B5D-439D-9F51-8ECE34FF2660}">
      <dgm:prSet/>
      <dgm:spPr/>
      <dgm:t>
        <a:bodyPr/>
        <a:lstStyle/>
        <a:p>
          <a:pPr rtl="0"/>
          <a:r>
            <a:rPr lang="cs-CZ" dirty="0" smtClean="0"/>
            <a:t>odmítnout přítomnost osob, které nejsou na poskytování zdravotních služeb přímo zúčastněny</a:t>
          </a:r>
          <a:endParaRPr lang="cs-CZ" dirty="0"/>
        </a:p>
      </dgm:t>
    </dgm:pt>
    <dgm:pt modelId="{534AB65A-8082-40DD-BAF4-AC920080602D}" type="parTrans" cxnId="{8EE29106-59F6-49F9-A95C-084DFE9CC7B2}">
      <dgm:prSet/>
      <dgm:spPr/>
      <dgm:t>
        <a:bodyPr/>
        <a:lstStyle/>
        <a:p>
          <a:endParaRPr lang="cs-CZ"/>
        </a:p>
      </dgm:t>
    </dgm:pt>
    <dgm:pt modelId="{FBAFEDA3-8864-446C-888A-29575ED2DD2E}" type="sibTrans" cxnId="{8EE29106-59F6-49F9-A95C-084DFE9CC7B2}">
      <dgm:prSet/>
      <dgm:spPr/>
      <dgm:t>
        <a:bodyPr/>
        <a:lstStyle/>
        <a:p>
          <a:endParaRPr lang="cs-CZ"/>
        </a:p>
      </dgm:t>
    </dgm:pt>
    <dgm:pt modelId="{191F1ABF-7BFC-4C6B-9CCB-D232BDF0730A}">
      <dgm:prSet/>
      <dgm:spPr/>
      <dgm:t>
        <a:bodyPr/>
        <a:lstStyle/>
        <a:p>
          <a:pPr rtl="0"/>
          <a:r>
            <a:rPr lang="cs-CZ" dirty="0" smtClean="0"/>
            <a:t>Včetně osob připravujících se na výkon povolání zdravotnického pracovníka,</a:t>
          </a:r>
          <a:endParaRPr lang="cs-CZ" dirty="0"/>
        </a:p>
      </dgm:t>
    </dgm:pt>
    <dgm:pt modelId="{05C5DF81-620B-45F0-A052-83675A9D3EEC}" type="parTrans" cxnId="{B1C888E4-8D17-403A-9882-6DCFD34A3D75}">
      <dgm:prSet/>
      <dgm:spPr/>
      <dgm:t>
        <a:bodyPr/>
        <a:lstStyle/>
        <a:p>
          <a:endParaRPr lang="cs-CZ"/>
        </a:p>
      </dgm:t>
    </dgm:pt>
    <dgm:pt modelId="{E403C4F8-AD6A-475B-BAE2-9B731908BAD9}" type="sibTrans" cxnId="{B1C888E4-8D17-403A-9882-6DCFD34A3D75}">
      <dgm:prSet/>
      <dgm:spPr/>
      <dgm:t>
        <a:bodyPr/>
        <a:lstStyle/>
        <a:p>
          <a:endParaRPr lang="cs-CZ"/>
        </a:p>
      </dgm:t>
    </dgm:pt>
    <dgm:pt modelId="{5A555D06-E3D7-45E1-ADDE-5CA4241E2D82}" type="pres">
      <dgm:prSet presAssocID="{BDFD7923-B511-4CEC-8669-590486B96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AEFE8D-7E0A-44F6-A5AE-63E55FB949D5}" type="pres">
      <dgm:prSet presAssocID="{C5490AD0-731E-4659-92A6-38D2A7B7A6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B1928-A8EA-4B07-86F8-3C80F5DC429E}" type="pres">
      <dgm:prSet presAssocID="{AC8E0CED-AFE9-4259-A729-61F77B5BCA78}" presName="spacer" presStyleCnt="0"/>
      <dgm:spPr/>
    </dgm:pt>
    <dgm:pt modelId="{827FA593-F5FD-40BA-A0DB-593D38BC60E9}" type="pres">
      <dgm:prSet presAssocID="{0769F7F5-2862-4BA1-9697-C73BB7EF85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1B93FC-AC35-44C0-8218-C6F56DFEFA50}" type="pres">
      <dgm:prSet presAssocID="{CB930B1D-CBB7-4C0B-90A7-54F2E7B4D115}" presName="spacer" presStyleCnt="0"/>
      <dgm:spPr/>
    </dgm:pt>
    <dgm:pt modelId="{F8F5CCDF-DDF8-4DCA-AD8F-3B7410AF4B19}" type="pres">
      <dgm:prSet presAssocID="{26F8F50D-2B5D-439D-9F51-8ECE34FF26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976236-DCAE-4AF9-9706-69803F955371}" type="pres">
      <dgm:prSet presAssocID="{26F8F50D-2B5D-439D-9F51-8ECE34FF26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E29106-59F6-49F9-A95C-084DFE9CC7B2}" srcId="{BDFD7923-B511-4CEC-8669-590486B96F58}" destId="{26F8F50D-2B5D-439D-9F51-8ECE34FF2660}" srcOrd="2" destOrd="0" parTransId="{534AB65A-8082-40DD-BAF4-AC920080602D}" sibTransId="{FBAFEDA3-8864-446C-888A-29575ED2DD2E}"/>
    <dgm:cxn modelId="{20C1219C-43FC-4415-A081-BB76E95079ED}" type="presOf" srcId="{191F1ABF-7BFC-4C6B-9CCB-D232BDF0730A}" destId="{05976236-DCAE-4AF9-9706-69803F955371}" srcOrd="0" destOrd="0" presId="urn:microsoft.com/office/officeart/2005/8/layout/vList2"/>
    <dgm:cxn modelId="{C41CE06B-9412-4862-86DB-51492910EDE4}" type="presOf" srcId="{26F8F50D-2B5D-439D-9F51-8ECE34FF2660}" destId="{F8F5CCDF-DDF8-4DCA-AD8F-3B7410AF4B19}" srcOrd="0" destOrd="0" presId="urn:microsoft.com/office/officeart/2005/8/layout/vList2"/>
    <dgm:cxn modelId="{AE152266-FBBC-40EB-A343-701A20FF62C9}" type="presOf" srcId="{C5490AD0-731E-4659-92A6-38D2A7B7A62D}" destId="{C7AEFE8D-7E0A-44F6-A5AE-63E55FB949D5}" srcOrd="0" destOrd="0" presId="urn:microsoft.com/office/officeart/2005/8/layout/vList2"/>
    <dgm:cxn modelId="{335E9A8E-F2BC-4F3F-A0CE-6DE7A6BE62AB}" type="presOf" srcId="{0769F7F5-2862-4BA1-9697-C73BB7EF8509}" destId="{827FA593-F5FD-40BA-A0DB-593D38BC60E9}" srcOrd="0" destOrd="0" presId="urn:microsoft.com/office/officeart/2005/8/layout/vList2"/>
    <dgm:cxn modelId="{214F9D4A-6BE7-4176-8CDC-4B22500BC33C}" type="presOf" srcId="{BDFD7923-B511-4CEC-8669-590486B96F58}" destId="{5A555D06-E3D7-45E1-ADDE-5CA4241E2D82}" srcOrd="0" destOrd="0" presId="urn:microsoft.com/office/officeart/2005/8/layout/vList2"/>
    <dgm:cxn modelId="{B1C888E4-8D17-403A-9882-6DCFD34A3D75}" srcId="{26F8F50D-2B5D-439D-9F51-8ECE34FF2660}" destId="{191F1ABF-7BFC-4C6B-9CCB-D232BDF0730A}" srcOrd="0" destOrd="0" parTransId="{05C5DF81-620B-45F0-A052-83675A9D3EEC}" sibTransId="{E403C4F8-AD6A-475B-BAE2-9B731908BAD9}"/>
    <dgm:cxn modelId="{954121AC-0A0B-4846-817D-7D404ED3FE3F}" srcId="{BDFD7923-B511-4CEC-8669-590486B96F58}" destId="{C5490AD0-731E-4659-92A6-38D2A7B7A62D}" srcOrd="0" destOrd="0" parTransId="{8F0C7FA6-9272-48B4-9FAF-7523CC624708}" sibTransId="{AC8E0CED-AFE9-4259-A729-61F77B5BCA78}"/>
    <dgm:cxn modelId="{86C548F7-1540-4FC0-B60C-99A578027021}" srcId="{BDFD7923-B511-4CEC-8669-590486B96F58}" destId="{0769F7F5-2862-4BA1-9697-C73BB7EF8509}" srcOrd="1" destOrd="0" parTransId="{57F7B2B1-CA56-4AE5-89D1-357F3F5030F2}" sibTransId="{CB930B1D-CBB7-4C0B-90A7-54F2E7B4D115}"/>
    <dgm:cxn modelId="{8B0DC22D-C41A-4A4F-9036-9D146CB69E28}" type="presParOf" srcId="{5A555D06-E3D7-45E1-ADDE-5CA4241E2D82}" destId="{C7AEFE8D-7E0A-44F6-A5AE-63E55FB949D5}" srcOrd="0" destOrd="0" presId="urn:microsoft.com/office/officeart/2005/8/layout/vList2"/>
    <dgm:cxn modelId="{0922EB7D-0BD3-436D-9CA5-D1AACEC03380}" type="presParOf" srcId="{5A555D06-E3D7-45E1-ADDE-5CA4241E2D82}" destId="{729B1928-A8EA-4B07-86F8-3C80F5DC429E}" srcOrd="1" destOrd="0" presId="urn:microsoft.com/office/officeart/2005/8/layout/vList2"/>
    <dgm:cxn modelId="{7DE13A25-1E15-4020-947C-89EF0E7C5E77}" type="presParOf" srcId="{5A555D06-E3D7-45E1-ADDE-5CA4241E2D82}" destId="{827FA593-F5FD-40BA-A0DB-593D38BC60E9}" srcOrd="2" destOrd="0" presId="urn:microsoft.com/office/officeart/2005/8/layout/vList2"/>
    <dgm:cxn modelId="{E8A3F661-AD33-4F79-8930-C288226DA041}" type="presParOf" srcId="{5A555D06-E3D7-45E1-ADDE-5CA4241E2D82}" destId="{E21B93FC-AC35-44C0-8218-C6F56DFEFA50}" srcOrd="3" destOrd="0" presId="urn:microsoft.com/office/officeart/2005/8/layout/vList2"/>
    <dgm:cxn modelId="{EB16639F-4722-4967-9B67-8FE268A1F445}" type="presParOf" srcId="{5A555D06-E3D7-45E1-ADDE-5CA4241E2D82}" destId="{F8F5CCDF-DDF8-4DCA-AD8F-3B7410AF4B19}" srcOrd="4" destOrd="0" presId="urn:microsoft.com/office/officeart/2005/8/layout/vList2"/>
    <dgm:cxn modelId="{252B7395-4235-4128-A2C2-BBC2EF1E4791}" type="presParOf" srcId="{5A555D06-E3D7-45E1-ADDE-5CA4241E2D82}" destId="{05976236-DCAE-4AF9-9706-69803F9553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AE7DEA-3334-403B-9AA2-F9942EAFCBA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cs-CZ"/>
        </a:p>
      </dgm:t>
    </dgm:pt>
    <dgm:pt modelId="{2D9A8B63-6FD9-4072-B1F4-ED7D10F8D2EB}">
      <dgm:prSet/>
      <dgm:spPr/>
      <dgm:t>
        <a:bodyPr/>
        <a:lstStyle/>
        <a:p>
          <a:pPr rtl="0"/>
          <a:r>
            <a:rPr lang="cs-CZ" smtClean="0"/>
            <a:t>přijímat návštěvy ve zdravotnickém zařízení lůžkové nebo jednodenní péče, </a:t>
          </a:r>
          <a:endParaRPr lang="cs-CZ"/>
        </a:p>
      </dgm:t>
    </dgm:pt>
    <dgm:pt modelId="{EA4EE152-1F71-44DB-8126-EF49F2B76846}" type="parTrans" cxnId="{2FD1AF44-758A-4AB2-A6DE-AFF3B78D872A}">
      <dgm:prSet/>
      <dgm:spPr/>
      <dgm:t>
        <a:bodyPr/>
        <a:lstStyle/>
        <a:p>
          <a:endParaRPr lang="cs-CZ"/>
        </a:p>
      </dgm:t>
    </dgm:pt>
    <dgm:pt modelId="{D429D742-3DCF-40BA-A9CC-4D0DA1C1E9B8}" type="sibTrans" cxnId="{2FD1AF44-758A-4AB2-A6DE-AFF3B78D872A}">
      <dgm:prSet/>
      <dgm:spPr/>
      <dgm:t>
        <a:bodyPr/>
        <a:lstStyle/>
        <a:p>
          <a:endParaRPr lang="cs-CZ"/>
        </a:p>
      </dgm:t>
    </dgm:pt>
    <dgm:pt modelId="{A51BC0BF-EFCD-4218-B0DA-5D69C2CDBC8D}">
      <dgm:prSet/>
      <dgm:spPr/>
      <dgm:t>
        <a:bodyPr/>
        <a:lstStyle/>
        <a:p>
          <a:pPr rtl="0"/>
          <a:r>
            <a:rPr lang="cs-CZ" smtClean="0"/>
            <a:t>a to s ohledem na svůj zdravotní stav a </a:t>
          </a:r>
          <a:endParaRPr lang="cs-CZ"/>
        </a:p>
      </dgm:t>
    </dgm:pt>
    <dgm:pt modelId="{0190D049-4AE8-4EA6-9E0D-8399A7607747}" type="parTrans" cxnId="{E9D60025-8B77-4662-905F-D79772EB577B}">
      <dgm:prSet/>
      <dgm:spPr/>
      <dgm:t>
        <a:bodyPr/>
        <a:lstStyle/>
        <a:p>
          <a:endParaRPr lang="cs-CZ"/>
        </a:p>
      </dgm:t>
    </dgm:pt>
    <dgm:pt modelId="{86807E72-39AE-4A36-B389-CD7380C9A6C6}" type="sibTrans" cxnId="{E9D60025-8B77-4662-905F-D79772EB577B}">
      <dgm:prSet/>
      <dgm:spPr/>
      <dgm:t>
        <a:bodyPr/>
        <a:lstStyle/>
        <a:p>
          <a:endParaRPr lang="cs-CZ"/>
        </a:p>
      </dgm:t>
    </dgm:pt>
    <dgm:pt modelId="{BF6371F2-220E-4496-9346-394BA100CADE}">
      <dgm:prSet/>
      <dgm:spPr/>
      <dgm:t>
        <a:bodyPr/>
        <a:lstStyle/>
        <a:p>
          <a:pPr rtl="0"/>
          <a:r>
            <a:rPr lang="cs-CZ" smtClean="0"/>
            <a:t>v souladu s vnitřním řádem a </a:t>
          </a:r>
          <a:endParaRPr lang="cs-CZ"/>
        </a:p>
      </dgm:t>
    </dgm:pt>
    <dgm:pt modelId="{4B31E656-B506-4C05-8010-B0FB9405194C}" type="parTrans" cxnId="{CDF7EDE9-294D-4B33-A3B6-8CB75659B954}">
      <dgm:prSet/>
      <dgm:spPr/>
      <dgm:t>
        <a:bodyPr/>
        <a:lstStyle/>
        <a:p>
          <a:endParaRPr lang="cs-CZ"/>
        </a:p>
      </dgm:t>
    </dgm:pt>
    <dgm:pt modelId="{BD8D4F19-033E-4EEC-8664-5B12F16D24C4}" type="sibTrans" cxnId="{CDF7EDE9-294D-4B33-A3B6-8CB75659B954}">
      <dgm:prSet/>
      <dgm:spPr/>
      <dgm:t>
        <a:bodyPr/>
        <a:lstStyle/>
        <a:p>
          <a:endParaRPr lang="cs-CZ"/>
        </a:p>
      </dgm:t>
    </dgm:pt>
    <dgm:pt modelId="{C3EF28D2-92C9-4A01-9AC0-C577BB8A7175}">
      <dgm:prSet/>
      <dgm:spPr/>
      <dgm:t>
        <a:bodyPr/>
        <a:lstStyle/>
        <a:p>
          <a:pPr rtl="0"/>
          <a:r>
            <a:rPr lang="cs-CZ" dirty="0" smtClean="0"/>
            <a:t>způsobem, který neporušuje práva ostatních pacientů, pokud tento zákon nebo jiný právní předpis nestanoví jinak,</a:t>
          </a:r>
          <a:endParaRPr lang="cs-CZ" dirty="0"/>
        </a:p>
      </dgm:t>
    </dgm:pt>
    <dgm:pt modelId="{79414935-9A10-4A3B-8101-B3996EF97310}" type="parTrans" cxnId="{0F21C36A-7F1B-4327-99CE-51DFF39BDFCD}">
      <dgm:prSet/>
      <dgm:spPr/>
      <dgm:t>
        <a:bodyPr/>
        <a:lstStyle/>
        <a:p>
          <a:endParaRPr lang="cs-CZ"/>
        </a:p>
      </dgm:t>
    </dgm:pt>
    <dgm:pt modelId="{84E7E1B7-C0DE-4503-9E1A-78535A4A376B}" type="sibTrans" cxnId="{0F21C36A-7F1B-4327-99CE-51DFF39BDFCD}">
      <dgm:prSet/>
      <dgm:spPr/>
      <dgm:t>
        <a:bodyPr/>
        <a:lstStyle/>
        <a:p>
          <a:endParaRPr lang="cs-CZ"/>
        </a:p>
      </dgm:t>
    </dgm:pt>
    <dgm:pt modelId="{F855CA94-3F09-4167-97D4-38F943F055CD}">
      <dgm:prSet/>
      <dgm:spPr/>
      <dgm:t>
        <a:bodyPr/>
        <a:lstStyle/>
        <a:p>
          <a:pPr rtl="0"/>
          <a:r>
            <a:rPr lang="cs-CZ" smtClean="0"/>
            <a:t>přijímat duchovní péči a duchovní podporu od duchovních církví a náboženských společností  </a:t>
          </a:r>
          <a:endParaRPr lang="cs-CZ"/>
        </a:p>
      </dgm:t>
    </dgm:pt>
    <dgm:pt modelId="{A7DDE01A-14BF-4E3B-87D1-C4FEECA75281}" type="parTrans" cxnId="{B4ACC2C7-7FF5-413F-AB52-4EEC92992296}">
      <dgm:prSet/>
      <dgm:spPr/>
      <dgm:t>
        <a:bodyPr/>
        <a:lstStyle/>
        <a:p>
          <a:endParaRPr lang="cs-CZ"/>
        </a:p>
      </dgm:t>
    </dgm:pt>
    <dgm:pt modelId="{E470AE2C-42F6-4495-AF77-E0B0A61BA8B1}" type="sibTrans" cxnId="{B4ACC2C7-7FF5-413F-AB52-4EEC92992296}">
      <dgm:prSet/>
      <dgm:spPr/>
      <dgm:t>
        <a:bodyPr/>
        <a:lstStyle/>
        <a:p>
          <a:endParaRPr lang="cs-CZ"/>
        </a:p>
      </dgm:t>
    </dgm:pt>
    <dgm:pt modelId="{A9AB0CB3-E957-4C18-A292-711A69B8B1D6}">
      <dgm:prSet/>
      <dgm:spPr/>
      <dgm:t>
        <a:bodyPr/>
        <a:lstStyle/>
        <a:p>
          <a:pPr rtl="0"/>
          <a:r>
            <a:rPr lang="cs-CZ" smtClean="0"/>
            <a:t>na poskytování zdravotních služeb v co nejméně omezujícím prostředí při zajištění kvality a bezpečí poskytovaných zdravotních služeb.</a:t>
          </a:r>
          <a:endParaRPr lang="cs-CZ"/>
        </a:p>
      </dgm:t>
    </dgm:pt>
    <dgm:pt modelId="{2F867559-57F8-4342-955E-3B2DD188DDD6}" type="parTrans" cxnId="{A196DD6E-2C5F-49F0-8EF7-3DEE54FD6651}">
      <dgm:prSet/>
      <dgm:spPr/>
      <dgm:t>
        <a:bodyPr/>
        <a:lstStyle/>
        <a:p>
          <a:endParaRPr lang="cs-CZ"/>
        </a:p>
      </dgm:t>
    </dgm:pt>
    <dgm:pt modelId="{BFA8FC69-D78E-4B35-86FF-0AF4B28CFDD7}" type="sibTrans" cxnId="{A196DD6E-2C5F-49F0-8EF7-3DEE54FD6651}">
      <dgm:prSet/>
      <dgm:spPr/>
      <dgm:t>
        <a:bodyPr/>
        <a:lstStyle/>
        <a:p>
          <a:endParaRPr lang="cs-CZ"/>
        </a:p>
      </dgm:t>
    </dgm:pt>
    <dgm:pt modelId="{25FA9DDE-BF14-44CB-9C6F-FD3663F105F1}" type="pres">
      <dgm:prSet presAssocID="{E6AE7DEA-3334-403B-9AA2-F9942EAFC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25D490-2FD7-47E3-A62A-D3AEB5E0EBE9}" type="pres">
      <dgm:prSet presAssocID="{2D9A8B63-6FD9-4072-B1F4-ED7D10F8D2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D6C4A-B605-4EB6-A2CE-6B7343B7F557}" type="pres">
      <dgm:prSet presAssocID="{2D9A8B63-6FD9-4072-B1F4-ED7D10F8D2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BFF14-2FAD-4919-A464-D5AF74346F7A}" type="pres">
      <dgm:prSet presAssocID="{F855CA94-3F09-4167-97D4-38F943F055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3CFF7-7520-457A-B87B-66DEE37F62F0}" type="pres">
      <dgm:prSet presAssocID="{E470AE2C-42F6-4495-AF77-E0B0A61BA8B1}" presName="spacer" presStyleCnt="0"/>
      <dgm:spPr/>
    </dgm:pt>
    <dgm:pt modelId="{E646C942-F14B-4196-BF36-83F89571F1BC}" type="pres">
      <dgm:prSet presAssocID="{A9AB0CB3-E957-4C18-A292-711A69B8B1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10BD62-A852-4E95-835A-F9E5A7A8BBEA}" type="presOf" srcId="{2D9A8B63-6FD9-4072-B1F4-ED7D10F8D2EB}" destId="{EB25D490-2FD7-47E3-A62A-D3AEB5E0EBE9}" srcOrd="0" destOrd="0" presId="urn:microsoft.com/office/officeart/2005/8/layout/vList2"/>
    <dgm:cxn modelId="{19F31B67-4130-430E-BA59-CC26AD302910}" type="presOf" srcId="{C3EF28D2-92C9-4A01-9AC0-C577BB8A7175}" destId="{CD2D6C4A-B605-4EB6-A2CE-6B7343B7F557}" srcOrd="0" destOrd="2" presId="urn:microsoft.com/office/officeart/2005/8/layout/vList2"/>
    <dgm:cxn modelId="{71D7A8A9-F17D-46D5-A587-66E7E253FCE7}" type="presOf" srcId="{E6AE7DEA-3334-403B-9AA2-F9942EAFCBA3}" destId="{25FA9DDE-BF14-44CB-9C6F-FD3663F105F1}" srcOrd="0" destOrd="0" presId="urn:microsoft.com/office/officeart/2005/8/layout/vList2"/>
    <dgm:cxn modelId="{B4ACC2C7-7FF5-413F-AB52-4EEC92992296}" srcId="{E6AE7DEA-3334-403B-9AA2-F9942EAFCBA3}" destId="{F855CA94-3F09-4167-97D4-38F943F055CD}" srcOrd="1" destOrd="0" parTransId="{A7DDE01A-14BF-4E3B-87D1-C4FEECA75281}" sibTransId="{E470AE2C-42F6-4495-AF77-E0B0A61BA8B1}"/>
    <dgm:cxn modelId="{2FD1AF44-758A-4AB2-A6DE-AFF3B78D872A}" srcId="{E6AE7DEA-3334-403B-9AA2-F9942EAFCBA3}" destId="{2D9A8B63-6FD9-4072-B1F4-ED7D10F8D2EB}" srcOrd="0" destOrd="0" parTransId="{EA4EE152-1F71-44DB-8126-EF49F2B76846}" sibTransId="{D429D742-3DCF-40BA-A9CC-4D0DA1C1E9B8}"/>
    <dgm:cxn modelId="{753B191B-B1F8-44F5-AB44-DD4D457371D7}" type="presOf" srcId="{A9AB0CB3-E957-4C18-A292-711A69B8B1D6}" destId="{E646C942-F14B-4196-BF36-83F89571F1BC}" srcOrd="0" destOrd="0" presId="urn:microsoft.com/office/officeart/2005/8/layout/vList2"/>
    <dgm:cxn modelId="{CDF7EDE9-294D-4B33-A3B6-8CB75659B954}" srcId="{2D9A8B63-6FD9-4072-B1F4-ED7D10F8D2EB}" destId="{BF6371F2-220E-4496-9346-394BA100CADE}" srcOrd="1" destOrd="0" parTransId="{4B31E656-B506-4C05-8010-B0FB9405194C}" sibTransId="{BD8D4F19-033E-4EEC-8664-5B12F16D24C4}"/>
    <dgm:cxn modelId="{A196DD6E-2C5F-49F0-8EF7-3DEE54FD6651}" srcId="{E6AE7DEA-3334-403B-9AA2-F9942EAFCBA3}" destId="{A9AB0CB3-E957-4C18-A292-711A69B8B1D6}" srcOrd="2" destOrd="0" parTransId="{2F867559-57F8-4342-955E-3B2DD188DDD6}" sibTransId="{BFA8FC69-D78E-4B35-86FF-0AF4B28CFDD7}"/>
    <dgm:cxn modelId="{A988E1C7-B7B8-4411-9F66-269F6F44E837}" type="presOf" srcId="{BF6371F2-220E-4496-9346-394BA100CADE}" destId="{CD2D6C4A-B605-4EB6-A2CE-6B7343B7F557}" srcOrd="0" destOrd="1" presId="urn:microsoft.com/office/officeart/2005/8/layout/vList2"/>
    <dgm:cxn modelId="{962DF313-B698-4288-95A4-56ED394D39D0}" type="presOf" srcId="{A51BC0BF-EFCD-4218-B0DA-5D69C2CDBC8D}" destId="{CD2D6C4A-B605-4EB6-A2CE-6B7343B7F557}" srcOrd="0" destOrd="0" presId="urn:microsoft.com/office/officeart/2005/8/layout/vList2"/>
    <dgm:cxn modelId="{E9D60025-8B77-4662-905F-D79772EB577B}" srcId="{2D9A8B63-6FD9-4072-B1F4-ED7D10F8D2EB}" destId="{A51BC0BF-EFCD-4218-B0DA-5D69C2CDBC8D}" srcOrd="0" destOrd="0" parTransId="{0190D049-4AE8-4EA6-9E0D-8399A7607747}" sibTransId="{86807E72-39AE-4A36-B389-CD7380C9A6C6}"/>
    <dgm:cxn modelId="{0F21C36A-7F1B-4327-99CE-51DFF39BDFCD}" srcId="{2D9A8B63-6FD9-4072-B1F4-ED7D10F8D2EB}" destId="{C3EF28D2-92C9-4A01-9AC0-C577BB8A7175}" srcOrd="2" destOrd="0" parTransId="{79414935-9A10-4A3B-8101-B3996EF97310}" sibTransId="{84E7E1B7-C0DE-4503-9E1A-78535A4A376B}"/>
    <dgm:cxn modelId="{B2652189-9A03-4421-91A5-CEAF25B28933}" type="presOf" srcId="{F855CA94-3F09-4167-97D4-38F943F055CD}" destId="{A32BFF14-2FAD-4919-A464-D5AF74346F7A}" srcOrd="0" destOrd="0" presId="urn:microsoft.com/office/officeart/2005/8/layout/vList2"/>
    <dgm:cxn modelId="{779CB250-E5FC-4664-B2B5-C2D7A28D8479}" type="presParOf" srcId="{25FA9DDE-BF14-44CB-9C6F-FD3663F105F1}" destId="{EB25D490-2FD7-47E3-A62A-D3AEB5E0EBE9}" srcOrd="0" destOrd="0" presId="urn:microsoft.com/office/officeart/2005/8/layout/vList2"/>
    <dgm:cxn modelId="{676A813D-64E7-4094-8E2F-48BCF952E01A}" type="presParOf" srcId="{25FA9DDE-BF14-44CB-9C6F-FD3663F105F1}" destId="{CD2D6C4A-B605-4EB6-A2CE-6B7343B7F557}" srcOrd="1" destOrd="0" presId="urn:microsoft.com/office/officeart/2005/8/layout/vList2"/>
    <dgm:cxn modelId="{E46BF879-B08E-4F33-83D0-0D60FEF6D4FF}" type="presParOf" srcId="{25FA9DDE-BF14-44CB-9C6F-FD3663F105F1}" destId="{A32BFF14-2FAD-4919-A464-D5AF74346F7A}" srcOrd="2" destOrd="0" presId="urn:microsoft.com/office/officeart/2005/8/layout/vList2"/>
    <dgm:cxn modelId="{C9169319-E567-4731-967C-BEC7206C0B79}" type="presParOf" srcId="{25FA9DDE-BF14-44CB-9C6F-FD3663F105F1}" destId="{B7A3CFF7-7520-457A-B87B-66DEE37F62F0}" srcOrd="3" destOrd="0" presId="urn:microsoft.com/office/officeart/2005/8/layout/vList2"/>
    <dgm:cxn modelId="{DB6140A4-5C4B-45A1-A8FF-D680EDF78C53}" type="presParOf" srcId="{25FA9DDE-BF14-44CB-9C6F-FD3663F105F1}" destId="{E646C942-F14B-4196-BF36-83F89571F1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79128-1DE5-4D60-8C23-45050EDDA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00E37-A1A7-493C-ABD0-EDBA3AD66853}">
      <dgm:prSet/>
      <dgm:spPr/>
      <dgm:t>
        <a:bodyPr/>
        <a:lstStyle/>
        <a:p>
          <a:pPr rtl="0"/>
          <a:r>
            <a:rPr lang="cs-CZ" smtClean="0"/>
            <a:t>a) psychologickou diagnostiku,</a:t>
          </a:r>
          <a:endParaRPr lang="cs-CZ"/>
        </a:p>
      </dgm:t>
    </dgm:pt>
    <dgm:pt modelId="{C5F801A6-A8A7-42A7-BA22-4AA95597074C}" type="parTrans" cxnId="{F510F6F4-C8E1-4C04-8C8B-7C6372210BD5}">
      <dgm:prSet/>
      <dgm:spPr/>
      <dgm:t>
        <a:bodyPr/>
        <a:lstStyle/>
        <a:p>
          <a:endParaRPr lang="cs-CZ"/>
        </a:p>
      </dgm:t>
    </dgm:pt>
    <dgm:pt modelId="{DA964431-D1D9-48FA-B8EC-513CEFB8CB47}" type="sibTrans" cxnId="{F510F6F4-C8E1-4C04-8C8B-7C6372210BD5}">
      <dgm:prSet/>
      <dgm:spPr/>
      <dgm:t>
        <a:bodyPr/>
        <a:lstStyle/>
        <a:p>
          <a:endParaRPr lang="cs-CZ"/>
        </a:p>
      </dgm:t>
    </dgm:pt>
    <dgm:pt modelId="{3B46A32F-23B1-4D77-B171-EFF0478B1F5A}">
      <dgm:prSet/>
      <dgm:spPr/>
      <dgm:t>
        <a:bodyPr/>
        <a:lstStyle/>
        <a:p>
          <a:pPr rtl="0"/>
          <a:r>
            <a:rPr lang="cs-CZ" smtClean="0"/>
            <a:t>b) psychoterapii a socioterapii,</a:t>
          </a:r>
          <a:endParaRPr lang="cs-CZ"/>
        </a:p>
      </dgm:t>
    </dgm:pt>
    <dgm:pt modelId="{C532BE71-E059-4DDB-B90F-ACF03B3DF5F7}" type="parTrans" cxnId="{3052C789-EF59-4785-919D-E865FA83CB87}">
      <dgm:prSet/>
      <dgm:spPr/>
      <dgm:t>
        <a:bodyPr/>
        <a:lstStyle/>
        <a:p>
          <a:endParaRPr lang="cs-CZ"/>
        </a:p>
      </dgm:t>
    </dgm:pt>
    <dgm:pt modelId="{6CA8A451-4FB9-429B-A1F7-8E6CC2FF8786}" type="sibTrans" cxnId="{3052C789-EF59-4785-919D-E865FA83CB87}">
      <dgm:prSet/>
      <dgm:spPr/>
      <dgm:t>
        <a:bodyPr/>
        <a:lstStyle/>
        <a:p>
          <a:endParaRPr lang="cs-CZ"/>
        </a:p>
      </dgm:t>
    </dgm:pt>
    <dgm:pt modelId="{6E612B09-0DCE-4E34-8F26-3BC9350B9622}">
      <dgm:prSet/>
      <dgm:spPr/>
      <dgm:t>
        <a:bodyPr/>
        <a:lstStyle/>
        <a:p>
          <a:pPr rtl="0"/>
          <a:r>
            <a:rPr lang="cs-CZ" smtClean="0"/>
            <a:t>c) neodkladnou péči v případě akutních psychických krizí a traumat,</a:t>
          </a:r>
          <a:endParaRPr lang="cs-CZ"/>
        </a:p>
      </dgm:t>
    </dgm:pt>
    <dgm:pt modelId="{64969FFA-FBD5-4B58-B273-7CDD545FDABE}" type="parTrans" cxnId="{5B64CEDD-6DCC-49AC-89C7-9C5DCE084F97}">
      <dgm:prSet/>
      <dgm:spPr/>
      <dgm:t>
        <a:bodyPr/>
        <a:lstStyle/>
        <a:p>
          <a:endParaRPr lang="cs-CZ"/>
        </a:p>
      </dgm:t>
    </dgm:pt>
    <dgm:pt modelId="{D62BF558-7597-4B53-A534-DAD9B41B34FE}" type="sibTrans" cxnId="{5B64CEDD-6DCC-49AC-89C7-9C5DCE084F97}">
      <dgm:prSet/>
      <dgm:spPr/>
      <dgm:t>
        <a:bodyPr/>
        <a:lstStyle/>
        <a:p>
          <a:endParaRPr lang="cs-CZ"/>
        </a:p>
      </dgm:t>
    </dgm:pt>
    <dgm:pt modelId="{9DC358D9-DAC9-47FF-BC29-9093654CC83A}">
      <dgm:prSet/>
      <dgm:spPr/>
      <dgm:t>
        <a:bodyPr/>
        <a:lstStyle/>
        <a:p>
          <a:pPr rtl="0"/>
          <a:r>
            <a:rPr lang="cs-CZ" smtClean="0"/>
            <a:t>d) rehabilitaci, reedukaci a resocializaci psychických funkcí,</a:t>
          </a:r>
          <a:endParaRPr lang="cs-CZ"/>
        </a:p>
      </dgm:t>
    </dgm:pt>
    <dgm:pt modelId="{C9D9A21E-CC05-4874-A116-501251756542}" type="parTrans" cxnId="{EFD74714-923B-48BE-935C-935CCA7241D5}">
      <dgm:prSet/>
      <dgm:spPr/>
      <dgm:t>
        <a:bodyPr/>
        <a:lstStyle/>
        <a:p>
          <a:endParaRPr lang="cs-CZ"/>
        </a:p>
      </dgm:t>
    </dgm:pt>
    <dgm:pt modelId="{2A04C1E0-D611-4F24-9EBD-20BEA94EA446}" type="sibTrans" cxnId="{EFD74714-923B-48BE-935C-935CCA7241D5}">
      <dgm:prSet/>
      <dgm:spPr/>
      <dgm:t>
        <a:bodyPr/>
        <a:lstStyle/>
        <a:p>
          <a:endParaRPr lang="cs-CZ"/>
        </a:p>
      </dgm:t>
    </dgm:pt>
    <dgm:pt modelId="{7F717DEE-8B87-4AF8-A483-27D588835886}" type="pres">
      <dgm:prSet presAssocID="{85379128-1DE5-4D60-8C23-45050EDDAF2C}" presName="vert0" presStyleCnt="0">
        <dgm:presLayoutVars>
          <dgm:dir/>
          <dgm:animOne val="branch"/>
          <dgm:animLvl val="lvl"/>
        </dgm:presLayoutVars>
      </dgm:prSet>
      <dgm:spPr/>
    </dgm:pt>
    <dgm:pt modelId="{030B5AEA-BC2E-49BC-A387-BC6A2E1BBF0F}" type="pres">
      <dgm:prSet presAssocID="{C6000E37-A1A7-493C-ABD0-EDBA3AD66853}" presName="thickLine" presStyleLbl="alignNode1" presStyleIdx="0" presStyleCnt="4"/>
      <dgm:spPr/>
    </dgm:pt>
    <dgm:pt modelId="{151FE557-032F-42C5-A03A-1409AEFDC326}" type="pres">
      <dgm:prSet presAssocID="{C6000E37-A1A7-493C-ABD0-EDBA3AD66853}" presName="horz1" presStyleCnt="0"/>
      <dgm:spPr/>
    </dgm:pt>
    <dgm:pt modelId="{C99602DA-349C-48CA-9235-1620ECC91F51}" type="pres">
      <dgm:prSet presAssocID="{C6000E37-A1A7-493C-ABD0-EDBA3AD66853}" presName="tx1" presStyleLbl="revTx" presStyleIdx="0" presStyleCnt="4"/>
      <dgm:spPr/>
    </dgm:pt>
    <dgm:pt modelId="{E32132CE-A34B-4F87-9609-1A5B700E9E75}" type="pres">
      <dgm:prSet presAssocID="{C6000E37-A1A7-493C-ABD0-EDBA3AD66853}" presName="vert1" presStyleCnt="0"/>
      <dgm:spPr/>
    </dgm:pt>
    <dgm:pt modelId="{05D378DC-D8BC-4997-8618-D8B86FC22E10}" type="pres">
      <dgm:prSet presAssocID="{3B46A32F-23B1-4D77-B171-EFF0478B1F5A}" presName="thickLine" presStyleLbl="alignNode1" presStyleIdx="1" presStyleCnt="4"/>
      <dgm:spPr/>
    </dgm:pt>
    <dgm:pt modelId="{6B983D5A-DDBF-48E4-92C8-7C363E3045C5}" type="pres">
      <dgm:prSet presAssocID="{3B46A32F-23B1-4D77-B171-EFF0478B1F5A}" presName="horz1" presStyleCnt="0"/>
      <dgm:spPr/>
    </dgm:pt>
    <dgm:pt modelId="{8469D4DB-0883-41BF-9A32-A084DD1E7922}" type="pres">
      <dgm:prSet presAssocID="{3B46A32F-23B1-4D77-B171-EFF0478B1F5A}" presName="tx1" presStyleLbl="revTx" presStyleIdx="1" presStyleCnt="4"/>
      <dgm:spPr/>
    </dgm:pt>
    <dgm:pt modelId="{ACE41487-44F0-4E06-8F06-224E468CA59D}" type="pres">
      <dgm:prSet presAssocID="{3B46A32F-23B1-4D77-B171-EFF0478B1F5A}" presName="vert1" presStyleCnt="0"/>
      <dgm:spPr/>
    </dgm:pt>
    <dgm:pt modelId="{CC3978BF-3ECF-4CC9-A6A0-F2CAD4DCD7E7}" type="pres">
      <dgm:prSet presAssocID="{6E612B09-0DCE-4E34-8F26-3BC9350B9622}" presName="thickLine" presStyleLbl="alignNode1" presStyleIdx="2" presStyleCnt="4"/>
      <dgm:spPr/>
    </dgm:pt>
    <dgm:pt modelId="{BC114DFC-E4DE-4738-AC4B-D4D614157027}" type="pres">
      <dgm:prSet presAssocID="{6E612B09-0DCE-4E34-8F26-3BC9350B9622}" presName="horz1" presStyleCnt="0"/>
      <dgm:spPr/>
    </dgm:pt>
    <dgm:pt modelId="{FD37C9B4-F8F3-421F-A3CF-E1E214E063A6}" type="pres">
      <dgm:prSet presAssocID="{6E612B09-0DCE-4E34-8F26-3BC9350B9622}" presName="tx1" presStyleLbl="revTx" presStyleIdx="2" presStyleCnt="4"/>
      <dgm:spPr/>
    </dgm:pt>
    <dgm:pt modelId="{55E9B43C-363A-4A4F-ACEB-90EE73BCB434}" type="pres">
      <dgm:prSet presAssocID="{6E612B09-0DCE-4E34-8F26-3BC9350B9622}" presName="vert1" presStyleCnt="0"/>
      <dgm:spPr/>
    </dgm:pt>
    <dgm:pt modelId="{D945D1AF-C4D3-4898-87CC-DC19AA657F70}" type="pres">
      <dgm:prSet presAssocID="{9DC358D9-DAC9-47FF-BC29-9093654CC83A}" presName="thickLine" presStyleLbl="alignNode1" presStyleIdx="3" presStyleCnt="4"/>
      <dgm:spPr/>
    </dgm:pt>
    <dgm:pt modelId="{6269954A-DA0F-4CCC-BCD3-D2D94B1BC364}" type="pres">
      <dgm:prSet presAssocID="{9DC358D9-DAC9-47FF-BC29-9093654CC83A}" presName="horz1" presStyleCnt="0"/>
      <dgm:spPr/>
    </dgm:pt>
    <dgm:pt modelId="{7A971E21-9895-411F-9829-B7DF620B5EE9}" type="pres">
      <dgm:prSet presAssocID="{9DC358D9-DAC9-47FF-BC29-9093654CC83A}" presName="tx1" presStyleLbl="revTx" presStyleIdx="3" presStyleCnt="4"/>
      <dgm:spPr/>
    </dgm:pt>
    <dgm:pt modelId="{B9386E90-C7B1-4325-A386-26128EB1849D}" type="pres">
      <dgm:prSet presAssocID="{9DC358D9-DAC9-47FF-BC29-9093654CC83A}" presName="vert1" presStyleCnt="0"/>
      <dgm:spPr/>
    </dgm:pt>
  </dgm:ptLst>
  <dgm:cxnLst>
    <dgm:cxn modelId="{5B64CEDD-6DCC-49AC-89C7-9C5DCE084F97}" srcId="{85379128-1DE5-4D60-8C23-45050EDDAF2C}" destId="{6E612B09-0DCE-4E34-8F26-3BC9350B9622}" srcOrd="2" destOrd="0" parTransId="{64969FFA-FBD5-4B58-B273-7CDD545FDABE}" sibTransId="{D62BF558-7597-4B53-A534-DAD9B41B34FE}"/>
    <dgm:cxn modelId="{D5ED86B8-657D-4EC4-A5A4-05DBBD96E47B}" type="presOf" srcId="{85379128-1DE5-4D60-8C23-45050EDDAF2C}" destId="{7F717DEE-8B87-4AF8-A483-27D588835886}" srcOrd="0" destOrd="0" presId="urn:microsoft.com/office/officeart/2008/layout/LinedList"/>
    <dgm:cxn modelId="{3052C789-EF59-4785-919D-E865FA83CB87}" srcId="{85379128-1DE5-4D60-8C23-45050EDDAF2C}" destId="{3B46A32F-23B1-4D77-B171-EFF0478B1F5A}" srcOrd="1" destOrd="0" parTransId="{C532BE71-E059-4DDB-B90F-ACF03B3DF5F7}" sibTransId="{6CA8A451-4FB9-429B-A1F7-8E6CC2FF8786}"/>
    <dgm:cxn modelId="{EFD74714-923B-48BE-935C-935CCA7241D5}" srcId="{85379128-1DE5-4D60-8C23-45050EDDAF2C}" destId="{9DC358D9-DAC9-47FF-BC29-9093654CC83A}" srcOrd="3" destOrd="0" parTransId="{C9D9A21E-CC05-4874-A116-501251756542}" sibTransId="{2A04C1E0-D611-4F24-9EBD-20BEA94EA446}"/>
    <dgm:cxn modelId="{0EA6D94F-AFB0-40F9-9E24-0ADAC2A32FBD}" type="presOf" srcId="{C6000E37-A1A7-493C-ABD0-EDBA3AD66853}" destId="{C99602DA-349C-48CA-9235-1620ECC91F51}" srcOrd="0" destOrd="0" presId="urn:microsoft.com/office/officeart/2008/layout/LinedList"/>
    <dgm:cxn modelId="{2CB983EE-FB83-452D-921F-09B8D5007F3A}" type="presOf" srcId="{6E612B09-0DCE-4E34-8F26-3BC9350B9622}" destId="{FD37C9B4-F8F3-421F-A3CF-E1E214E063A6}" srcOrd="0" destOrd="0" presId="urn:microsoft.com/office/officeart/2008/layout/LinedList"/>
    <dgm:cxn modelId="{F510F6F4-C8E1-4C04-8C8B-7C6372210BD5}" srcId="{85379128-1DE5-4D60-8C23-45050EDDAF2C}" destId="{C6000E37-A1A7-493C-ABD0-EDBA3AD66853}" srcOrd="0" destOrd="0" parTransId="{C5F801A6-A8A7-42A7-BA22-4AA95597074C}" sibTransId="{DA964431-D1D9-48FA-B8EC-513CEFB8CB47}"/>
    <dgm:cxn modelId="{D5805601-C560-4396-833B-6083EF526E96}" type="presOf" srcId="{3B46A32F-23B1-4D77-B171-EFF0478B1F5A}" destId="{8469D4DB-0883-41BF-9A32-A084DD1E7922}" srcOrd="0" destOrd="0" presId="urn:microsoft.com/office/officeart/2008/layout/LinedList"/>
    <dgm:cxn modelId="{ACD8576F-4904-4A5E-AD72-06F04EF0F2CA}" type="presOf" srcId="{9DC358D9-DAC9-47FF-BC29-9093654CC83A}" destId="{7A971E21-9895-411F-9829-B7DF620B5EE9}" srcOrd="0" destOrd="0" presId="urn:microsoft.com/office/officeart/2008/layout/LinedList"/>
    <dgm:cxn modelId="{DB3BCFCC-01CA-433C-8304-4EB454714A51}" type="presParOf" srcId="{7F717DEE-8B87-4AF8-A483-27D588835886}" destId="{030B5AEA-BC2E-49BC-A387-BC6A2E1BBF0F}" srcOrd="0" destOrd="0" presId="urn:microsoft.com/office/officeart/2008/layout/LinedList"/>
    <dgm:cxn modelId="{FF556113-8C70-4FE5-9DB0-B18304AA6DD9}" type="presParOf" srcId="{7F717DEE-8B87-4AF8-A483-27D588835886}" destId="{151FE557-032F-42C5-A03A-1409AEFDC326}" srcOrd="1" destOrd="0" presId="urn:microsoft.com/office/officeart/2008/layout/LinedList"/>
    <dgm:cxn modelId="{1EDAE55E-3978-4AFA-BC0D-327DC4D9F81C}" type="presParOf" srcId="{151FE557-032F-42C5-A03A-1409AEFDC326}" destId="{C99602DA-349C-48CA-9235-1620ECC91F51}" srcOrd="0" destOrd="0" presId="urn:microsoft.com/office/officeart/2008/layout/LinedList"/>
    <dgm:cxn modelId="{B6A5FFD6-1500-4AD1-B8CC-DC6EF682EA4D}" type="presParOf" srcId="{151FE557-032F-42C5-A03A-1409AEFDC326}" destId="{E32132CE-A34B-4F87-9609-1A5B700E9E75}" srcOrd="1" destOrd="0" presId="urn:microsoft.com/office/officeart/2008/layout/LinedList"/>
    <dgm:cxn modelId="{82C5DA1D-AB09-448B-A2FB-B1652B9CA954}" type="presParOf" srcId="{7F717DEE-8B87-4AF8-A483-27D588835886}" destId="{05D378DC-D8BC-4997-8618-D8B86FC22E10}" srcOrd="2" destOrd="0" presId="urn:microsoft.com/office/officeart/2008/layout/LinedList"/>
    <dgm:cxn modelId="{C1C26610-610C-4F45-84A1-10248CE6DE0D}" type="presParOf" srcId="{7F717DEE-8B87-4AF8-A483-27D588835886}" destId="{6B983D5A-DDBF-48E4-92C8-7C363E3045C5}" srcOrd="3" destOrd="0" presId="urn:microsoft.com/office/officeart/2008/layout/LinedList"/>
    <dgm:cxn modelId="{2EA719D1-0B60-484D-9E99-7B72C0DD9FC7}" type="presParOf" srcId="{6B983D5A-DDBF-48E4-92C8-7C363E3045C5}" destId="{8469D4DB-0883-41BF-9A32-A084DD1E7922}" srcOrd="0" destOrd="0" presId="urn:microsoft.com/office/officeart/2008/layout/LinedList"/>
    <dgm:cxn modelId="{E2662029-0DF1-4D26-8D5F-E738E7616D65}" type="presParOf" srcId="{6B983D5A-DDBF-48E4-92C8-7C363E3045C5}" destId="{ACE41487-44F0-4E06-8F06-224E468CA59D}" srcOrd="1" destOrd="0" presId="urn:microsoft.com/office/officeart/2008/layout/LinedList"/>
    <dgm:cxn modelId="{C93470F9-A662-449E-83E4-EA0015BB40D8}" type="presParOf" srcId="{7F717DEE-8B87-4AF8-A483-27D588835886}" destId="{CC3978BF-3ECF-4CC9-A6A0-F2CAD4DCD7E7}" srcOrd="4" destOrd="0" presId="urn:microsoft.com/office/officeart/2008/layout/LinedList"/>
    <dgm:cxn modelId="{6FB5E597-F788-4D24-962C-9CE5DDD49231}" type="presParOf" srcId="{7F717DEE-8B87-4AF8-A483-27D588835886}" destId="{BC114DFC-E4DE-4738-AC4B-D4D614157027}" srcOrd="5" destOrd="0" presId="urn:microsoft.com/office/officeart/2008/layout/LinedList"/>
    <dgm:cxn modelId="{9402BFC2-5974-4734-AB17-40C03A2D4021}" type="presParOf" srcId="{BC114DFC-E4DE-4738-AC4B-D4D614157027}" destId="{FD37C9B4-F8F3-421F-A3CF-E1E214E063A6}" srcOrd="0" destOrd="0" presId="urn:microsoft.com/office/officeart/2008/layout/LinedList"/>
    <dgm:cxn modelId="{E44348C8-900D-45F3-A76F-2D5D35E9A10A}" type="presParOf" srcId="{BC114DFC-E4DE-4738-AC4B-D4D614157027}" destId="{55E9B43C-363A-4A4F-ACEB-90EE73BCB434}" srcOrd="1" destOrd="0" presId="urn:microsoft.com/office/officeart/2008/layout/LinedList"/>
    <dgm:cxn modelId="{251BC8FC-6980-4DA1-8876-6CE54A40A589}" type="presParOf" srcId="{7F717DEE-8B87-4AF8-A483-27D588835886}" destId="{D945D1AF-C4D3-4898-87CC-DC19AA657F70}" srcOrd="6" destOrd="0" presId="urn:microsoft.com/office/officeart/2008/layout/LinedList"/>
    <dgm:cxn modelId="{1CBED291-4FC6-4488-9BB6-CB8575260629}" type="presParOf" srcId="{7F717DEE-8B87-4AF8-A483-27D588835886}" destId="{6269954A-DA0F-4CCC-BCD3-D2D94B1BC364}" srcOrd="7" destOrd="0" presId="urn:microsoft.com/office/officeart/2008/layout/LinedList"/>
    <dgm:cxn modelId="{30C38715-A75D-4513-B8BF-42B043053F8A}" type="presParOf" srcId="{6269954A-DA0F-4CCC-BCD3-D2D94B1BC364}" destId="{7A971E21-9895-411F-9829-B7DF620B5EE9}" srcOrd="0" destOrd="0" presId="urn:microsoft.com/office/officeart/2008/layout/LinedList"/>
    <dgm:cxn modelId="{215D7FB9-798C-46D1-B890-619E312FA2A8}" type="presParOf" srcId="{6269954A-DA0F-4CCC-BCD3-D2D94B1BC364}" destId="{B9386E90-C7B1-4325-A386-26128EB184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2ED5A1-8F33-42D6-8A99-3F2D70F9C7F9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F5C8883-6664-4171-8435-35813ADF21F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1800" dirty="0" smtClean="0"/>
            <a:t>Informace o nepříznivé diagnóze nebo prognóze zdravotního stavu pacienta může být </a:t>
          </a:r>
          <a:r>
            <a:rPr lang="cs-CZ" sz="1800" dirty="0" smtClean="0"/>
            <a:t>zadržena</a:t>
          </a:r>
          <a:r>
            <a:rPr lang="cs-CZ" sz="1800" dirty="0" smtClean="0"/>
            <a:t>,</a:t>
          </a:r>
          <a:endParaRPr lang="cs-CZ" sz="1800" dirty="0"/>
        </a:p>
      </dgm:t>
    </dgm:pt>
    <dgm:pt modelId="{507C57D7-CB0F-471C-AC6B-B07103FFB00E}" type="parTrans" cxnId="{7B8B4F65-9E2C-43CF-A8E6-F48437E1D8B8}">
      <dgm:prSet/>
      <dgm:spPr/>
      <dgm:t>
        <a:bodyPr/>
        <a:lstStyle/>
        <a:p>
          <a:endParaRPr lang="cs-CZ" sz="2000"/>
        </a:p>
      </dgm:t>
    </dgm:pt>
    <dgm:pt modelId="{40F9310E-9C4F-48CD-B772-F533A3AD36FA}" type="sibTrans" cxnId="{7B8B4F65-9E2C-43CF-A8E6-F48437E1D8B8}">
      <dgm:prSet/>
      <dgm:spPr/>
      <dgm:t>
        <a:bodyPr/>
        <a:lstStyle/>
        <a:p>
          <a:endParaRPr lang="cs-CZ" sz="2000"/>
        </a:p>
      </dgm:t>
    </dgm:pt>
    <dgm:pt modelId="{22402776-2180-4DFB-B0AA-0B711FA0874E}">
      <dgm:prSet custT="1"/>
      <dgm:spPr/>
      <dgm:t>
        <a:bodyPr/>
        <a:lstStyle/>
        <a:p>
          <a:pPr rtl="0"/>
          <a:r>
            <a:rPr lang="cs-CZ" sz="1400" dirty="0" smtClean="0"/>
            <a:t>lze-li důvodně předpokládat, že by její podání mohlo pacientovi způsobit závažnou újmu na zdraví. </a:t>
          </a:r>
          <a:endParaRPr lang="cs-CZ" sz="1400" dirty="0"/>
        </a:p>
      </dgm:t>
    </dgm:pt>
    <dgm:pt modelId="{A37E3ADF-741A-43B0-8D24-C25CA615C1FB}" type="parTrans" cxnId="{360CD991-38A8-439D-9ACB-F1C7207145C1}">
      <dgm:prSet/>
      <dgm:spPr/>
      <dgm:t>
        <a:bodyPr/>
        <a:lstStyle/>
        <a:p>
          <a:endParaRPr lang="cs-CZ" sz="2000"/>
        </a:p>
      </dgm:t>
    </dgm:pt>
    <dgm:pt modelId="{4A6FBB03-0122-4165-9228-A96477AEF5FC}" type="sibTrans" cxnId="{360CD991-38A8-439D-9ACB-F1C7207145C1}">
      <dgm:prSet/>
      <dgm:spPr/>
      <dgm:t>
        <a:bodyPr/>
        <a:lstStyle/>
        <a:p>
          <a:endParaRPr lang="cs-CZ" sz="2000"/>
        </a:p>
      </dgm:t>
    </dgm:pt>
    <dgm:pt modelId="{A0E8EF75-EA37-46A9-8CFA-5685F1BAC2D8}">
      <dgm:prSet custT="1"/>
      <dgm:spPr/>
      <dgm:t>
        <a:bodyPr/>
        <a:lstStyle/>
        <a:p>
          <a:pPr rtl="0"/>
          <a:r>
            <a:rPr lang="cs-CZ" sz="1800" smtClean="0"/>
            <a:t>To neplatí pokud: </a:t>
          </a:r>
          <a:endParaRPr lang="cs-CZ" sz="1800"/>
        </a:p>
      </dgm:t>
    </dgm:pt>
    <dgm:pt modelId="{71CD86C8-715F-40E6-BFAC-2EB39D083D5F}" type="parTrans" cxnId="{02BDB63F-0BE0-48BF-A36B-47B5E7242CA9}">
      <dgm:prSet/>
      <dgm:spPr/>
      <dgm:t>
        <a:bodyPr/>
        <a:lstStyle/>
        <a:p>
          <a:endParaRPr lang="cs-CZ" sz="2000"/>
        </a:p>
      </dgm:t>
    </dgm:pt>
    <dgm:pt modelId="{9EBE2FD1-6DA0-4BB5-809C-19F9A82A0A9C}" type="sibTrans" cxnId="{02BDB63F-0BE0-48BF-A36B-47B5E7242CA9}">
      <dgm:prSet/>
      <dgm:spPr/>
      <dgm:t>
        <a:bodyPr/>
        <a:lstStyle/>
        <a:p>
          <a:endParaRPr lang="cs-CZ" sz="2000"/>
        </a:p>
      </dgm:t>
    </dgm:pt>
    <dgm:pt modelId="{3DA730F5-796C-4713-B146-0F4C3CD19CA8}">
      <dgm:prSet custT="1"/>
      <dgm:spPr/>
      <dgm:t>
        <a:bodyPr/>
        <a:lstStyle/>
        <a:p>
          <a:pPr rtl="0"/>
          <a:r>
            <a:rPr lang="cs-CZ" sz="1400" b="1" dirty="0" smtClean="0"/>
            <a:t>a)</a:t>
          </a:r>
          <a:r>
            <a:rPr lang="cs-CZ" sz="1400" dirty="0" smtClean="0"/>
            <a:t> informace o určité nemoci nebo predispozici k ní je jediným způsobem, jak pacientovi umožnit podniknout preventivní opatření nebo podstoupit včasnou léčbu,</a:t>
          </a:r>
          <a:endParaRPr lang="cs-CZ" sz="1400" dirty="0"/>
        </a:p>
      </dgm:t>
    </dgm:pt>
    <dgm:pt modelId="{D5973C22-E640-4009-A599-3D1248B290EB}" type="parTrans" cxnId="{C0A7FA50-19B8-4848-A13D-7B5B818DEB19}">
      <dgm:prSet/>
      <dgm:spPr/>
      <dgm:t>
        <a:bodyPr/>
        <a:lstStyle/>
        <a:p>
          <a:endParaRPr lang="cs-CZ" sz="2000"/>
        </a:p>
      </dgm:t>
    </dgm:pt>
    <dgm:pt modelId="{93919F4C-D51A-4B57-A2DE-6A5E2A4C135E}" type="sibTrans" cxnId="{C0A7FA50-19B8-4848-A13D-7B5B818DEB19}">
      <dgm:prSet/>
      <dgm:spPr/>
      <dgm:t>
        <a:bodyPr/>
        <a:lstStyle/>
        <a:p>
          <a:endParaRPr lang="cs-CZ" sz="2000"/>
        </a:p>
      </dgm:t>
    </dgm:pt>
    <dgm:pt modelId="{801AB5C2-23FC-4632-9E57-56064F98FC6D}">
      <dgm:prSet custT="1"/>
      <dgm:spPr/>
      <dgm:t>
        <a:bodyPr/>
        <a:lstStyle/>
        <a:p>
          <a:pPr rtl="0"/>
          <a:r>
            <a:rPr lang="cs-CZ" sz="1400" b="1" dirty="0" smtClean="0"/>
            <a:t>b)</a:t>
          </a:r>
          <a:r>
            <a:rPr lang="cs-CZ" sz="1400" dirty="0" smtClean="0"/>
            <a:t> zdravotní stav pacienta představuje riziko pro jeho okolí,</a:t>
          </a:r>
          <a:endParaRPr lang="cs-CZ" sz="1400" dirty="0"/>
        </a:p>
      </dgm:t>
    </dgm:pt>
    <dgm:pt modelId="{2DCF49C9-D505-4D2F-9DD6-E69119238BAA}" type="parTrans" cxnId="{E470214E-6FE7-4C7D-8180-6054AB35A524}">
      <dgm:prSet/>
      <dgm:spPr/>
      <dgm:t>
        <a:bodyPr/>
        <a:lstStyle/>
        <a:p>
          <a:endParaRPr lang="cs-CZ" sz="2000"/>
        </a:p>
      </dgm:t>
    </dgm:pt>
    <dgm:pt modelId="{2BF127CD-0862-4608-BCB3-0FED7AC40AC4}" type="sibTrans" cxnId="{E470214E-6FE7-4C7D-8180-6054AB35A524}">
      <dgm:prSet/>
      <dgm:spPr/>
      <dgm:t>
        <a:bodyPr/>
        <a:lstStyle/>
        <a:p>
          <a:endParaRPr lang="cs-CZ" sz="2000"/>
        </a:p>
      </dgm:t>
    </dgm:pt>
    <dgm:pt modelId="{E0FD4903-B688-4567-845D-955450DB2066}">
      <dgm:prSet custT="1"/>
      <dgm:spPr/>
      <dgm:t>
        <a:bodyPr/>
        <a:lstStyle/>
        <a:p>
          <a:pPr rtl="0"/>
          <a:r>
            <a:rPr lang="cs-CZ" sz="1400" b="1" dirty="0" smtClean="0"/>
            <a:t>c)</a:t>
          </a:r>
          <a:r>
            <a:rPr lang="cs-CZ" sz="1400" dirty="0" smtClean="0"/>
            <a:t> pacient žádá výslovně o přesnou a pravdivou informaci, aby si mohl zajistit osobní záležitosti.</a:t>
          </a:r>
          <a:endParaRPr lang="cs-CZ" sz="1400" dirty="0"/>
        </a:p>
      </dgm:t>
    </dgm:pt>
    <dgm:pt modelId="{95110A3D-2DEB-450A-B234-6C783196A4F8}" type="parTrans" cxnId="{BC0246D8-9D3A-478E-87AB-20155C8AE032}">
      <dgm:prSet/>
      <dgm:spPr/>
      <dgm:t>
        <a:bodyPr/>
        <a:lstStyle/>
        <a:p>
          <a:endParaRPr lang="cs-CZ" sz="2000"/>
        </a:p>
      </dgm:t>
    </dgm:pt>
    <dgm:pt modelId="{662E0C21-5089-46D3-977D-82E52EC278EF}" type="sibTrans" cxnId="{BC0246D8-9D3A-478E-87AB-20155C8AE032}">
      <dgm:prSet/>
      <dgm:spPr/>
      <dgm:t>
        <a:bodyPr/>
        <a:lstStyle/>
        <a:p>
          <a:endParaRPr lang="cs-CZ" sz="2000"/>
        </a:p>
      </dgm:t>
    </dgm:pt>
    <dgm:pt modelId="{4C79D65A-D5A2-41E9-89DE-A5318B1B3321}" type="pres">
      <dgm:prSet presAssocID="{362ED5A1-8F33-42D6-8A99-3F2D70F9C7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9FEAFB-9371-4232-88E6-AFBDE591CCBA}" type="pres">
      <dgm:prSet presAssocID="{0F5C8883-6664-4171-8435-35813ADF21FE}" presName="parentLin" presStyleCnt="0"/>
      <dgm:spPr/>
    </dgm:pt>
    <dgm:pt modelId="{579F5B42-47E9-4ECC-82C5-A392E752F72F}" type="pres">
      <dgm:prSet presAssocID="{0F5C8883-6664-4171-8435-35813ADF21FE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BD93C9A5-BCB8-4ED3-90CF-A5EAD933970A}" type="pres">
      <dgm:prSet presAssocID="{0F5C8883-6664-4171-8435-35813ADF21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A84CB7-4020-4C9A-9F5A-5ADAB23284C0}" type="pres">
      <dgm:prSet presAssocID="{0F5C8883-6664-4171-8435-35813ADF21FE}" presName="negativeSpace" presStyleCnt="0"/>
      <dgm:spPr/>
    </dgm:pt>
    <dgm:pt modelId="{94907DBA-6E54-4F57-8549-9473FAF84EF8}" type="pres">
      <dgm:prSet presAssocID="{0F5C8883-6664-4171-8435-35813ADF21F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48940C-30AF-46F2-B1FD-6272D3054E96}" type="pres">
      <dgm:prSet presAssocID="{40F9310E-9C4F-48CD-B772-F533A3AD36FA}" presName="spaceBetweenRectangles" presStyleCnt="0"/>
      <dgm:spPr/>
    </dgm:pt>
    <dgm:pt modelId="{507250EA-D529-48EA-9ECD-C1A75FD62A80}" type="pres">
      <dgm:prSet presAssocID="{A0E8EF75-EA37-46A9-8CFA-5685F1BAC2D8}" presName="parentLin" presStyleCnt="0"/>
      <dgm:spPr/>
    </dgm:pt>
    <dgm:pt modelId="{8AACB821-6DE3-4911-BD5B-129BD9EE843D}" type="pres">
      <dgm:prSet presAssocID="{A0E8EF75-EA37-46A9-8CFA-5685F1BAC2D8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0A9DDAC7-5467-4A97-8A5B-ABD247752C7D}" type="pres">
      <dgm:prSet presAssocID="{A0E8EF75-EA37-46A9-8CFA-5685F1BAC2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EF9AF2-941B-4E0B-A99B-C0BD32823465}" type="pres">
      <dgm:prSet presAssocID="{A0E8EF75-EA37-46A9-8CFA-5685F1BAC2D8}" presName="negativeSpace" presStyleCnt="0"/>
      <dgm:spPr/>
    </dgm:pt>
    <dgm:pt modelId="{5368E933-51C0-4DB0-825D-0EEF8033F57B}" type="pres">
      <dgm:prSet presAssocID="{A0E8EF75-EA37-46A9-8CFA-5685F1BAC2D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A7FA50-19B8-4848-A13D-7B5B818DEB19}" srcId="{A0E8EF75-EA37-46A9-8CFA-5685F1BAC2D8}" destId="{3DA730F5-796C-4713-B146-0F4C3CD19CA8}" srcOrd="0" destOrd="0" parTransId="{D5973C22-E640-4009-A599-3D1248B290EB}" sibTransId="{93919F4C-D51A-4B57-A2DE-6A5E2A4C135E}"/>
    <dgm:cxn modelId="{689F5433-B463-4C78-A139-29313F9D0948}" type="presOf" srcId="{801AB5C2-23FC-4632-9E57-56064F98FC6D}" destId="{5368E933-51C0-4DB0-825D-0EEF8033F57B}" srcOrd="0" destOrd="1" presId="urn:microsoft.com/office/officeart/2005/8/layout/list1"/>
    <dgm:cxn modelId="{02BDB63F-0BE0-48BF-A36B-47B5E7242CA9}" srcId="{362ED5A1-8F33-42D6-8A99-3F2D70F9C7F9}" destId="{A0E8EF75-EA37-46A9-8CFA-5685F1BAC2D8}" srcOrd="1" destOrd="0" parTransId="{71CD86C8-715F-40E6-BFAC-2EB39D083D5F}" sibTransId="{9EBE2FD1-6DA0-4BB5-809C-19F9A82A0A9C}"/>
    <dgm:cxn modelId="{C2AD5CCD-0F14-46B7-978A-E5D6B126901E}" type="presOf" srcId="{A0E8EF75-EA37-46A9-8CFA-5685F1BAC2D8}" destId="{0A9DDAC7-5467-4A97-8A5B-ABD247752C7D}" srcOrd="1" destOrd="0" presId="urn:microsoft.com/office/officeart/2005/8/layout/list1"/>
    <dgm:cxn modelId="{1845B8E4-5D34-46E8-8BB3-830AB4376699}" type="presOf" srcId="{0F5C8883-6664-4171-8435-35813ADF21FE}" destId="{579F5B42-47E9-4ECC-82C5-A392E752F72F}" srcOrd="0" destOrd="0" presId="urn:microsoft.com/office/officeart/2005/8/layout/list1"/>
    <dgm:cxn modelId="{360CD991-38A8-439D-9ACB-F1C7207145C1}" srcId="{0F5C8883-6664-4171-8435-35813ADF21FE}" destId="{22402776-2180-4DFB-B0AA-0B711FA0874E}" srcOrd="0" destOrd="0" parTransId="{A37E3ADF-741A-43B0-8D24-C25CA615C1FB}" sibTransId="{4A6FBB03-0122-4165-9228-A96477AEF5FC}"/>
    <dgm:cxn modelId="{38D7CFAC-32DF-42FF-82E0-1D9176E979BB}" type="presOf" srcId="{0F5C8883-6664-4171-8435-35813ADF21FE}" destId="{BD93C9A5-BCB8-4ED3-90CF-A5EAD933970A}" srcOrd="1" destOrd="0" presId="urn:microsoft.com/office/officeart/2005/8/layout/list1"/>
    <dgm:cxn modelId="{6586FF3C-3F60-4D22-B73B-E1056073F122}" type="presOf" srcId="{3DA730F5-796C-4713-B146-0F4C3CD19CA8}" destId="{5368E933-51C0-4DB0-825D-0EEF8033F57B}" srcOrd="0" destOrd="0" presId="urn:microsoft.com/office/officeart/2005/8/layout/list1"/>
    <dgm:cxn modelId="{5FB2CD89-C7DC-4F34-A059-E7040D5A6F8C}" type="presOf" srcId="{A0E8EF75-EA37-46A9-8CFA-5685F1BAC2D8}" destId="{8AACB821-6DE3-4911-BD5B-129BD9EE843D}" srcOrd="0" destOrd="0" presId="urn:microsoft.com/office/officeart/2005/8/layout/list1"/>
    <dgm:cxn modelId="{88BE34E3-53A0-47F8-9F79-A084AB2989C9}" type="presOf" srcId="{E0FD4903-B688-4567-845D-955450DB2066}" destId="{5368E933-51C0-4DB0-825D-0EEF8033F57B}" srcOrd="0" destOrd="2" presId="urn:microsoft.com/office/officeart/2005/8/layout/list1"/>
    <dgm:cxn modelId="{7B8B4F65-9E2C-43CF-A8E6-F48437E1D8B8}" srcId="{362ED5A1-8F33-42D6-8A99-3F2D70F9C7F9}" destId="{0F5C8883-6664-4171-8435-35813ADF21FE}" srcOrd="0" destOrd="0" parTransId="{507C57D7-CB0F-471C-AC6B-B07103FFB00E}" sibTransId="{40F9310E-9C4F-48CD-B772-F533A3AD36FA}"/>
    <dgm:cxn modelId="{70B5F840-AD08-4D99-A9CB-6E6099D0D656}" type="presOf" srcId="{362ED5A1-8F33-42D6-8A99-3F2D70F9C7F9}" destId="{4C79D65A-D5A2-41E9-89DE-A5318B1B3321}" srcOrd="0" destOrd="0" presId="urn:microsoft.com/office/officeart/2005/8/layout/list1"/>
    <dgm:cxn modelId="{BC0246D8-9D3A-478E-87AB-20155C8AE032}" srcId="{A0E8EF75-EA37-46A9-8CFA-5685F1BAC2D8}" destId="{E0FD4903-B688-4567-845D-955450DB2066}" srcOrd="2" destOrd="0" parTransId="{95110A3D-2DEB-450A-B234-6C783196A4F8}" sibTransId="{662E0C21-5089-46D3-977D-82E52EC278EF}"/>
    <dgm:cxn modelId="{E470214E-6FE7-4C7D-8180-6054AB35A524}" srcId="{A0E8EF75-EA37-46A9-8CFA-5685F1BAC2D8}" destId="{801AB5C2-23FC-4632-9E57-56064F98FC6D}" srcOrd="1" destOrd="0" parTransId="{2DCF49C9-D505-4D2F-9DD6-E69119238BAA}" sibTransId="{2BF127CD-0862-4608-BCB3-0FED7AC40AC4}"/>
    <dgm:cxn modelId="{3157ABF7-2D85-4FB2-B441-6A4AD7801E80}" type="presOf" srcId="{22402776-2180-4DFB-B0AA-0B711FA0874E}" destId="{94907DBA-6E54-4F57-8549-9473FAF84EF8}" srcOrd="0" destOrd="0" presId="urn:microsoft.com/office/officeart/2005/8/layout/list1"/>
    <dgm:cxn modelId="{D71A221B-4C77-477D-983F-A740F845AD0A}" type="presParOf" srcId="{4C79D65A-D5A2-41E9-89DE-A5318B1B3321}" destId="{A19FEAFB-9371-4232-88E6-AFBDE591CCBA}" srcOrd="0" destOrd="0" presId="urn:microsoft.com/office/officeart/2005/8/layout/list1"/>
    <dgm:cxn modelId="{74B260C0-AAEB-4655-A411-60AF5E5D46E5}" type="presParOf" srcId="{A19FEAFB-9371-4232-88E6-AFBDE591CCBA}" destId="{579F5B42-47E9-4ECC-82C5-A392E752F72F}" srcOrd="0" destOrd="0" presId="urn:microsoft.com/office/officeart/2005/8/layout/list1"/>
    <dgm:cxn modelId="{D9AB1343-3CE4-4E1B-AC38-1096983815B3}" type="presParOf" srcId="{A19FEAFB-9371-4232-88E6-AFBDE591CCBA}" destId="{BD93C9A5-BCB8-4ED3-90CF-A5EAD933970A}" srcOrd="1" destOrd="0" presId="urn:microsoft.com/office/officeart/2005/8/layout/list1"/>
    <dgm:cxn modelId="{4202488F-3CE1-4CA0-B1F0-97B3318D0252}" type="presParOf" srcId="{4C79D65A-D5A2-41E9-89DE-A5318B1B3321}" destId="{3AA84CB7-4020-4C9A-9F5A-5ADAB23284C0}" srcOrd="1" destOrd="0" presId="urn:microsoft.com/office/officeart/2005/8/layout/list1"/>
    <dgm:cxn modelId="{9DCFB414-87F1-49FD-8AEE-94CEAB88037E}" type="presParOf" srcId="{4C79D65A-D5A2-41E9-89DE-A5318B1B3321}" destId="{94907DBA-6E54-4F57-8549-9473FAF84EF8}" srcOrd="2" destOrd="0" presId="urn:microsoft.com/office/officeart/2005/8/layout/list1"/>
    <dgm:cxn modelId="{2F5196B6-F9BA-4F05-A457-BCA737B8998E}" type="presParOf" srcId="{4C79D65A-D5A2-41E9-89DE-A5318B1B3321}" destId="{FF48940C-30AF-46F2-B1FD-6272D3054E96}" srcOrd="3" destOrd="0" presId="urn:microsoft.com/office/officeart/2005/8/layout/list1"/>
    <dgm:cxn modelId="{EAA87AE0-7D36-42CA-BD0B-F3D40FA0953F}" type="presParOf" srcId="{4C79D65A-D5A2-41E9-89DE-A5318B1B3321}" destId="{507250EA-D529-48EA-9ECD-C1A75FD62A80}" srcOrd="4" destOrd="0" presId="urn:microsoft.com/office/officeart/2005/8/layout/list1"/>
    <dgm:cxn modelId="{FF7FCF75-0671-4DDF-93D3-5E61E36620B4}" type="presParOf" srcId="{507250EA-D529-48EA-9ECD-C1A75FD62A80}" destId="{8AACB821-6DE3-4911-BD5B-129BD9EE843D}" srcOrd="0" destOrd="0" presId="urn:microsoft.com/office/officeart/2005/8/layout/list1"/>
    <dgm:cxn modelId="{5E3909BC-5491-4D9F-90F4-E1A367B414A1}" type="presParOf" srcId="{507250EA-D529-48EA-9ECD-C1A75FD62A80}" destId="{0A9DDAC7-5467-4A97-8A5B-ABD247752C7D}" srcOrd="1" destOrd="0" presId="urn:microsoft.com/office/officeart/2005/8/layout/list1"/>
    <dgm:cxn modelId="{14849DBD-BD28-4B9B-AE18-895E26BBBD78}" type="presParOf" srcId="{4C79D65A-D5A2-41E9-89DE-A5318B1B3321}" destId="{ACEF9AF2-941B-4E0B-A99B-C0BD32823465}" srcOrd="5" destOrd="0" presId="urn:microsoft.com/office/officeart/2005/8/layout/list1"/>
    <dgm:cxn modelId="{3C20FC9C-9D15-4D51-B49C-BA20111FD58B}" type="presParOf" srcId="{4C79D65A-D5A2-41E9-89DE-A5318B1B3321}" destId="{5368E933-51C0-4DB0-825D-0EEF8033F5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 smtClean="0"/>
            <a:t>souhlas osoby určené pacientem, není-li</a:t>
          </a:r>
          <a:endParaRPr lang="cs-CZ" dirty="0"/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 smtClean="0"/>
            <a:t>manžela nebo registrovaného partnera, není-li</a:t>
          </a:r>
          <a:endParaRPr lang="cs-CZ"/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 smtClean="0"/>
            <a:t>rodiče, není-li </a:t>
          </a:r>
          <a:endParaRPr lang="cs-CZ"/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 smtClean="0"/>
            <a:t>souhlas jiné svéprávné osoby blízké, pokud je známa. </a:t>
          </a:r>
          <a:endParaRPr lang="cs-CZ"/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  <dgm:t>
        <a:bodyPr/>
        <a:lstStyle/>
        <a:p>
          <a:endParaRPr lang="cs-CZ"/>
        </a:p>
      </dgm:t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C7BAAD86-CE75-485A-826F-DC5899F8AC93}" type="presOf" srcId="{9120F534-3B09-4645-91F0-46AA98E51E65}" destId="{078E3F34-76C9-4686-B4C8-E965B3FAF6F0}" srcOrd="0" destOrd="0" presId="urn:microsoft.com/office/officeart/2005/8/layout/process4"/>
    <dgm:cxn modelId="{525EEE54-1789-4C84-9EF5-21934CF48EA2}" type="presOf" srcId="{AC110824-A08F-4DCE-A881-FCE66ABFF316}" destId="{580384A2-8652-4443-BE8F-44E17F6F4240}" srcOrd="0" destOrd="0" presId="urn:microsoft.com/office/officeart/2005/8/layout/process4"/>
    <dgm:cxn modelId="{EFF8F5DE-780B-4CB8-A505-F9C494A27CA6}" type="presOf" srcId="{30B2A9F0-5112-430A-9DB1-C7E3D0A8D078}" destId="{55C5348C-7A20-4967-8593-1CCAFEEA3A58}" srcOrd="0" destOrd="0" presId="urn:microsoft.com/office/officeart/2005/8/layout/process4"/>
    <dgm:cxn modelId="{8F06F4FB-784A-4FD3-89AF-B0E39E74C61F}" type="presOf" srcId="{444EB196-57EA-4E6F-B06C-19CCBBD81AC0}" destId="{AAB453D9-E84C-45C1-9C0A-714B115F8E21}" srcOrd="0" destOrd="0" presId="urn:microsoft.com/office/officeart/2005/8/layout/process4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79A9F252-254E-4A2E-98ED-35154936BF9B}" type="presOf" srcId="{E9EBF276-E63D-458F-BA59-71F0D28987A5}" destId="{466AAA96-404F-4706-A319-C878489C070C}" srcOrd="0" destOrd="0" presId="urn:microsoft.com/office/officeart/2005/8/layout/process4"/>
    <dgm:cxn modelId="{6CEEA743-BD5C-4596-A90C-5AD2C3A37CD6}" type="presParOf" srcId="{078E3F34-76C9-4686-B4C8-E965B3FAF6F0}" destId="{4F51AD8F-7250-4911-97B2-C8BC152CD0AF}" srcOrd="0" destOrd="0" presId="urn:microsoft.com/office/officeart/2005/8/layout/process4"/>
    <dgm:cxn modelId="{B6B098A0-2E0C-4D15-9949-A73F0E5341B6}" type="presParOf" srcId="{4F51AD8F-7250-4911-97B2-C8BC152CD0AF}" destId="{AAB453D9-E84C-45C1-9C0A-714B115F8E21}" srcOrd="0" destOrd="0" presId="urn:microsoft.com/office/officeart/2005/8/layout/process4"/>
    <dgm:cxn modelId="{49DBBAC6-B230-460D-BB57-4E21794D4F10}" type="presParOf" srcId="{078E3F34-76C9-4686-B4C8-E965B3FAF6F0}" destId="{001D6383-88A5-418E-9D1B-3137CFF8EBA9}" srcOrd="1" destOrd="0" presId="urn:microsoft.com/office/officeart/2005/8/layout/process4"/>
    <dgm:cxn modelId="{F109B10A-9879-42A2-BD43-D893E1D5072A}" type="presParOf" srcId="{078E3F34-76C9-4686-B4C8-E965B3FAF6F0}" destId="{7AB88F5D-93D0-4A76-BA62-79F6177B93E1}" srcOrd="2" destOrd="0" presId="urn:microsoft.com/office/officeart/2005/8/layout/process4"/>
    <dgm:cxn modelId="{BEF2C7EB-0187-4654-9A8B-F7D25C764EB3}" type="presParOf" srcId="{7AB88F5D-93D0-4A76-BA62-79F6177B93E1}" destId="{580384A2-8652-4443-BE8F-44E17F6F4240}" srcOrd="0" destOrd="0" presId="urn:microsoft.com/office/officeart/2005/8/layout/process4"/>
    <dgm:cxn modelId="{15F14DB4-9847-4CEF-8A4A-651A83482BEF}" type="presParOf" srcId="{078E3F34-76C9-4686-B4C8-E965B3FAF6F0}" destId="{AE6D09EB-96C4-4707-A5B3-2C72DAF1AB9D}" srcOrd="3" destOrd="0" presId="urn:microsoft.com/office/officeart/2005/8/layout/process4"/>
    <dgm:cxn modelId="{9D44F393-16A8-4EE3-B505-9A6F4F964C62}" type="presParOf" srcId="{078E3F34-76C9-4686-B4C8-E965B3FAF6F0}" destId="{E5EC6551-5993-4916-A475-2181CAF919B9}" srcOrd="4" destOrd="0" presId="urn:microsoft.com/office/officeart/2005/8/layout/process4"/>
    <dgm:cxn modelId="{3DEA99FB-6A1F-4C26-A0AE-A1DB3C65474D}" type="presParOf" srcId="{E5EC6551-5993-4916-A475-2181CAF919B9}" destId="{55C5348C-7A20-4967-8593-1CCAFEEA3A58}" srcOrd="0" destOrd="0" presId="urn:microsoft.com/office/officeart/2005/8/layout/process4"/>
    <dgm:cxn modelId="{2D2AD9D0-0529-488E-BC9C-B164335533DB}" type="presParOf" srcId="{078E3F34-76C9-4686-B4C8-E965B3FAF6F0}" destId="{084C1E7B-B004-48D0-B807-B134BF42E9BF}" srcOrd="5" destOrd="0" presId="urn:microsoft.com/office/officeart/2005/8/layout/process4"/>
    <dgm:cxn modelId="{53A56647-9EB9-4235-B670-69CD5D302D4E}" type="presParOf" srcId="{078E3F34-76C9-4686-B4C8-E965B3FAF6F0}" destId="{2B060770-7865-4652-B295-B23E804336D2}" srcOrd="6" destOrd="0" presId="urn:microsoft.com/office/officeart/2005/8/layout/process4"/>
    <dgm:cxn modelId="{3243A2F9-B7BE-49CA-A3C9-6CDB5303A769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D67F39-9A23-4C96-8629-0932E9843E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3B5CA58B-2E49-4224-874C-4269926CFD47}">
      <dgm:prSet/>
      <dgm:spPr/>
      <dgm:t>
        <a:bodyPr/>
        <a:lstStyle/>
        <a:p>
          <a:pPr rtl="0"/>
          <a:r>
            <a:rPr lang="cs-CZ" smtClean="0"/>
            <a:t>Revers</a:t>
          </a:r>
          <a:endParaRPr lang="cs-CZ"/>
        </a:p>
      </dgm:t>
    </dgm:pt>
    <dgm:pt modelId="{ED70F2B2-D268-4A90-ADC9-7070AAA18E74}" type="parTrans" cxnId="{A349A7B0-95FB-422A-B233-F55EE404DA6D}">
      <dgm:prSet/>
      <dgm:spPr/>
      <dgm:t>
        <a:bodyPr/>
        <a:lstStyle/>
        <a:p>
          <a:endParaRPr lang="cs-CZ"/>
        </a:p>
      </dgm:t>
    </dgm:pt>
    <dgm:pt modelId="{AABC87E7-620A-4992-A995-1B5EB2AF737C}" type="sibTrans" cxnId="{A349A7B0-95FB-422A-B233-F55EE404DA6D}">
      <dgm:prSet/>
      <dgm:spPr/>
      <dgm:t>
        <a:bodyPr/>
        <a:lstStyle/>
        <a:p>
          <a:endParaRPr lang="cs-CZ"/>
        </a:p>
      </dgm:t>
    </dgm:pt>
    <dgm:pt modelId="{AF58109E-67D1-4F6E-A07C-618926275323}">
      <dgm:prSet/>
      <dgm:spPr/>
      <dgm:t>
        <a:bodyPr/>
        <a:lstStyle/>
        <a:p>
          <a:pPr rtl="0"/>
          <a:r>
            <a:rPr lang="cs-CZ" smtClean="0"/>
            <a:t>Odvolání souhlasu</a:t>
          </a:r>
          <a:endParaRPr lang="cs-CZ"/>
        </a:p>
      </dgm:t>
    </dgm:pt>
    <dgm:pt modelId="{27C2C738-159C-46DE-8A94-1BB9914CF40B}" type="parTrans" cxnId="{EE5A3EE2-C747-49AA-96ED-5CDCC7D0D85F}">
      <dgm:prSet/>
      <dgm:spPr/>
      <dgm:t>
        <a:bodyPr/>
        <a:lstStyle/>
        <a:p>
          <a:endParaRPr lang="cs-CZ"/>
        </a:p>
      </dgm:t>
    </dgm:pt>
    <dgm:pt modelId="{C06B06BD-862A-45E0-9590-B2646D4B2BD2}" type="sibTrans" cxnId="{EE5A3EE2-C747-49AA-96ED-5CDCC7D0D85F}">
      <dgm:prSet/>
      <dgm:spPr/>
      <dgm:t>
        <a:bodyPr/>
        <a:lstStyle/>
        <a:p>
          <a:endParaRPr lang="cs-CZ"/>
        </a:p>
      </dgm:t>
    </dgm:pt>
    <dgm:pt modelId="{62186B2F-E267-4066-85CC-32B8EE47B76E}">
      <dgm:prSet/>
      <dgm:spPr/>
      <dgm:t>
        <a:bodyPr/>
        <a:lstStyle/>
        <a:p>
          <a:pPr rtl="0"/>
          <a:r>
            <a:rPr lang="cs-CZ" smtClean="0"/>
            <a:t>Dříve vyslovené přání</a:t>
          </a:r>
          <a:endParaRPr lang="cs-CZ"/>
        </a:p>
      </dgm:t>
    </dgm:pt>
    <dgm:pt modelId="{7B03E21A-384F-44B2-9ADC-7CDC252A0524}" type="parTrans" cxnId="{C03ED65F-4952-4DCC-9F75-CE8EDBE310FE}">
      <dgm:prSet/>
      <dgm:spPr/>
      <dgm:t>
        <a:bodyPr/>
        <a:lstStyle/>
        <a:p>
          <a:endParaRPr lang="cs-CZ"/>
        </a:p>
      </dgm:t>
    </dgm:pt>
    <dgm:pt modelId="{07DB3BCE-A582-4325-8F4D-54496970EE78}" type="sibTrans" cxnId="{C03ED65F-4952-4DCC-9F75-CE8EDBE310FE}">
      <dgm:prSet/>
      <dgm:spPr/>
      <dgm:t>
        <a:bodyPr/>
        <a:lstStyle/>
        <a:p>
          <a:endParaRPr lang="cs-CZ"/>
        </a:p>
      </dgm:t>
    </dgm:pt>
    <dgm:pt modelId="{01406863-D4FF-4FF2-A6EF-4EC13954BDC2}" type="pres">
      <dgm:prSet presAssocID="{7FD67F39-9A23-4C96-8629-0932E9843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8650D6-C796-4199-BC3C-801B334A9C9C}" type="pres">
      <dgm:prSet presAssocID="{3B5CA58B-2E49-4224-874C-4269926CFD47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E3658B92-8EE8-40AC-A0D8-7C7EB05D74F9}" type="pres">
      <dgm:prSet presAssocID="{3B5CA58B-2E49-4224-874C-4269926CFD47}" presName="rootComposite1" presStyleCnt="0"/>
      <dgm:spPr/>
      <dgm:t>
        <a:bodyPr/>
        <a:lstStyle/>
        <a:p>
          <a:endParaRPr lang="cs-CZ"/>
        </a:p>
      </dgm:t>
    </dgm:pt>
    <dgm:pt modelId="{7A4BD248-094B-4B9B-8DDA-A870497DAFD7}" type="pres">
      <dgm:prSet presAssocID="{3B5CA58B-2E49-4224-874C-4269926CFD47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D47BB3-5530-4E3B-B067-0F150F3C748A}" type="pres">
      <dgm:prSet presAssocID="{3B5CA58B-2E49-4224-874C-4269926CFD4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09C54E0-795B-408C-899C-8C83E89C4594}" type="pres">
      <dgm:prSet presAssocID="{3B5CA58B-2E49-4224-874C-4269926CFD47}" presName="hierChild2" presStyleCnt="0"/>
      <dgm:spPr/>
      <dgm:t>
        <a:bodyPr/>
        <a:lstStyle/>
        <a:p>
          <a:endParaRPr lang="cs-CZ"/>
        </a:p>
      </dgm:t>
    </dgm:pt>
    <dgm:pt modelId="{D63B1287-5FBD-42F6-9B75-88D4C5CF3CE4}" type="pres">
      <dgm:prSet presAssocID="{3B5CA58B-2E49-4224-874C-4269926CFD47}" presName="hierChild3" presStyleCnt="0"/>
      <dgm:spPr/>
      <dgm:t>
        <a:bodyPr/>
        <a:lstStyle/>
        <a:p>
          <a:endParaRPr lang="cs-CZ"/>
        </a:p>
      </dgm:t>
    </dgm:pt>
    <dgm:pt modelId="{3FB672A0-09CB-4F95-8C58-99F668F40E1F}" type="pres">
      <dgm:prSet presAssocID="{AF58109E-67D1-4F6E-A07C-618926275323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0CE560D1-4834-4FAB-BB9F-180DD556A0F2}" type="pres">
      <dgm:prSet presAssocID="{AF58109E-67D1-4F6E-A07C-618926275323}" presName="rootComposite1" presStyleCnt="0"/>
      <dgm:spPr/>
      <dgm:t>
        <a:bodyPr/>
        <a:lstStyle/>
        <a:p>
          <a:endParaRPr lang="cs-CZ"/>
        </a:p>
      </dgm:t>
    </dgm:pt>
    <dgm:pt modelId="{62D2B66B-D2A4-46D0-B7DC-BF62BBDAB401}" type="pres">
      <dgm:prSet presAssocID="{AF58109E-67D1-4F6E-A07C-618926275323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014229-1F61-444F-BE2C-4DEB5180ECE5}" type="pres">
      <dgm:prSet presAssocID="{AF58109E-67D1-4F6E-A07C-61892627532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5A00AF9-DC0B-4D00-BC17-0716EF1D1A90}" type="pres">
      <dgm:prSet presAssocID="{AF58109E-67D1-4F6E-A07C-618926275323}" presName="hierChild2" presStyleCnt="0"/>
      <dgm:spPr/>
      <dgm:t>
        <a:bodyPr/>
        <a:lstStyle/>
        <a:p>
          <a:endParaRPr lang="cs-CZ"/>
        </a:p>
      </dgm:t>
    </dgm:pt>
    <dgm:pt modelId="{3339080E-1C5D-4CF4-A917-22AA1837F6C6}" type="pres">
      <dgm:prSet presAssocID="{AF58109E-67D1-4F6E-A07C-618926275323}" presName="hierChild3" presStyleCnt="0"/>
      <dgm:spPr/>
      <dgm:t>
        <a:bodyPr/>
        <a:lstStyle/>
        <a:p>
          <a:endParaRPr lang="cs-CZ"/>
        </a:p>
      </dgm:t>
    </dgm:pt>
    <dgm:pt modelId="{12485E00-2AF8-4C4F-A0FF-5CCB5EC73B30}" type="pres">
      <dgm:prSet presAssocID="{62186B2F-E267-4066-85CC-32B8EE47B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93CD89CB-DD51-4AEE-8C64-5E4230CC7723}" type="pres">
      <dgm:prSet presAssocID="{62186B2F-E267-4066-85CC-32B8EE47B76E}" presName="rootComposite1" presStyleCnt="0"/>
      <dgm:spPr/>
      <dgm:t>
        <a:bodyPr/>
        <a:lstStyle/>
        <a:p>
          <a:endParaRPr lang="cs-CZ"/>
        </a:p>
      </dgm:t>
    </dgm:pt>
    <dgm:pt modelId="{317E7824-454A-4EB4-BA49-3DDA6659DA4C}" type="pres">
      <dgm:prSet presAssocID="{62186B2F-E267-4066-85CC-32B8EE47B76E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DAFAD3-1435-4E78-84B6-6014AC37E481}" type="pres">
      <dgm:prSet presAssocID="{62186B2F-E267-4066-85CC-32B8EE47B76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B8E8076-2620-4E13-B7F0-5376EBD10FB6}" type="pres">
      <dgm:prSet presAssocID="{62186B2F-E267-4066-85CC-32B8EE47B76E}" presName="hierChild2" presStyleCnt="0"/>
      <dgm:spPr/>
      <dgm:t>
        <a:bodyPr/>
        <a:lstStyle/>
        <a:p>
          <a:endParaRPr lang="cs-CZ"/>
        </a:p>
      </dgm:t>
    </dgm:pt>
    <dgm:pt modelId="{1D8290B4-D191-4FFA-A405-6BC9B4201CCE}" type="pres">
      <dgm:prSet presAssocID="{62186B2F-E267-4066-85CC-32B8EE47B76E}" presName="hierChild3" presStyleCnt="0"/>
      <dgm:spPr/>
      <dgm:t>
        <a:bodyPr/>
        <a:lstStyle/>
        <a:p>
          <a:endParaRPr lang="cs-CZ"/>
        </a:p>
      </dgm:t>
    </dgm:pt>
  </dgm:ptLst>
  <dgm:cxnLst>
    <dgm:cxn modelId="{87BEE9BA-43E0-4656-A425-87FE83B63711}" type="presOf" srcId="{3B5CA58B-2E49-4224-874C-4269926CFD47}" destId="{7A4BD248-094B-4B9B-8DDA-A870497DAFD7}" srcOrd="0" destOrd="0" presId="urn:microsoft.com/office/officeart/2005/8/layout/orgChart1"/>
    <dgm:cxn modelId="{AE35FD0F-9842-4763-94AE-107F5E01DF6A}" type="presOf" srcId="{AF58109E-67D1-4F6E-A07C-618926275323}" destId="{6D014229-1F61-444F-BE2C-4DEB5180ECE5}" srcOrd="1" destOrd="0" presId="urn:microsoft.com/office/officeart/2005/8/layout/orgChart1"/>
    <dgm:cxn modelId="{B754AB40-7A45-47A9-8501-260067340C7C}" type="presOf" srcId="{62186B2F-E267-4066-85CC-32B8EE47B76E}" destId="{317E7824-454A-4EB4-BA49-3DDA6659DA4C}" srcOrd="0" destOrd="0" presId="urn:microsoft.com/office/officeart/2005/8/layout/orgChart1"/>
    <dgm:cxn modelId="{C03ED65F-4952-4DCC-9F75-CE8EDBE310FE}" srcId="{7FD67F39-9A23-4C96-8629-0932E9843EED}" destId="{62186B2F-E267-4066-85CC-32B8EE47B76E}" srcOrd="2" destOrd="0" parTransId="{7B03E21A-384F-44B2-9ADC-7CDC252A0524}" sibTransId="{07DB3BCE-A582-4325-8F4D-54496970EE78}"/>
    <dgm:cxn modelId="{A53C02C3-39CB-4E59-A82C-23E7F110B439}" type="presOf" srcId="{62186B2F-E267-4066-85CC-32B8EE47B76E}" destId="{F9DAFAD3-1435-4E78-84B6-6014AC37E481}" srcOrd="1" destOrd="0" presId="urn:microsoft.com/office/officeart/2005/8/layout/orgChart1"/>
    <dgm:cxn modelId="{FC0B423A-CD57-4152-A60B-328EB1FFE55A}" type="presOf" srcId="{AF58109E-67D1-4F6E-A07C-618926275323}" destId="{62D2B66B-D2A4-46D0-B7DC-BF62BBDAB401}" srcOrd="0" destOrd="0" presId="urn:microsoft.com/office/officeart/2005/8/layout/orgChart1"/>
    <dgm:cxn modelId="{D5439FE2-E649-438E-BC43-B8B231CD06A1}" type="presOf" srcId="{3B5CA58B-2E49-4224-874C-4269926CFD47}" destId="{60D47BB3-5530-4E3B-B067-0F150F3C748A}" srcOrd="1" destOrd="0" presId="urn:microsoft.com/office/officeart/2005/8/layout/orgChart1"/>
    <dgm:cxn modelId="{EE5A3EE2-C747-49AA-96ED-5CDCC7D0D85F}" srcId="{7FD67F39-9A23-4C96-8629-0932E9843EED}" destId="{AF58109E-67D1-4F6E-A07C-618926275323}" srcOrd="1" destOrd="0" parTransId="{27C2C738-159C-46DE-8A94-1BB9914CF40B}" sibTransId="{C06B06BD-862A-45E0-9590-B2646D4B2BD2}"/>
    <dgm:cxn modelId="{630A4337-5F94-4D12-8059-F03B178EBB20}" type="presOf" srcId="{7FD67F39-9A23-4C96-8629-0932E9843EED}" destId="{01406863-D4FF-4FF2-A6EF-4EC13954BDC2}" srcOrd="0" destOrd="0" presId="urn:microsoft.com/office/officeart/2005/8/layout/orgChart1"/>
    <dgm:cxn modelId="{A349A7B0-95FB-422A-B233-F55EE404DA6D}" srcId="{7FD67F39-9A23-4C96-8629-0932E9843EED}" destId="{3B5CA58B-2E49-4224-874C-4269926CFD47}" srcOrd="0" destOrd="0" parTransId="{ED70F2B2-D268-4A90-ADC9-7070AAA18E74}" sibTransId="{AABC87E7-620A-4992-A995-1B5EB2AF737C}"/>
    <dgm:cxn modelId="{6DA59379-D7B9-4780-B579-5848DA5F6DB4}" type="presParOf" srcId="{01406863-D4FF-4FF2-A6EF-4EC13954BDC2}" destId="{3E8650D6-C796-4199-BC3C-801B334A9C9C}" srcOrd="0" destOrd="0" presId="urn:microsoft.com/office/officeart/2005/8/layout/orgChart1"/>
    <dgm:cxn modelId="{5DDC8C21-208B-406C-A04A-9B326A462F69}" type="presParOf" srcId="{3E8650D6-C796-4199-BC3C-801B334A9C9C}" destId="{E3658B92-8EE8-40AC-A0D8-7C7EB05D74F9}" srcOrd="0" destOrd="0" presId="urn:microsoft.com/office/officeart/2005/8/layout/orgChart1"/>
    <dgm:cxn modelId="{2FF45461-CFB7-48B2-9B12-872A1E6EDE92}" type="presParOf" srcId="{E3658B92-8EE8-40AC-A0D8-7C7EB05D74F9}" destId="{7A4BD248-094B-4B9B-8DDA-A870497DAFD7}" srcOrd="0" destOrd="0" presId="urn:microsoft.com/office/officeart/2005/8/layout/orgChart1"/>
    <dgm:cxn modelId="{FABA4325-01A0-4FBD-949A-8A5708A75918}" type="presParOf" srcId="{E3658B92-8EE8-40AC-A0D8-7C7EB05D74F9}" destId="{60D47BB3-5530-4E3B-B067-0F150F3C748A}" srcOrd="1" destOrd="0" presId="urn:microsoft.com/office/officeart/2005/8/layout/orgChart1"/>
    <dgm:cxn modelId="{CE53F7AF-A491-4AC2-AB28-B53D5A5F24F0}" type="presParOf" srcId="{3E8650D6-C796-4199-BC3C-801B334A9C9C}" destId="{309C54E0-795B-408C-899C-8C83E89C4594}" srcOrd="1" destOrd="0" presId="urn:microsoft.com/office/officeart/2005/8/layout/orgChart1"/>
    <dgm:cxn modelId="{1CF5C2E8-486A-4C6C-9A90-5E3DF98AA09E}" type="presParOf" srcId="{3E8650D6-C796-4199-BC3C-801B334A9C9C}" destId="{D63B1287-5FBD-42F6-9B75-88D4C5CF3CE4}" srcOrd="2" destOrd="0" presId="urn:microsoft.com/office/officeart/2005/8/layout/orgChart1"/>
    <dgm:cxn modelId="{1A01BAF5-7EAA-48C4-8E9C-6114C10CF956}" type="presParOf" srcId="{01406863-D4FF-4FF2-A6EF-4EC13954BDC2}" destId="{3FB672A0-09CB-4F95-8C58-99F668F40E1F}" srcOrd="1" destOrd="0" presId="urn:microsoft.com/office/officeart/2005/8/layout/orgChart1"/>
    <dgm:cxn modelId="{1E03EA4E-B969-4A93-A875-C4CC83E1EDE6}" type="presParOf" srcId="{3FB672A0-09CB-4F95-8C58-99F668F40E1F}" destId="{0CE560D1-4834-4FAB-BB9F-180DD556A0F2}" srcOrd="0" destOrd="0" presId="urn:microsoft.com/office/officeart/2005/8/layout/orgChart1"/>
    <dgm:cxn modelId="{7F5523BB-7D76-4276-A152-F78A6B7F7FB3}" type="presParOf" srcId="{0CE560D1-4834-4FAB-BB9F-180DD556A0F2}" destId="{62D2B66B-D2A4-46D0-B7DC-BF62BBDAB401}" srcOrd="0" destOrd="0" presId="urn:microsoft.com/office/officeart/2005/8/layout/orgChart1"/>
    <dgm:cxn modelId="{48370AD2-FCB3-4AE1-BAF2-CB3CF2832B1F}" type="presParOf" srcId="{0CE560D1-4834-4FAB-BB9F-180DD556A0F2}" destId="{6D014229-1F61-444F-BE2C-4DEB5180ECE5}" srcOrd="1" destOrd="0" presId="urn:microsoft.com/office/officeart/2005/8/layout/orgChart1"/>
    <dgm:cxn modelId="{A640CA18-85C3-46F4-81A1-5C90AE26FE4F}" type="presParOf" srcId="{3FB672A0-09CB-4F95-8C58-99F668F40E1F}" destId="{35A00AF9-DC0B-4D00-BC17-0716EF1D1A90}" srcOrd="1" destOrd="0" presId="urn:microsoft.com/office/officeart/2005/8/layout/orgChart1"/>
    <dgm:cxn modelId="{ED5CF61C-1D71-4C56-8542-8D84B56BAD7E}" type="presParOf" srcId="{3FB672A0-09CB-4F95-8C58-99F668F40E1F}" destId="{3339080E-1C5D-4CF4-A917-22AA1837F6C6}" srcOrd="2" destOrd="0" presId="urn:microsoft.com/office/officeart/2005/8/layout/orgChart1"/>
    <dgm:cxn modelId="{F5E2DE29-D412-4E44-ACDA-CDA894B9652C}" type="presParOf" srcId="{01406863-D4FF-4FF2-A6EF-4EC13954BDC2}" destId="{12485E00-2AF8-4C4F-A0FF-5CCB5EC73B30}" srcOrd="2" destOrd="0" presId="urn:microsoft.com/office/officeart/2005/8/layout/orgChart1"/>
    <dgm:cxn modelId="{71F0753B-9E4F-4469-8C85-4B452D5ED64B}" type="presParOf" srcId="{12485E00-2AF8-4C4F-A0FF-5CCB5EC73B30}" destId="{93CD89CB-DD51-4AEE-8C64-5E4230CC7723}" srcOrd="0" destOrd="0" presId="urn:microsoft.com/office/officeart/2005/8/layout/orgChart1"/>
    <dgm:cxn modelId="{68C0D94A-F45F-4CCD-B28E-0704A68E7633}" type="presParOf" srcId="{93CD89CB-DD51-4AEE-8C64-5E4230CC7723}" destId="{317E7824-454A-4EB4-BA49-3DDA6659DA4C}" srcOrd="0" destOrd="0" presId="urn:microsoft.com/office/officeart/2005/8/layout/orgChart1"/>
    <dgm:cxn modelId="{33C90DEB-A03E-443E-9D8A-F625AE3AB618}" type="presParOf" srcId="{93CD89CB-DD51-4AEE-8C64-5E4230CC7723}" destId="{F9DAFAD3-1435-4E78-84B6-6014AC37E481}" srcOrd="1" destOrd="0" presId="urn:microsoft.com/office/officeart/2005/8/layout/orgChart1"/>
    <dgm:cxn modelId="{E17184DA-0CAF-405F-A6A6-D26893B99D65}" type="presParOf" srcId="{12485E00-2AF8-4C4F-A0FF-5CCB5EC73B30}" destId="{8B8E8076-2620-4E13-B7F0-5376EBD10FB6}" srcOrd="1" destOrd="0" presId="urn:microsoft.com/office/officeart/2005/8/layout/orgChart1"/>
    <dgm:cxn modelId="{5A64B85A-925C-41D8-955E-BD1AC4FFD483}" type="presParOf" srcId="{12485E00-2AF8-4C4F-A0FF-5CCB5EC73B30}" destId="{1D8290B4-D191-4FFA-A405-6BC9B4201C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51AAA5-5572-4828-802F-DCE7FA1479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F3E74B-3B38-4037-AFA1-C1CBE08A9868}">
      <dgm:prSet/>
      <dgm:spPr/>
      <dgm:t>
        <a:bodyPr/>
        <a:lstStyle/>
        <a:p>
          <a:pPr rtl="0"/>
          <a:r>
            <a:rPr lang="cs-CZ" smtClean="0"/>
            <a:t>Odmítnutí Zdravotnickým pracovníkem</a:t>
          </a:r>
          <a:endParaRPr lang="cs-CZ"/>
        </a:p>
      </dgm:t>
    </dgm:pt>
    <dgm:pt modelId="{02D81195-3590-48C3-90F5-30CAB0997CD4}" type="parTrans" cxnId="{C79786F5-74B9-41C1-8330-3D46FBD723A3}">
      <dgm:prSet/>
      <dgm:spPr/>
      <dgm:t>
        <a:bodyPr/>
        <a:lstStyle/>
        <a:p>
          <a:endParaRPr lang="cs-CZ"/>
        </a:p>
      </dgm:t>
    </dgm:pt>
    <dgm:pt modelId="{5775D6BE-5108-41D4-A34E-9EA23D8CFE98}" type="sibTrans" cxnId="{C79786F5-74B9-41C1-8330-3D46FBD723A3}">
      <dgm:prSet/>
      <dgm:spPr/>
      <dgm:t>
        <a:bodyPr/>
        <a:lstStyle/>
        <a:p>
          <a:endParaRPr lang="cs-CZ"/>
        </a:p>
      </dgm:t>
    </dgm:pt>
    <dgm:pt modelId="{AEEC6279-D5F7-41AD-AB93-059D481F91B2}">
      <dgm:prSet/>
      <dgm:spPr/>
      <dgm:t>
        <a:bodyPr/>
        <a:lstStyle/>
        <a:p>
          <a:pPr rtl="0"/>
          <a:r>
            <a:rPr lang="cs-CZ" dirty="0" smtClean="0"/>
            <a:t>Výhrada svědomí</a:t>
          </a:r>
          <a:endParaRPr lang="cs-CZ" dirty="0"/>
        </a:p>
      </dgm:t>
    </dgm:pt>
    <dgm:pt modelId="{AC23B2E7-207F-47C7-AF47-57C66DDFEE2F}" type="parTrans" cxnId="{B09D1FFA-ABAA-400B-9B79-D12B94AEDB35}">
      <dgm:prSet/>
      <dgm:spPr/>
      <dgm:t>
        <a:bodyPr/>
        <a:lstStyle/>
        <a:p>
          <a:endParaRPr lang="cs-CZ"/>
        </a:p>
      </dgm:t>
    </dgm:pt>
    <dgm:pt modelId="{6F26AB47-3C0F-47E0-A18E-8C8F77057A35}" type="sibTrans" cxnId="{B09D1FFA-ABAA-400B-9B79-D12B94AEDB35}">
      <dgm:prSet/>
      <dgm:spPr/>
      <dgm:t>
        <a:bodyPr/>
        <a:lstStyle/>
        <a:p>
          <a:endParaRPr lang="cs-CZ"/>
        </a:p>
      </dgm:t>
    </dgm:pt>
    <dgm:pt modelId="{B49A6628-F4C8-4201-A308-03047BF0AC17}">
      <dgm:prSet/>
      <dgm:spPr/>
      <dgm:t>
        <a:bodyPr/>
        <a:lstStyle/>
        <a:p>
          <a:pPr rtl="0"/>
          <a:r>
            <a:rPr lang="cs-CZ" dirty="0" smtClean="0"/>
            <a:t>Nepřevzetí do péče poskytovatelem</a:t>
          </a:r>
          <a:endParaRPr lang="cs-CZ" dirty="0"/>
        </a:p>
      </dgm:t>
    </dgm:pt>
    <dgm:pt modelId="{249C27BA-E13A-4195-9CFD-0BCEFEEDED4A}" type="parTrans" cxnId="{FA5E9D6C-C812-4EDB-B206-999500B20FE9}">
      <dgm:prSet/>
      <dgm:spPr/>
      <dgm:t>
        <a:bodyPr/>
        <a:lstStyle/>
        <a:p>
          <a:endParaRPr lang="cs-CZ"/>
        </a:p>
      </dgm:t>
    </dgm:pt>
    <dgm:pt modelId="{CB68B830-3112-4F53-BDA5-C47ABDEBADF1}" type="sibTrans" cxnId="{FA5E9D6C-C812-4EDB-B206-999500B20FE9}">
      <dgm:prSet/>
      <dgm:spPr/>
      <dgm:t>
        <a:bodyPr/>
        <a:lstStyle/>
        <a:p>
          <a:endParaRPr lang="cs-CZ"/>
        </a:p>
      </dgm:t>
    </dgm:pt>
    <dgm:pt modelId="{E79CBFE2-D209-4C02-891B-9F1306EA938E}">
      <dgm:prSet/>
      <dgm:spPr/>
      <dgm:t>
        <a:bodyPr/>
        <a:lstStyle/>
        <a:p>
          <a:pPr rtl="0"/>
          <a:r>
            <a:rPr lang="cs-CZ" dirty="0" smtClean="0"/>
            <a:t>pacient</a:t>
          </a:r>
          <a:r>
            <a:rPr lang="cs-CZ" dirty="0" smtClean="0"/>
            <a:t>, </a:t>
          </a:r>
          <a:r>
            <a:rPr lang="cs-CZ" dirty="0" smtClean="0"/>
            <a:t>odmítne </a:t>
          </a:r>
          <a:r>
            <a:rPr lang="cs-CZ" dirty="0" smtClean="0"/>
            <a:t>prokázání totožnosti</a:t>
          </a:r>
          <a:endParaRPr lang="cs-CZ" dirty="0"/>
        </a:p>
      </dgm:t>
    </dgm:pt>
    <dgm:pt modelId="{C685E5B8-0727-4755-8D8E-A0F2D0363771}" type="parTrans" cxnId="{221E5AA7-8507-409B-9DB4-9D539CD1602B}">
      <dgm:prSet/>
      <dgm:spPr/>
      <dgm:t>
        <a:bodyPr/>
        <a:lstStyle/>
        <a:p>
          <a:endParaRPr lang="cs-CZ"/>
        </a:p>
      </dgm:t>
    </dgm:pt>
    <dgm:pt modelId="{7099C434-892C-475F-B456-6091DF7D7A72}" type="sibTrans" cxnId="{221E5AA7-8507-409B-9DB4-9D539CD1602B}">
      <dgm:prSet/>
      <dgm:spPr/>
      <dgm:t>
        <a:bodyPr/>
        <a:lstStyle/>
        <a:p>
          <a:endParaRPr lang="cs-CZ"/>
        </a:p>
      </dgm:t>
    </dgm:pt>
    <dgm:pt modelId="{DFD60EC1-0392-4F9E-9170-34DDABFA6757}">
      <dgm:prSet/>
      <dgm:spPr/>
      <dgm:t>
        <a:bodyPr/>
        <a:lstStyle/>
        <a:p>
          <a:pPr rtl="0"/>
          <a:r>
            <a:rPr lang="cs-CZ" dirty="0" smtClean="0"/>
            <a:t>by přijetím pacienta bylo překročeno únosné pracovní zatížení (snížilo by to bezpečnost pacientů)</a:t>
          </a:r>
          <a:endParaRPr lang="cs-CZ" dirty="0"/>
        </a:p>
      </dgm:t>
    </dgm:pt>
    <dgm:pt modelId="{A0C44823-D270-4B78-B340-D304A1CC51F8}" type="parTrans" cxnId="{3FD1E183-1F77-4B26-AC4A-5C74B7BB274A}">
      <dgm:prSet/>
      <dgm:spPr/>
      <dgm:t>
        <a:bodyPr/>
        <a:lstStyle/>
        <a:p>
          <a:endParaRPr lang="cs-CZ"/>
        </a:p>
      </dgm:t>
    </dgm:pt>
    <dgm:pt modelId="{B86B8492-5DB3-453F-8F7F-B57024ADB7FC}" type="sibTrans" cxnId="{3FD1E183-1F77-4B26-AC4A-5C74B7BB274A}">
      <dgm:prSet/>
      <dgm:spPr/>
      <dgm:t>
        <a:bodyPr/>
        <a:lstStyle/>
        <a:p>
          <a:endParaRPr lang="cs-CZ"/>
        </a:p>
      </dgm:t>
    </dgm:pt>
    <dgm:pt modelId="{B086603C-D35D-4A1A-8EB9-0D51D043E22F}">
      <dgm:prSet/>
      <dgm:spPr/>
      <dgm:t>
        <a:bodyPr/>
        <a:lstStyle/>
        <a:p>
          <a:pPr rtl="0"/>
          <a:r>
            <a:rPr lang="cs-CZ" dirty="0" smtClean="0"/>
            <a:t>přijetí brání provozní důvody</a:t>
          </a:r>
          <a:endParaRPr lang="cs-CZ" dirty="0"/>
        </a:p>
      </dgm:t>
    </dgm:pt>
    <dgm:pt modelId="{6A4B367D-AD66-4AEA-A97F-9CD1DE6D1BD4}" type="parTrans" cxnId="{1617E432-2C06-4516-A3A1-B1F5565B5E9D}">
      <dgm:prSet/>
      <dgm:spPr/>
      <dgm:t>
        <a:bodyPr/>
        <a:lstStyle/>
        <a:p>
          <a:endParaRPr lang="cs-CZ"/>
        </a:p>
      </dgm:t>
    </dgm:pt>
    <dgm:pt modelId="{86F1F1B7-C76F-473B-90BB-45BC04E28370}" type="sibTrans" cxnId="{1617E432-2C06-4516-A3A1-B1F5565B5E9D}">
      <dgm:prSet/>
      <dgm:spPr/>
      <dgm:t>
        <a:bodyPr/>
        <a:lstStyle/>
        <a:p>
          <a:endParaRPr lang="cs-CZ"/>
        </a:p>
      </dgm:t>
    </dgm:pt>
    <dgm:pt modelId="{550EC7E7-1906-483F-A7DC-232E9A1F87A3}">
      <dgm:prSet/>
      <dgm:spPr/>
      <dgm:t>
        <a:bodyPr/>
        <a:lstStyle/>
        <a:p>
          <a:pPr rtl="0"/>
          <a:r>
            <a:rPr lang="cs-CZ" dirty="0" smtClean="0"/>
            <a:t>není pojištěncem zdravotní </a:t>
          </a:r>
          <a:r>
            <a:rPr lang="cs-CZ" dirty="0" smtClean="0"/>
            <a:t>pojišťovny, se kterou má poskytovatel uzavřenu smlouvu </a:t>
          </a:r>
          <a:endParaRPr lang="cs-CZ" dirty="0"/>
        </a:p>
      </dgm:t>
    </dgm:pt>
    <dgm:pt modelId="{6B1B94CC-5B24-4696-ACB1-5102852D7A69}" type="parTrans" cxnId="{D4A610F9-7C4D-4130-A759-BBEECAAEA764}">
      <dgm:prSet/>
      <dgm:spPr/>
      <dgm:t>
        <a:bodyPr/>
        <a:lstStyle/>
        <a:p>
          <a:endParaRPr lang="cs-CZ"/>
        </a:p>
      </dgm:t>
    </dgm:pt>
    <dgm:pt modelId="{FA47E594-EC16-45DE-8A77-A490568886EC}" type="sibTrans" cxnId="{D4A610F9-7C4D-4130-A759-BBEECAAEA764}">
      <dgm:prSet/>
      <dgm:spPr/>
      <dgm:t>
        <a:bodyPr/>
        <a:lstStyle/>
        <a:p>
          <a:endParaRPr lang="cs-CZ"/>
        </a:p>
      </dgm:t>
    </dgm:pt>
    <dgm:pt modelId="{54EC24F4-A65C-4304-ACCD-4B13AF2B454C}">
      <dgm:prSet/>
      <dgm:spPr/>
      <dgm:t>
        <a:bodyPr/>
        <a:lstStyle/>
        <a:p>
          <a:pPr rtl="0"/>
          <a:r>
            <a:rPr lang="cs-CZ" dirty="0" smtClean="0"/>
            <a:t>Cizinci z EÚ mají zvláštní úpravu</a:t>
          </a:r>
          <a:endParaRPr lang="cs-CZ" dirty="0"/>
        </a:p>
      </dgm:t>
    </dgm:pt>
    <dgm:pt modelId="{7D3CC77F-A1EB-4292-9661-1F9E2C8EF442}" type="parTrans" cxnId="{EFD5F6E1-E6E9-49EE-98BB-554FCD50E4FA}">
      <dgm:prSet/>
      <dgm:spPr/>
      <dgm:t>
        <a:bodyPr/>
        <a:lstStyle/>
        <a:p>
          <a:endParaRPr lang="cs-CZ"/>
        </a:p>
      </dgm:t>
    </dgm:pt>
    <dgm:pt modelId="{97D737E4-3484-4149-AC2D-5D5C61A8D9BE}" type="sibTrans" cxnId="{EFD5F6E1-E6E9-49EE-98BB-554FCD50E4FA}">
      <dgm:prSet/>
      <dgm:spPr/>
      <dgm:t>
        <a:bodyPr/>
        <a:lstStyle/>
        <a:p>
          <a:endParaRPr lang="cs-CZ"/>
        </a:p>
      </dgm:t>
    </dgm:pt>
    <dgm:pt modelId="{9A9DFF1C-FEE5-4E80-BA49-FFDA35B168AD}">
      <dgm:prSet/>
      <dgm:spPr/>
      <dgm:t>
        <a:bodyPr/>
        <a:lstStyle/>
        <a:p>
          <a:pPr rtl="0"/>
          <a:endParaRPr lang="cs-CZ" dirty="0"/>
        </a:p>
      </dgm:t>
    </dgm:pt>
    <dgm:pt modelId="{FFD425AE-FBFD-48DB-82F7-6547FE6451FE}" type="parTrans" cxnId="{A9B6BBF2-29C9-40BE-878B-2B2AD0D397FE}">
      <dgm:prSet/>
      <dgm:spPr/>
      <dgm:t>
        <a:bodyPr/>
        <a:lstStyle/>
        <a:p>
          <a:endParaRPr lang="cs-CZ"/>
        </a:p>
      </dgm:t>
    </dgm:pt>
    <dgm:pt modelId="{F45BF916-65A6-41A8-B20B-985C8484C0D7}" type="sibTrans" cxnId="{A9B6BBF2-29C9-40BE-878B-2B2AD0D397FE}">
      <dgm:prSet/>
      <dgm:spPr/>
      <dgm:t>
        <a:bodyPr/>
        <a:lstStyle/>
        <a:p>
          <a:endParaRPr lang="cs-CZ"/>
        </a:p>
      </dgm:t>
    </dgm:pt>
    <dgm:pt modelId="{DFACD435-FF8C-4CA5-97EF-D4FDC10B7BAA}">
      <dgm:prSet/>
      <dgm:spPr/>
      <dgm:t>
        <a:bodyPr/>
        <a:lstStyle/>
        <a:p>
          <a:pPr rtl="0"/>
          <a:r>
            <a:rPr lang="cs-CZ" dirty="0" smtClean="0"/>
            <a:t>odmítnout poskytnutí zdravotních služeb pacientovi v případě, že by jejich poskytnutí odporovalo jeho svědomí nebo náboženskému vyznání</a:t>
          </a:r>
          <a:endParaRPr lang="cs-CZ" dirty="0"/>
        </a:p>
      </dgm:t>
    </dgm:pt>
    <dgm:pt modelId="{EC44B701-80FB-4964-B34C-C2CCD8B3411E}" type="parTrans" cxnId="{734A5C98-9469-41E3-9CBF-ECD365ADE1E0}">
      <dgm:prSet/>
      <dgm:spPr/>
      <dgm:t>
        <a:bodyPr/>
        <a:lstStyle/>
        <a:p>
          <a:endParaRPr lang="cs-CZ"/>
        </a:p>
      </dgm:t>
    </dgm:pt>
    <dgm:pt modelId="{8EA1D753-5040-4D4D-95EC-283C7D6079CD}" type="sibTrans" cxnId="{734A5C98-9469-41E3-9CBF-ECD365ADE1E0}">
      <dgm:prSet/>
      <dgm:spPr/>
      <dgm:t>
        <a:bodyPr/>
        <a:lstStyle/>
        <a:p>
          <a:endParaRPr lang="cs-CZ"/>
        </a:p>
      </dgm:t>
    </dgm:pt>
    <dgm:pt modelId="{C2604712-D49A-491F-8CF6-D36273E674E4}" type="pres">
      <dgm:prSet presAssocID="{A551AAA5-5572-4828-802F-DCE7FA147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A173E6-2466-4661-ACD9-CB4B1C9A4DE4}" type="pres">
      <dgm:prSet presAssocID="{20F3E74B-3B38-4037-AFA1-C1CBE08A9868}" presName="composite" presStyleCnt="0"/>
      <dgm:spPr/>
    </dgm:pt>
    <dgm:pt modelId="{377EF242-2D1E-4002-AFA6-E7B6DFA5EECA}" type="pres">
      <dgm:prSet presAssocID="{20F3E74B-3B38-4037-AFA1-C1CBE08A98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3CC33-1E8E-409E-BB2C-249294B309D8}" type="pres">
      <dgm:prSet presAssocID="{20F3E74B-3B38-4037-AFA1-C1CBE08A986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2AF689-F23E-4D88-BBFA-6194DF96AEB7}" type="pres">
      <dgm:prSet presAssocID="{5775D6BE-5108-41D4-A34E-9EA23D8CFE98}" presName="space" presStyleCnt="0"/>
      <dgm:spPr/>
    </dgm:pt>
    <dgm:pt modelId="{E5CF7C9C-BF3E-4E6C-BCB7-B2657F3F81C3}" type="pres">
      <dgm:prSet presAssocID="{B49A6628-F4C8-4201-A308-03047BF0AC17}" presName="composite" presStyleCnt="0"/>
      <dgm:spPr/>
    </dgm:pt>
    <dgm:pt modelId="{9A528F8C-6803-480E-9A2D-BB107AB8A856}" type="pres">
      <dgm:prSet presAssocID="{B49A6628-F4C8-4201-A308-03047BF0AC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6315B1-05E4-4985-8CB8-01F4FC0E5A93}" type="pres">
      <dgm:prSet presAssocID="{B49A6628-F4C8-4201-A308-03047BF0AC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A610F9-7C4D-4130-A759-BBEECAAEA764}" srcId="{B49A6628-F4C8-4201-A308-03047BF0AC17}" destId="{550EC7E7-1906-483F-A7DC-232E9A1F87A3}" srcOrd="3" destOrd="0" parTransId="{6B1B94CC-5B24-4696-ACB1-5102852D7A69}" sibTransId="{FA47E594-EC16-45DE-8A77-A490568886EC}"/>
    <dgm:cxn modelId="{EFD5F6E1-E6E9-49EE-98BB-554FCD50E4FA}" srcId="{550EC7E7-1906-483F-A7DC-232E9A1F87A3}" destId="{54EC24F4-A65C-4304-ACCD-4B13AF2B454C}" srcOrd="0" destOrd="0" parTransId="{7D3CC77F-A1EB-4292-9661-1F9E2C8EF442}" sibTransId="{97D737E4-3484-4149-AC2D-5D5C61A8D9BE}"/>
    <dgm:cxn modelId="{221E5AA7-8507-409B-9DB4-9D539CD1602B}" srcId="{B49A6628-F4C8-4201-A308-03047BF0AC17}" destId="{E79CBFE2-D209-4C02-891B-9F1306EA938E}" srcOrd="0" destOrd="0" parTransId="{C685E5B8-0727-4755-8D8E-A0F2D0363771}" sibTransId="{7099C434-892C-475F-B456-6091DF7D7A72}"/>
    <dgm:cxn modelId="{B09D1FFA-ABAA-400B-9B79-D12B94AEDB35}" srcId="{20F3E74B-3B38-4037-AFA1-C1CBE08A9868}" destId="{AEEC6279-D5F7-41AD-AB93-059D481F91B2}" srcOrd="0" destOrd="0" parTransId="{AC23B2E7-207F-47C7-AF47-57C66DDFEE2F}" sibTransId="{6F26AB47-3C0F-47E0-A18E-8C8F77057A35}"/>
    <dgm:cxn modelId="{3FD1E183-1F77-4B26-AC4A-5C74B7BB274A}" srcId="{B49A6628-F4C8-4201-A308-03047BF0AC17}" destId="{DFD60EC1-0392-4F9E-9170-34DDABFA6757}" srcOrd="1" destOrd="0" parTransId="{A0C44823-D270-4B78-B340-D304A1CC51F8}" sibTransId="{B86B8492-5DB3-453F-8F7F-B57024ADB7FC}"/>
    <dgm:cxn modelId="{7C947024-2016-4419-9A1D-2918F175F9A9}" type="presOf" srcId="{A551AAA5-5572-4828-802F-DCE7FA1479D4}" destId="{C2604712-D49A-491F-8CF6-D36273E674E4}" srcOrd="0" destOrd="0" presId="urn:microsoft.com/office/officeart/2005/8/layout/hList1"/>
    <dgm:cxn modelId="{18123922-1548-4309-95A8-DD07A53C1594}" type="presOf" srcId="{AEEC6279-D5F7-41AD-AB93-059D481F91B2}" destId="{D8C3CC33-1E8E-409E-BB2C-249294B309D8}" srcOrd="0" destOrd="0" presId="urn:microsoft.com/office/officeart/2005/8/layout/hList1"/>
    <dgm:cxn modelId="{0D83D163-2576-4098-872E-2CF97F0AB1DA}" type="presOf" srcId="{9A9DFF1C-FEE5-4E80-BA49-FFDA35B168AD}" destId="{D8C3CC33-1E8E-409E-BB2C-249294B309D8}" srcOrd="0" destOrd="2" presId="urn:microsoft.com/office/officeart/2005/8/layout/hList1"/>
    <dgm:cxn modelId="{D7E25AC4-0C71-4A39-9909-9C9B5F80E0A1}" type="presOf" srcId="{DFD60EC1-0392-4F9E-9170-34DDABFA6757}" destId="{706315B1-05E4-4985-8CB8-01F4FC0E5A93}" srcOrd="0" destOrd="1" presId="urn:microsoft.com/office/officeart/2005/8/layout/hList1"/>
    <dgm:cxn modelId="{A9B6BBF2-29C9-40BE-878B-2B2AD0D397FE}" srcId="{20F3E74B-3B38-4037-AFA1-C1CBE08A9868}" destId="{9A9DFF1C-FEE5-4E80-BA49-FFDA35B168AD}" srcOrd="2" destOrd="0" parTransId="{FFD425AE-FBFD-48DB-82F7-6547FE6451FE}" sibTransId="{F45BF916-65A6-41A8-B20B-985C8484C0D7}"/>
    <dgm:cxn modelId="{16669427-AC7A-461E-B69C-B5023526717D}" type="presOf" srcId="{20F3E74B-3B38-4037-AFA1-C1CBE08A9868}" destId="{377EF242-2D1E-4002-AFA6-E7B6DFA5EECA}" srcOrd="0" destOrd="0" presId="urn:microsoft.com/office/officeart/2005/8/layout/hList1"/>
    <dgm:cxn modelId="{FA5E9D6C-C812-4EDB-B206-999500B20FE9}" srcId="{A551AAA5-5572-4828-802F-DCE7FA1479D4}" destId="{B49A6628-F4C8-4201-A308-03047BF0AC17}" srcOrd="1" destOrd="0" parTransId="{249C27BA-E13A-4195-9CFD-0BCEFEEDED4A}" sibTransId="{CB68B830-3112-4F53-BDA5-C47ABDEBADF1}"/>
    <dgm:cxn modelId="{FD9DC3D7-DE59-4A8E-85B2-F2EF85249315}" type="presOf" srcId="{550EC7E7-1906-483F-A7DC-232E9A1F87A3}" destId="{706315B1-05E4-4985-8CB8-01F4FC0E5A93}" srcOrd="0" destOrd="3" presId="urn:microsoft.com/office/officeart/2005/8/layout/hList1"/>
    <dgm:cxn modelId="{C79786F5-74B9-41C1-8330-3D46FBD723A3}" srcId="{A551AAA5-5572-4828-802F-DCE7FA1479D4}" destId="{20F3E74B-3B38-4037-AFA1-C1CBE08A9868}" srcOrd="0" destOrd="0" parTransId="{02D81195-3590-48C3-90F5-30CAB0997CD4}" sibTransId="{5775D6BE-5108-41D4-A34E-9EA23D8CFE98}"/>
    <dgm:cxn modelId="{CEB86468-6B08-4220-AED8-EEAF8CF5FA00}" type="presOf" srcId="{54EC24F4-A65C-4304-ACCD-4B13AF2B454C}" destId="{706315B1-05E4-4985-8CB8-01F4FC0E5A93}" srcOrd="0" destOrd="4" presId="urn:microsoft.com/office/officeart/2005/8/layout/hList1"/>
    <dgm:cxn modelId="{8EA66057-34F5-4080-83A9-5790E55D5898}" type="presOf" srcId="{DFACD435-FF8C-4CA5-97EF-D4FDC10B7BAA}" destId="{D8C3CC33-1E8E-409E-BB2C-249294B309D8}" srcOrd="0" destOrd="1" presId="urn:microsoft.com/office/officeart/2005/8/layout/hList1"/>
    <dgm:cxn modelId="{1617E432-2C06-4516-A3A1-B1F5565B5E9D}" srcId="{B49A6628-F4C8-4201-A308-03047BF0AC17}" destId="{B086603C-D35D-4A1A-8EB9-0D51D043E22F}" srcOrd="2" destOrd="0" parTransId="{6A4B367D-AD66-4AEA-A97F-9CD1DE6D1BD4}" sibTransId="{86F1F1B7-C76F-473B-90BB-45BC04E28370}"/>
    <dgm:cxn modelId="{620FC342-2642-414F-BC36-4E4952019DDB}" type="presOf" srcId="{B086603C-D35D-4A1A-8EB9-0D51D043E22F}" destId="{706315B1-05E4-4985-8CB8-01F4FC0E5A93}" srcOrd="0" destOrd="2" presId="urn:microsoft.com/office/officeart/2005/8/layout/hList1"/>
    <dgm:cxn modelId="{2A63C616-2380-4FF2-B039-36DECA1AC317}" type="presOf" srcId="{E79CBFE2-D209-4C02-891B-9F1306EA938E}" destId="{706315B1-05E4-4985-8CB8-01F4FC0E5A93}" srcOrd="0" destOrd="0" presId="urn:microsoft.com/office/officeart/2005/8/layout/hList1"/>
    <dgm:cxn modelId="{734A5C98-9469-41E3-9CBF-ECD365ADE1E0}" srcId="{20F3E74B-3B38-4037-AFA1-C1CBE08A9868}" destId="{DFACD435-FF8C-4CA5-97EF-D4FDC10B7BAA}" srcOrd="1" destOrd="0" parTransId="{EC44B701-80FB-4964-B34C-C2CCD8B3411E}" sibTransId="{8EA1D753-5040-4D4D-95EC-283C7D6079CD}"/>
    <dgm:cxn modelId="{4470DD66-CACB-4A61-9C93-4B0CEF5C98AF}" type="presOf" srcId="{B49A6628-F4C8-4201-A308-03047BF0AC17}" destId="{9A528F8C-6803-480E-9A2D-BB107AB8A856}" srcOrd="0" destOrd="0" presId="urn:microsoft.com/office/officeart/2005/8/layout/hList1"/>
    <dgm:cxn modelId="{14B4680F-CF52-4C93-9453-DB65764E6EDE}" type="presParOf" srcId="{C2604712-D49A-491F-8CF6-D36273E674E4}" destId="{94A173E6-2466-4661-ACD9-CB4B1C9A4DE4}" srcOrd="0" destOrd="0" presId="urn:microsoft.com/office/officeart/2005/8/layout/hList1"/>
    <dgm:cxn modelId="{AEE7B2FD-7F4E-4237-B4D8-701D7B4A3124}" type="presParOf" srcId="{94A173E6-2466-4661-ACD9-CB4B1C9A4DE4}" destId="{377EF242-2D1E-4002-AFA6-E7B6DFA5EECA}" srcOrd="0" destOrd="0" presId="urn:microsoft.com/office/officeart/2005/8/layout/hList1"/>
    <dgm:cxn modelId="{DF24E950-B3F9-47FB-8C96-62FFA747B63C}" type="presParOf" srcId="{94A173E6-2466-4661-ACD9-CB4B1C9A4DE4}" destId="{D8C3CC33-1E8E-409E-BB2C-249294B309D8}" srcOrd="1" destOrd="0" presId="urn:microsoft.com/office/officeart/2005/8/layout/hList1"/>
    <dgm:cxn modelId="{F495AB61-DDA8-404E-B27F-2883431EC647}" type="presParOf" srcId="{C2604712-D49A-491F-8CF6-D36273E674E4}" destId="{582AF689-F23E-4D88-BBFA-6194DF96AEB7}" srcOrd="1" destOrd="0" presId="urn:microsoft.com/office/officeart/2005/8/layout/hList1"/>
    <dgm:cxn modelId="{8A970894-73DD-49DD-84D8-53FCA3784272}" type="presParOf" srcId="{C2604712-D49A-491F-8CF6-D36273E674E4}" destId="{E5CF7C9C-BF3E-4E6C-BCB7-B2657F3F81C3}" srcOrd="2" destOrd="0" presId="urn:microsoft.com/office/officeart/2005/8/layout/hList1"/>
    <dgm:cxn modelId="{26517748-B50C-4EAE-926E-70BA7184D11C}" type="presParOf" srcId="{E5CF7C9C-BF3E-4E6C-BCB7-B2657F3F81C3}" destId="{9A528F8C-6803-480E-9A2D-BB107AB8A856}" srcOrd="0" destOrd="0" presId="urn:microsoft.com/office/officeart/2005/8/layout/hList1"/>
    <dgm:cxn modelId="{59FFCE10-EF5F-4CE5-B79F-50944BBC224C}" type="presParOf" srcId="{E5CF7C9C-BF3E-4E6C-BCB7-B2657F3F81C3}" destId="{706315B1-05E4-4985-8CB8-01F4FC0E5A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7EA15C2-1C09-4D58-A79E-4D47F2E7D6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7ADE9-5066-42D6-9972-ADDCE462AF43}">
      <dgm:prSet/>
      <dgm:spPr/>
      <dgm:t>
        <a:bodyPr/>
        <a:lstStyle/>
        <a:p>
          <a:pPr rtl="0"/>
          <a:r>
            <a:rPr lang="cs-CZ" dirty="0" smtClean="0"/>
            <a:t>Ukončení péče (poskytovatel)</a:t>
          </a:r>
          <a:endParaRPr lang="cs-CZ" dirty="0"/>
        </a:p>
      </dgm:t>
    </dgm:pt>
    <dgm:pt modelId="{98768142-9504-4492-A101-3BCC1E7D0EBD}" type="parTrans" cxnId="{064E95FE-873E-4A1F-8F6D-DB7B0F7E764F}">
      <dgm:prSet/>
      <dgm:spPr/>
      <dgm:t>
        <a:bodyPr/>
        <a:lstStyle/>
        <a:p>
          <a:endParaRPr lang="cs-CZ"/>
        </a:p>
      </dgm:t>
    </dgm:pt>
    <dgm:pt modelId="{44796CD4-866C-4CD6-AAE2-EEE6B4F122A5}" type="sibTrans" cxnId="{064E95FE-873E-4A1F-8F6D-DB7B0F7E764F}">
      <dgm:prSet/>
      <dgm:spPr/>
      <dgm:t>
        <a:bodyPr/>
        <a:lstStyle/>
        <a:p>
          <a:endParaRPr lang="cs-CZ"/>
        </a:p>
      </dgm:t>
    </dgm:pt>
    <dgm:pt modelId="{2A1B84F7-FED3-4EDA-8649-B7AEDE16B6AA}" type="pres">
      <dgm:prSet presAssocID="{07EA15C2-1C09-4D58-A79E-4D47F2E7D6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4CF15A-9114-4173-BA23-94E2CBE4D531}" type="pres">
      <dgm:prSet presAssocID="{4797ADE9-5066-42D6-9972-ADDCE462AF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0E2295-AF46-4546-9721-4AF4EB9D1B92}" type="presOf" srcId="{4797ADE9-5066-42D6-9972-ADDCE462AF43}" destId="{BB4CF15A-9114-4173-BA23-94E2CBE4D531}" srcOrd="0" destOrd="0" presId="urn:microsoft.com/office/officeart/2005/8/layout/vList2"/>
    <dgm:cxn modelId="{064E95FE-873E-4A1F-8F6D-DB7B0F7E764F}" srcId="{07EA15C2-1C09-4D58-A79E-4D47F2E7D6B5}" destId="{4797ADE9-5066-42D6-9972-ADDCE462AF43}" srcOrd="0" destOrd="0" parTransId="{98768142-9504-4492-A101-3BCC1E7D0EBD}" sibTransId="{44796CD4-866C-4CD6-AAE2-EEE6B4F122A5}"/>
    <dgm:cxn modelId="{C68C7542-630F-4A13-998C-0E2C4C010C63}" type="presOf" srcId="{07EA15C2-1C09-4D58-A79E-4D47F2E7D6B5}" destId="{2A1B84F7-FED3-4EDA-8649-B7AEDE16B6AA}" srcOrd="0" destOrd="0" presId="urn:microsoft.com/office/officeart/2005/8/layout/vList2"/>
    <dgm:cxn modelId="{3E5BEC3D-52A6-42C8-8E32-4825DEE17CDB}" type="presParOf" srcId="{2A1B84F7-FED3-4EDA-8649-B7AEDE16B6AA}" destId="{BB4CF15A-9114-4173-BA23-94E2CBE4D5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8BC1642-806D-432A-87B3-6B9E25A165AD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028F1D4-E701-454C-9AAC-A420FD882D3F}">
      <dgm:prSet/>
      <dgm:spPr/>
      <dgm:t>
        <a:bodyPr/>
        <a:lstStyle/>
        <a:p>
          <a:pPr rtl="0"/>
          <a:r>
            <a:rPr lang="cs-CZ" smtClean="0"/>
            <a:t>Zdravotnický pracovník</a:t>
          </a:r>
          <a:endParaRPr lang="cs-CZ"/>
        </a:p>
      </dgm:t>
    </dgm:pt>
    <dgm:pt modelId="{C39DD2EE-55CC-454B-9009-4FC18DE2AB13}" type="parTrans" cxnId="{D67CD6AD-264B-473E-9638-57C331610FC3}">
      <dgm:prSet/>
      <dgm:spPr/>
      <dgm:t>
        <a:bodyPr/>
        <a:lstStyle/>
        <a:p>
          <a:endParaRPr lang="cs-CZ"/>
        </a:p>
      </dgm:t>
    </dgm:pt>
    <dgm:pt modelId="{DE916340-E672-46B7-9FFE-4A8341D5CA26}" type="sibTrans" cxnId="{D67CD6AD-264B-473E-9638-57C331610FC3}">
      <dgm:prSet/>
      <dgm:spPr/>
      <dgm:t>
        <a:bodyPr/>
        <a:lstStyle/>
        <a:p>
          <a:endParaRPr lang="cs-CZ"/>
        </a:p>
      </dgm:t>
    </dgm:pt>
    <dgm:pt modelId="{45493CD2-D378-4298-8604-EE1268D9C02C}">
      <dgm:prSet/>
      <dgm:spPr/>
      <dgm:t>
        <a:bodyPr/>
        <a:lstStyle/>
        <a:p>
          <a:pPr rtl="0"/>
          <a:r>
            <a:rPr lang="cs-CZ" dirty="0" smtClean="0"/>
            <a:t>Dle zákona o zdravotních službách Lékaři i „</a:t>
          </a:r>
          <a:r>
            <a:rPr lang="cs-CZ" dirty="0" err="1" smtClean="0"/>
            <a:t>nelékaři</a:t>
          </a:r>
          <a:r>
            <a:rPr lang="cs-CZ" dirty="0" smtClean="0"/>
            <a:t>“</a:t>
          </a:r>
          <a:endParaRPr lang="cs-CZ" dirty="0"/>
        </a:p>
      </dgm:t>
    </dgm:pt>
    <dgm:pt modelId="{CC8CDDB9-4CC1-4C2E-84B4-94753E5F69FC}" type="parTrans" cxnId="{B480166B-889E-47FD-91D0-868B3E5166BB}">
      <dgm:prSet/>
      <dgm:spPr/>
      <dgm:t>
        <a:bodyPr/>
        <a:lstStyle/>
        <a:p>
          <a:endParaRPr lang="cs-CZ"/>
        </a:p>
      </dgm:t>
    </dgm:pt>
    <dgm:pt modelId="{CF293B63-5F36-4A43-B9C9-ABBEDEB162CA}" type="sibTrans" cxnId="{B480166B-889E-47FD-91D0-868B3E5166BB}">
      <dgm:prSet/>
      <dgm:spPr/>
      <dgm:t>
        <a:bodyPr/>
        <a:lstStyle/>
        <a:p>
          <a:endParaRPr lang="cs-CZ"/>
        </a:p>
      </dgm:t>
    </dgm:pt>
    <dgm:pt modelId="{2F75BC37-F2A2-4E21-95E8-447B8C618A71}">
      <dgm:prSet/>
      <dgm:spPr/>
      <dgm:t>
        <a:bodyPr/>
        <a:lstStyle/>
        <a:p>
          <a:pPr rtl="0"/>
          <a:r>
            <a:rPr lang="cs-CZ" dirty="0" smtClean="0"/>
            <a:t>Jiný odborný pracovník</a:t>
          </a:r>
          <a:endParaRPr lang="cs-CZ" dirty="0"/>
        </a:p>
      </dgm:t>
    </dgm:pt>
    <dgm:pt modelId="{48D0C81D-4676-4F89-BA8F-50FED407DBAB}" type="parTrans" cxnId="{45469572-AFDA-417E-972D-D733910D207C}">
      <dgm:prSet/>
      <dgm:spPr/>
      <dgm:t>
        <a:bodyPr/>
        <a:lstStyle/>
        <a:p>
          <a:endParaRPr lang="cs-CZ"/>
        </a:p>
      </dgm:t>
    </dgm:pt>
    <dgm:pt modelId="{F3EE4D9E-25D2-4000-BA51-AAEF0AC6B6AF}" type="sibTrans" cxnId="{45469572-AFDA-417E-972D-D733910D207C}">
      <dgm:prSet/>
      <dgm:spPr/>
      <dgm:t>
        <a:bodyPr/>
        <a:lstStyle/>
        <a:p>
          <a:endParaRPr lang="cs-CZ"/>
        </a:p>
      </dgm:t>
    </dgm:pt>
    <dgm:pt modelId="{2BE52C92-850A-40E0-AAA6-86D3D623C1FB}">
      <dgm:prSet/>
      <dgm:spPr/>
      <dgm:t>
        <a:bodyPr/>
        <a:lstStyle/>
        <a:p>
          <a:pPr rtl="0"/>
          <a:r>
            <a:rPr lang="cs-CZ" dirty="0" smtClean="0"/>
            <a:t>pod odborným dohledem nebo přímým vedením zdravotnického pracovníka způsobilého k poskytování zdravotní péče vykonává činnosti, které přímo souvisejí s poskytováním zdravotní péče</a:t>
          </a:r>
          <a:endParaRPr lang="cs-CZ" dirty="0"/>
        </a:p>
      </dgm:t>
    </dgm:pt>
    <dgm:pt modelId="{1EE7DFE2-2F28-425E-AC3A-B1B28B5D51DB}" type="parTrans" cxnId="{FBB588D3-6899-4B9B-9478-593001D38368}">
      <dgm:prSet/>
      <dgm:spPr/>
      <dgm:t>
        <a:bodyPr/>
        <a:lstStyle/>
        <a:p>
          <a:endParaRPr lang="cs-CZ"/>
        </a:p>
      </dgm:t>
    </dgm:pt>
    <dgm:pt modelId="{988F6078-AEFC-4628-89F4-F0E086F97654}" type="sibTrans" cxnId="{FBB588D3-6899-4B9B-9478-593001D38368}">
      <dgm:prSet/>
      <dgm:spPr/>
      <dgm:t>
        <a:bodyPr/>
        <a:lstStyle/>
        <a:p>
          <a:endParaRPr lang="cs-CZ"/>
        </a:p>
      </dgm:t>
    </dgm:pt>
    <dgm:pt modelId="{31427FD1-2E97-4AC0-A266-24E23F30D9B5}">
      <dgm:prSet/>
      <dgm:spPr/>
      <dgm:t>
        <a:bodyPr/>
        <a:lstStyle/>
        <a:p>
          <a:pPr rtl="0"/>
          <a:r>
            <a:rPr lang="cs-CZ" dirty="0" smtClean="0"/>
            <a:t>Psycholog (do r. 2008), </a:t>
          </a:r>
          <a:r>
            <a:rPr lang="cs-CZ" dirty="0" smtClean="0"/>
            <a:t>logoped, sociální pracovník, pracovní terapeut</a:t>
          </a:r>
          <a:endParaRPr lang="cs-CZ" dirty="0"/>
        </a:p>
      </dgm:t>
    </dgm:pt>
    <dgm:pt modelId="{6E9CF66A-06CD-4E44-8B14-FAEBD68DA0B7}" type="parTrans" cxnId="{46F046BA-C4BB-4AF3-8E6D-E61301231ACC}">
      <dgm:prSet/>
      <dgm:spPr/>
      <dgm:t>
        <a:bodyPr/>
        <a:lstStyle/>
        <a:p>
          <a:endParaRPr lang="cs-CZ"/>
        </a:p>
      </dgm:t>
    </dgm:pt>
    <dgm:pt modelId="{DB893A5A-B06C-4D14-B8E4-CA7C3D4EA477}" type="sibTrans" cxnId="{46F046BA-C4BB-4AF3-8E6D-E61301231ACC}">
      <dgm:prSet/>
      <dgm:spPr/>
      <dgm:t>
        <a:bodyPr/>
        <a:lstStyle/>
        <a:p>
          <a:endParaRPr lang="cs-CZ"/>
        </a:p>
      </dgm:t>
    </dgm:pt>
    <dgm:pt modelId="{41123A37-2409-4E1A-ACE7-7C8A215C0679}">
      <dgm:prSet/>
      <dgm:spPr/>
      <dgm:t>
        <a:bodyPr/>
        <a:lstStyle/>
        <a:p>
          <a:pPr rtl="0"/>
          <a:endParaRPr lang="cs-CZ" dirty="0"/>
        </a:p>
      </dgm:t>
    </dgm:pt>
    <dgm:pt modelId="{346D5B9D-9271-4C69-8DE2-3A5FD466E602}" type="parTrans" cxnId="{BB739865-A103-411C-A613-80B108970472}">
      <dgm:prSet/>
      <dgm:spPr/>
      <dgm:t>
        <a:bodyPr/>
        <a:lstStyle/>
        <a:p>
          <a:endParaRPr lang="cs-CZ"/>
        </a:p>
      </dgm:t>
    </dgm:pt>
    <dgm:pt modelId="{320140C1-EE43-4364-9F99-A92347F55A7B}" type="sibTrans" cxnId="{BB739865-A103-411C-A613-80B108970472}">
      <dgm:prSet/>
      <dgm:spPr/>
      <dgm:t>
        <a:bodyPr/>
        <a:lstStyle/>
        <a:p>
          <a:endParaRPr lang="cs-CZ"/>
        </a:p>
      </dgm:t>
    </dgm:pt>
    <dgm:pt modelId="{4024AB4D-2276-4AAF-A44A-B8D118F938F0}">
      <dgm:prSet/>
      <dgm:spPr/>
      <dgm:t>
        <a:bodyPr/>
        <a:lstStyle/>
        <a:p>
          <a:pPr rtl="0"/>
          <a:r>
            <a:rPr lang="cs-CZ" dirty="0" smtClean="0"/>
            <a:t>Některé předpisy používají zdrav </a:t>
          </a:r>
          <a:r>
            <a:rPr lang="cs-CZ" dirty="0" err="1" smtClean="0"/>
            <a:t>prac</a:t>
          </a:r>
          <a:r>
            <a:rPr lang="cs-CZ" dirty="0" smtClean="0"/>
            <a:t>. v užším smyslu (</a:t>
          </a:r>
          <a:r>
            <a:rPr lang="cs-CZ" dirty="0" err="1" smtClean="0"/>
            <a:t>nelékaři</a:t>
          </a:r>
          <a:r>
            <a:rPr lang="cs-CZ" dirty="0" smtClean="0"/>
            <a:t>)</a:t>
          </a:r>
          <a:endParaRPr lang="cs-CZ" dirty="0"/>
        </a:p>
      </dgm:t>
    </dgm:pt>
    <dgm:pt modelId="{0F6B5063-559A-4B63-8DA5-B6BA01EF2699}" type="parTrans" cxnId="{D6203A4B-1FE4-4411-BA98-107B60DB0C47}">
      <dgm:prSet/>
      <dgm:spPr/>
      <dgm:t>
        <a:bodyPr/>
        <a:lstStyle/>
        <a:p>
          <a:endParaRPr lang="cs-CZ"/>
        </a:p>
      </dgm:t>
    </dgm:pt>
    <dgm:pt modelId="{C06EED52-9508-416F-AB97-D8F07B565F1C}" type="sibTrans" cxnId="{D6203A4B-1FE4-4411-BA98-107B60DB0C47}">
      <dgm:prSet/>
      <dgm:spPr/>
      <dgm:t>
        <a:bodyPr/>
        <a:lstStyle/>
        <a:p>
          <a:endParaRPr lang="cs-CZ"/>
        </a:p>
      </dgm:t>
    </dgm:pt>
    <dgm:pt modelId="{9E7BBF76-C7F8-46C6-AA71-32A5435BD457}" type="pres">
      <dgm:prSet presAssocID="{48BC1642-806D-432A-87B3-6B9E25A16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B1F72F-170A-4DDC-B4B1-C75E455EF2D0}" type="pres">
      <dgm:prSet presAssocID="{7028F1D4-E701-454C-9AAC-A420FD882D3F}" presName="composite" presStyleCnt="0"/>
      <dgm:spPr/>
      <dgm:t>
        <a:bodyPr/>
        <a:lstStyle/>
        <a:p>
          <a:endParaRPr lang="cs-CZ"/>
        </a:p>
      </dgm:t>
    </dgm:pt>
    <dgm:pt modelId="{DDCDB499-8546-4FBA-B3F4-0DAC49334361}" type="pres">
      <dgm:prSet presAssocID="{7028F1D4-E701-454C-9AAC-A420FD882D3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5FF6E2-CB76-4CFA-BD17-836136F061A1}" type="pres">
      <dgm:prSet presAssocID="{7028F1D4-E701-454C-9AAC-A420FD882D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3223DB-1220-4150-A8A8-C216F8E07CE7}" type="pres">
      <dgm:prSet presAssocID="{DE916340-E672-46B7-9FFE-4A8341D5CA26}" presName="space" presStyleCnt="0"/>
      <dgm:spPr/>
      <dgm:t>
        <a:bodyPr/>
        <a:lstStyle/>
        <a:p>
          <a:endParaRPr lang="cs-CZ"/>
        </a:p>
      </dgm:t>
    </dgm:pt>
    <dgm:pt modelId="{A822063B-29CF-41A7-8708-BB16F2B66270}" type="pres">
      <dgm:prSet presAssocID="{2F75BC37-F2A2-4E21-95E8-447B8C618A71}" presName="composite" presStyleCnt="0"/>
      <dgm:spPr/>
      <dgm:t>
        <a:bodyPr/>
        <a:lstStyle/>
        <a:p>
          <a:endParaRPr lang="cs-CZ"/>
        </a:p>
      </dgm:t>
    </dgm:pt>
    <dgm:pt modelId="{4AFBEFC8-147C-4EA0-89A5-3E7A4C88E446}" type="pres">
      <dgm:prSet presAssocID="{2F75BC37-F2A2-4E21-95E8-447B8C618A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CDE481-09AA-46CB-880E-F08621424554}" type="pres">
      <dgm:prSet presAssocID="{2F75BC37-F2A2-4E21-95E8-447B8C618A7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B70363-55E4-49FC-9CC8-55B2E2FC6795}" type="presOf" srcId="{45493CD2-D378-4298-8604-EE1268D9C02C}" destId="{9C5FF6E2-CB76-4CFA-BD17-836136F061A1}" srcOrd="0" destOrd="0" presId="urn:microsoft.com/office/officeart/2005/8/layout/hList1"/>
    <dgm:cxn modelId="{BB739865-A103-411C-A613-80B108970472}" srcId="{7028F1D4-E701-454C-9AAC-A420FD882D3F}" destId="{41123A37-2409-4E1A-ACE7-7C8A215C0679}" srcOrd="2" destOrd="0" parTransId="{346D5B9D-9271-4C69-8DE2-3A5FD466E602}" sibTransId="{320140C1-EE43-4364-9F99-A92347F55A7B}"/>
    <dgm:cxn modelId="{48F4C583-0FAF-48BB-BD04-9E9B0494E5EA}" type="presOf" srcId="{2F75BC37-F2A2-4E21-95E8-447B8C618A71}" destId="{4AFBEFC8-147C-4EA0-89A5-3E7A4C88E446}" srcOrd="0" destOrd="0" presId="urn:microsoft.com/office/officeart/2005/8/layout/hList1"/>
    <dgm:cxn modelId="{D6203A4B-1FE4-4411-BA98-107B60DB0C47}" srcId="{7028F1D4-E701-454C-9AAC-A420FD882D3F}" destId="{4024AB4D-2276-4AAF-A44A-B8D118F938F0}" srcOrd="1" destOrd="0" parTransId="{0F6B5063-559A-4B63-8DA5-B6BA01EF2699}" sibTransId="{C06EED52-9508-416F-AB97-D8F07B565F1C}"/>
    <dgm:cxn modelId="{BB5E242C-DF4B-4FD0-97C2-5432CB4F8EE1}" type="presOf" srcId="{48BC1642-806D-432A-87B3-6B9E25A165AD}" destId="{9E7BBF76-C7F8-46C6-AA71-32A5435BD457}" srcOrd="0" destOrd="0" presId="urn:microsoft.com/office/officeart/2005/8/layout/hList1"/>
    <dgm:cxn modelId="{46F046BA-C4BB-4AF3-8E6D-E61301231ACC}" srcId="{2F75BC37-F2A2-4E21-95E8-447B8C618A71}" destId="{31427FD1-2E97-4AC0-A266-24E23F30D9B5}" srcOrd="1" destOrd="0" parTransId="{6E9CF66A-06CD-4E44-8B14-FAEBD68DA0B7}" sibTransId="{DB893A5A-B06C-4D14-B8E4-CA7C3D4EA477}"/>
    <dgm:cxn modelId="{45469572-AFDA-417E-972D-D733910D207C}" srcId="{48BC1642-806D-432A-87B3-6B9E25A165AD}" destId="{2F75BC37-F2A2-4E21-95E8-447B8C618A71}" srcOrd="1" destOrd="0" parTransId="{48D0C81D-4676-4F89-BA8F-50FED407DBAB}" sibTransId="{F3EE4D9E-25D2-4000-BA51-AAEF0AC6B6AF}"/>
    <dgm:cxn modelId="{06BC7118-0084-4B1A-9880-14B062FF119A}" type="presOf" srcId="{2BE52C92-850A-40E0-AAA6-86D3D623C1FB}" destId="{C3CDE481-09AA-46CB-880E-F08621424554}" srcOrd="0" destOrd="0" presId="urn:microsoft.com/office/officeart/2005/8/layout/hList1"/>
    <dgm:cxn modelId="{20C10680-3137-4752-9EEB-9F60C225FC8E}" type="presOf" srcId="{31427FD1-2E97-4AC0-A266-24E23F30D9B5}" destId="{C3CDE481-09AA-46CB-880E-F08621424554}" srcOrd="0" destOrd="1" presId="urn:microsoft.com/office/officeart/2005/8/layout/hList1"/>
    <dgm:cxn modelId="{FBB588D3-6899-4B9B-9478-593001D38368}" srcId="{2F75BC37-F2A2-4E21-95E8-447B8C618A71}" destId="{2BE52C92-850A-40E0-AAA6-86D3D623C1FB}" srcOrd="0" destOrd="0" parTransId="{1EE7DFE2-2F28-425E-AC3A-B1B28B5D51DB}" sibTransId="{988F6078-AEFC-4628-89F4-F0E086F97654}"/>
    <dgm:cxn modelId="{140A406D-D0EE-43A0-89E9-D14A0603C792}" type="presOf" srcId="{4024AB4D-2276-4AAF-A44A-B8D118F938F0}" destId="{9C5FF6E2-CB76-4CFA-BD17-836136F061A1}" srcOrd="0" destOrd="1" presId="urn:microsoft.com/office/officeart/2005/8/layout/hList1"/>
    <dgm:cxn modelId="{D67CD6AD-264B-473E-9638-57C331610FC3}" srcId="{48BC1642-806D-432A-87B3-6B9E25A165AD}" destId="{7028F1D4-E701-454C-9AAC-A420FD882D3F}" srcOrd="0" destOrd="0" parTransId="{C39DD2EE-55CC-454B-9009-4FC18DE2AB13}" sibTransId="{DE916340-E672-46B7-9FFE-4A8341D5CA26}"/>
    <dgm:cxn modelId="{C2ACE56F-2F17-4317-86D4-5819051E84D1}" type="presOf" srcId="{7028F1D4-E701-454C-9AAC-A420FD882D3F}" destId="{DDCDB499-8546-4FBA-B3F4-0DAC49334361}" srcOrd="0" destOrd="0" presId="urn:microsoft.com/office/officeart/2005/8/layout/hList1"/>
    <dgm:cxn modelId="{B480166B-889E-47FD-91D0-868B3E5166BB}" srcId="{7028F1D4-E701-454C-9AAC-A420FD882D3F}" destId="{45493CD2-D378-4298-8604-EE1268D9C02C}" srcOrd="0" destOrd="0" parTransId="{CC8CDDB9-4CC1-4C2E-84B4-94753E5F69FC}" sibTransId="{CF293B63-5F36-4A43-B9C9-ABBEDEB162CA}"/>
    <dgm:cxn modelId="{E2494463-8590-47C1-A900-547A93439B96}" type="presOf" srcId="{41123A37-2409-4E1A-ACE7-7C8A215C0679}" destId="{9C5FF6E2-CB76-4CFA-BD17-836136F061A1}" srcOrd="0" destOrd="2" presId="urn:microsoft.com/office/officeart/2005/8/layout/hList1"/>
    <dgm:cxn modelId="{361F76B1-AC7D-4A63-B59B-8D1827BEE1B3}" type="presParOf" srcId="{9E7BBF76-C7F8-46C6-AA71-32A5435BD457}" destId="{3EB1F72F-170A-4DDC-B4B1-C75E455EF2D0}" srcOrd="0" destOrd="0" presId="urn:microsoft.com/office/officeart/2005/8/layout/hList1"/>
    <dgm:cxn modelId="{B424115E-7A7A-4E52-AE83-B91A09BA65E0}" type="presParOf" srcId="{3EB1F72F-170A-4DDC-B4B1-C75E455EF2D0}" destId="{DDCDB499-8546-4FBA-B3F4-0DAC49334361}" srcOrd="0" destOrd="0" presId="urn:microsoft.com/office/officeart/2005/8/layout/hList1"/>
    <dgm:cxn modelId="{4C2BD175-1372-4117-8EB8-0F1629438439}" type="presParOf" srcId="{3EB1F72F-170A-4DDC-B4B1-C75E455EF2D0}" destId="{9C5FF6E2-CB76-4CFA-BD17-836136F061A1}" srcOrd="1" destOrd="0" presId="urn:microsoft.com/office/officeart/2005/8/layout/hList1"/>
    <dgm:cxn modelId="{DF7796D6-8BF9-4C34-8140-5D6071428911}" type="presParOf" srcId="{9E7BBF76-C7F8-46C6-AA71-32A5435BD457}" destId="{C43223DB-1220-4150-A8A8-C216F8E07CE7}" srcOrd="1" destOrd="0" presId="urn:microsoft.com/office/officeart/2005/8/layout/hList1"/>
    <dgm:cxn modelId="{1D834AC5-DB9F-4EF8-8800-B60877422C3C}" type="presParOf" srcId="{9E7BBF76-C7F8-46C6-AA71-32A5435BD457}" destId="{A822063B-29CF-41A7-8708-BB16F2B66270}" srcOrd="2" destOrd="0" presId="urn:microsoft.com/office/officeart/2005/8/layout/hList1"/>
    <dgm:cxn modelId="{B42E3453-5820-425F-938D-F2D217FB10CF}" type="presParOf" srcId="{A822063B-29CF-41A7-8708-BB16F2B66270}" destId="{4AFBEFC8-147C-4EA0-89A5-3E7A4C88E446}" srcOrd="0" destOrd="0" presId="urn:microsoft.com/office/officeart/2005/8/layout/hList1"/>
    <dgm:cxn modelId="{2A1B7293-52E3-4ED7-9D29-D1494B0A8D01}" type="presParOf" srcId="{A822063B-29CF-41A7-8708-BB16F2B66270}" destId="{C3CDE481-09AA-46CB-880E-F086214245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F6E02A1-E464-4399-824E-BA079AAB38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0D5ADD-E02E-4DC9-854E-139B273B7DA7}">
      <dgm:prSet/>
      <dgm:spPr/>
      <dgm:t>
        <a:bodyPr/>
        <a:lstStyle/>
        <a:p>
          <a:pPr rtl="0"/>
          <a:r>
            <a:rPr lang="cs-CZ" dirty="0" smtClean="0"/>
            <a:t>S dohledem/bez dohledu výkon těchto specializovaných činností</a:t>
          </a:r>
          <a:endParaRPr lang="cs-CZ" dirty="0"/>
        </a:p>
      </dgm:t>
    </dgm:pt>
    <dgm:pt modelId="{0CD41E51-2432-47DC-AAE9-E2C00B1382B3}" type="parTrans" cxnId="{B60C2232-E742-409B-9247-07C84724FA6D}">
      <dgm:prSet/>
      <dgm:spPr/>
      <dgm:t>
        <a:bodyPr/>
        <a:lstStyle/>
        <a:p>
          <a:endParaRPr lang="cs-CZ"/>
        </a:p>
      </dgm:t>
    </dgm:pt>
    <dgm:pt modelId="{C3C50969-BAB7-437D-A33C-6249A0A29735}" type="sibTrans" cxnId="{B60C2232-E742-409B-9247-07C84724FA6D}">
      <dgm:prSet/>
      <dgm:spPr/>
      <dgm:t>
        <a:bodyPr/>
        <a:lstStyle/>
        <a:p>
          <a:endParaRPr lang="cs-CZ"/>
        </a:p>
      </dgm:t>
    </dgm:pt>
    <dgm:pt modelId="{BA8ECE77-96F4-4A96-A16F-9590A69AFC76}">
      <dgm:prSet/>
      <dgm:spPr/>
      <dgm:t>
        <a:bodyPr/>
        <a:lstStyle/>
        <a:p>
          <a:pPr rtl="0"/>
          <a:r>
            <a:rPr lang="cs-CZ" smtClean="0"/>
            <a:t>psychologickou diagnostiku,</a:t>
          </a:r>
          <a:endParaRPr lang="cs-CZ"/>
        </a:p>
      </dgm:t>
    </dgm:pt>
    <dgm:pt modelId="{9C6A01FB-BA11-4868-A9F0-BFA6FA57C056}" type="parTrans" cxnId="{CA095D71-0F09-4F04-9CF2-93AB9E69A14D}">
      <dgm:prSet/>
      <dgm:spPr/>
      <dgm:t>
        <a:bodyPr/>
        <a:lstStyle/>
        <a:p>
          <a:endParaRPr lang="cs-CZ"/>
        </a:p>
      </dgm:t>
    </dgm:pt>
    <dgm:pt modelId="{3EC3D1B9-7117-4A88-A15C-BD69F260B691}" type="sibTrans" cxnId="{CA095D71-0F09-4F04-9CF2-93AB9E69A14D}">
      <dgm:prSet/>
      <dgm:spPr/>
      <dgm:t>
        <a:bodyPr/>
        <a:lstStyle/>
        <a:p>
          <a:endParaRPr lang="cs-CZ"/>
        </a:p>
      </dgm:t>
    </dgm:pt>
    <dgm:pt modelId="{07019598-8E6E-4D04-8231-BA6FD051C49F}">
      <dgm:prSet/>
      <dgm:spPr/>
      <dgm:t>
        <a:bodyPr/>
        <a:lstStyle/>
        <a:p>
          <a:pPr rtl="0"/>
          <a:r>
            <a:rPr lang="cs-CZ" dirty="0" smtClean="0"/>
            <a:t>psychoterapii a socioterapii,</a:t>
          </a:r>
          <a:endParaRPr lang="cs-CZ" dirty="0"/>
        </a:p>
      </dgm:t>
    </dgm:pt>
    <dgm:pt modelId="{3E701DB5-C2C2-4B48-968A-6EDF92BF2C72}" type="parTrans" cxnId="{6DA3F371-1ABA-4305-8770-45A17BE66051}">
      <dgm:prSet/>
      <dgm:spPr/>
      <dgm:t>
        <a:bodyPr/>
        <a:lstStyle/>
        <a:p>
          <a:endParaRPr lang="cs-CZ"/>
        </a:p>
      </dgm:t>
    </dgm:pt>
    <dgm:pt modelId="{F3ECC768-B513-4729-B609-96BAC92E7CD9}" type="sibTrans" cxnId="{6DA3F371-1ABA-4305-8770-45A17BE66051}">
      <dgm:prSet/>
      <dgm:spPr/>
      <dgm:t>
        <a:bodyPr/>
        <a:lstStyle/>
        <a:p>
          <a:endParaRPr lang="cs-CZ"/>
        </a:p>
      </dgm:t>
    </dgm:pt>
    <dgm:pt modelId="{509C0467-7891-4249-9084-15E9221B543C}">
      <dgm:prSet/>
      <dgm:spPr/>
      <dgm:t>
        <a:bodyPr/>
        <a:lstStyle/>
        <a:p>
          <a:pPr rtl="0"/>
          <a:r>
            <a:rPr lang="cs-CZ" smtClean="0"/>
            <a:t>neodkladnou péči v případě akutních psychických krizí a traumat,</a:t>
          </a:r>
          <a:endParaRPr lang="cs-CZ"/>
        </a:p>
      </dgm:t>
    </dgm:pt>
    <dgm:pt modelId="{DBCC42DB-D39A-49C2-9EAA-1A4AABD6723C}" type="parTrans" cxnId="{9512E3FA-C9A1-4E8D-B823-DACB3CFA2435}">
      <dgm:prSet/>
      <dgm:spPr/>
      <dgm:t>
        <a:bodyPr/>
        <a:lstStyle/>
        <a:p>
          <a:endParaRPr lang="cs-CZ"/>
        </a:p>
      </dgm:t>
    </dgm:pt>
    <dgm:pt modelId="{11DBFB2B-9629-431F-954A-38DEA980D8CA}" type="sibTrans" cxnId="{9512E3FA-C9A1-4E8D-B823-DACB3CFA2435}">
      <dgm:prSet/>
      <dgm:spPr/>
      <dgm:t>
        <a:bodyPr/>
        <a:lstStyle/>
        <a:p>
          <a:endParaRPr lang="cs-CZ"/>
        </a:p>
      </dgm:t>
    </dgm:pt>
    <dgm:pt modelId="{EA3A8BA8-7630-4668-A790-B3C4D3BA356C}">
      <dgm:prSet/>
      <dgm:spPr/>
      <dgm:t>
        <a:bodyPr/>
        <a:lstStyle/>
        <a:p>
          <a:pPr rtl="0"/>
          <a:r>
            <a:rPr lang="cs-CZ" smtClean="0"/>
            <a:t>rehabilitaci, reedukaci a resocializaci psychických funkcí,</a:t>
          </a:r>
          <a:endParaRPr lang="cs-CZ"/>
        </a:p>
      </dgm:t>
    </dgm:pt>
    <dgm:pt modelId="{77188719-0086-4169-83BC-23298F3298F1}" type="parTrans" cxnId="{8E3AC500-B341-41BC-8326-09C3593EBE9E}">
      <dgm:prSet/>
      <dgm:spPr/>
      <dgm:t>
        <a:bodyPr/>
        <a:lstStyle/>
        <a:p>
          <a:endParaRPr lang="cs-CZ"/>
        </a:p>
      </dgm:t>
    </dgm:pt>
    <dgm:pt modelId="{23D6644C-3C8E-4325-853F-9E348580F7E0}" type="sibTrans" cxnId="{8E3AC500-B341-41BC-8326-09C3593EBE9E}">
      <dgm:prSet/>
      <dgm:spPr/>
      <dgm:t>
        <a:bodyPr/>
        <a:lstStyle/>
        <a:p>
          <a:endParaRPr lang="cs-CZ"/>
        </a:p>
      </dgm:t>
    </dgm:pt>
    <dgm:pt modelId="{883210C9-72CE-4BF2-A3AE-6F01950104B9}">
      <dgm:prSet/>
      <dgm:spPr/>
      <dgm:t>
        <a:bodyPr/>
        <a:lstStyle/>
        <a:p>
          <a:pPr rtl="0"/>
          <a:r>
            <a:rPr lang="cs-CZ" smtClean="0"/>
            <a:t>školení zdravotnických pracovníků v oblasti psychologie zdraví a nemoci,</a:t>
          </a:r>
          <a:endParaRPr lang="cs-CZ"/>
        </a:p>
      </dgm:t>
    </dgm:pt>
    <dgm:pt modelId="{BA177A3B-7610-4DE7-BDE2-AF368801AAA4}" type="parTrans" cxnId="{45EB259E-38E9-4A0A-8DD1-F995A5B8360A}">
      <dgm:prSet/>
      <dgm:spPr/>
      <dgm:t>
        <a:bodyPr/>
        <a:lstStyle/>
        <a:p>
          <a:endParaRPr lang="cs-CZ"/>
        </a:p>
      </dgm:t>
    </dgm:pt>
    <dgm:pt modelId="{378FB137-51CA-4A9E-9D08-9B1A46200C19}" type="sibTrans" cxnId="{45EB259E-38E9-4A0A-8DD1-F995A5B8360A}">
      <dgm:prSet/>
      <dgm:spPr/>
      <dgm:t>
        <a:bodyPr/>
        <a:lstStyle/>
        <a:p>
          <a:endParaRPr lang="cs-CZ"/>
        </a:p>
      </dgm:t>
    </dgm:pt>
    <dgm:pt modelId="{D71895F9-8B32-4FA9-A3C4-9248413D0EAB}">
      <dgm:prSet/>
      <dgm:spPr/>
      <dgm:t>
        <a:bodyPr/>
        <a:lstStyle/>
        <a:p>
          <a:pPr rtl="0"/>
          <a:r>
            <a:rPr lang="cs-CZ" smtClean="0"/>
            <a:t>psychologickou prevenci, výchovu a poradenství ke zdravému způsobu života,</a:t>
          </a:r>
          <a:endParaRPr lang="cs-CZ"/>
        </a:p>
      </dgm:t>
    </dgm:pt>
    <dgm:pt modelId="{A7E3D99A-0513-46CB-96EF-557FC413C6C0}" type="parTrans" cxnId="{93FE4AE3-1F92-4F0A-97FA-D8CE5673B24A}">
      <dgm:prSet/>
      <dgm:spPr/>
      <dgm:t>
        <a:bodyPr/>
        <a:lstStyle/>
        <a:p>
          <a:endParaRPr lang="cs-CZ"/>
        </a:p>
      </dgm:t>
    </dgm:pt>
    <dgm:pt modelId="{11FCCD83-299D-43A5-9FA9-290B4210F447}" type="sibTrans" cxnId="{93FE4AE3-1F92-4F0A-97FA-D8CE5673B24A}">
      <dgm:prSet/>
      <dgm:spPr/>
      <dgm:t>
        <a:bodyPr/>
        <a:lstStyle/>
        <a:p>
          <a:endParaRPr lang="cs-CZ"/>
        </a:p>
      </dgm:t>
    </dgm:pt>
    <dgm:pt modelId="{04D1CD25-3C9C-4F9E-8E09-AE7E3C5229EB}">
      <dgm:prSet/>
      <dgm:spPr/>
      <dgm:t>
        <a:bodyPr/>
        <a:lstStyle/>
        <a:p>
          <a:pPr rtl="0"/>
          <a:r>
            <a:rPr lang="cs-CZ" dirty="0" smtClean="0"/>
            <a:t>v rozsahu své odborné způsobilosti prevenci psychologických problémů zdravotnických pracovníků,</a:t>
          </a:r>
          <a:endParaRPr lang="cs-CZ" dirty="0"/>
        </a:p>
      </dgm:t>
    </dgm:pt>
    <dgm:pt modelId="{60F149E9-CF3B-48AE-908B-D6011697F811}" type="parTrans" cxnId="{AB5371E0-B950-4659-AE58-439B6A01F087}">
      <dgm:prSet/>
      <dgm:spPr/>
      <dgm:t>
        <a:bodyPr/>
        <a:lstStyle/>
        <a:p>
          <a:endParaRPr lang="cs-CZ"/>
        </a:p>
      </dgm:t>
    </dgm:pt>
    <dgm:pt modelId="{D9E2E7CA-F57F-434C-AD51-15792D859840}" type="sibTrans" cxnId="{AB5371E0-B950-4659-AE58-439B6A01F087}">
      <dgm:prSet/>
      <dgm:spPr/>
      <dgm:t>
        <a:bodyPr/>
        <a:lstStyle/>
        <a:p>
          <a:endParaRPr lang="cs-CZ"/>
        </a:p>
      </dgm:t>
    </dgm:pt>
    <dgm:pt modelId="{9AB71C84-DC77-4648-8FB2-83F150F60F9A}">
      <dgm:prSet/>
      <dgm:spPr/>
      <dgm:t>
        <a:bodyPr/>
        <a:lstStyle/>
        <a:p>
          <a:pPr rtl="0"/>
          <a:r>
            <a:rPr lang="cs-CZ" smtClean="0"/>
            <a:t>poradenskou činnost v oblasti péče o psychický stav tělesně i duševně nemocných pacientů, včetně paliativní péče o nevyléčitelně nemocné a přípravy na lékařské zákroky,</a:t>
          </a:r>
          <a:endParaRPr lang="cs-CZ"/>
        </a:p>
      </dgm:t>
    </dgm:pt>
    <dgm:pt modelId="{C201FF00-EEF9-4F95-9096-69AFBC48B8D7}" type="parTrans" cxnId="{CAB4BFCA-B843-4B34-96D8-B77ED1210405}">
      <dgm:prSet/>
      <dgm:spPr/>
      <dgm:t>
        <a:bodyPr/>
        <a:lstStyle/>
        <a:p>
          <a:endParaRPr lang="cs-CZ"/>
        </a:p>
      </dgm:t>
    </dgm:pt>
    <dgm:pt modelId="{DF9003B6-9293-4CAF-A40A-586146EFBD6A}" type="sibTrans" cxnId="{CAB4BFCA-B843-4B34-96D8-B77ED1210405}">
      <dgm:prSet/>
      <dgm:spPr/>
      <dgm:t>
        <a:bodyPr/>
        <a:lstStyle/>
        <a:p>
          <a:endParaRPr lang="cs-CZ"/>
        </a:p>
      </dgm:t>
    </dgm:pt>
    <dgm:pt modelId="{D0A93E11-0268-4AEF-993E-C16003101455}">
      <dgm:prSet/>
      <dgm:spPr/>
      <dgm:t>
        <a:bodyPr/>
        <a:lstStyle/>
        <a:p>
          <a:pPr rtl="0"/>
          <a:r>
            <a:rPr lang="cs-CZ" smtClean="0"/>
            <a:t>odbornou konziliární, posudkovou a dispenzární činnost.</a:t>
          </a:r>
          <a:endParaRPr lang="cs-CZ"/>
        </a:p>
      </dgm:t>
    </dgm:pt>
    <dgm:pt modelId="{903F22D8-4E7C-4B49-8BAF-1CDB8AE83792}" type="parTrans" cxnId="{4BC608FF-4318-4A2B-8B6E-8D6494481E1A}">
      <dgm:prSet/>
      <dgm:spPr/>
      <dgm:t>
        <a:bodyPr/>
        <a:lstStyle/>
        <a:p>
          <a:endParaRPr lang="cs-CZ"/>
        </a:p>
      </dgm:t>
    </dgm:pt>
    <dgm:pt modelId="{4AC00638-15AF-4898-98DC-B314549555E3}" type="sibTrans" cxnId="{4BC608FF-4318-4A2B-8B6E-8D6494481E1A}">
      <dgm:prSet/>
      <dgm:spPr/>
      <dgm:t>
        <a:bodyPr/>
        <a:lstStyle/>
        <a:p>
          <a:endParaRPr lang="cs-CZ"/>
        </a:p>
      </dgm:t>
    </dgm:pt>
    <dgm:pt modelId="{001448FC-4FED-4CA3-978E-C18444022FD1}" type="pres">
      <dgm:prSet presAssocID="{6F6E02A1-E464-4399-824E-BA079AAB38F4}" presName="linear" presStyleCnt="0">
        <dgm:presLayoutVars>
          <dgm:animLvl val="lvl"/>
          <dgm:resizeHandles val="exact"/>
        </dgm:presLayoutVars>
      </dgm:prSet>
      <dgm:spPr/>
    </dgm:pt>
    <dgm:pt modelId="{37885C1E-9CFD-4916-8CAD-74204725FB7D}" type="pres">
      <dgm:prSet presAssocID="{050D5ADD-E02E-4DC9-854E-139B273B7D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17394-97D1-4C77-8F58-0ABCF5AF5422}" type="pres">
      <dgm:prSet presAssocID="{050D5ADD-E02E-4DC9-854E-139B273B7D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D89D91-3FBA-45C1-9DEF-15EC410D07FE}" type="presOf" srcId="{9AB71C84-DC77-4648-8FB2-83F150F60F9A}" destId="{89017394-97D1-4C77-8F58-0ABCF5AF5422}" srcOrd="0" destOrd="7" presId="urn:microsoft.com/office/officeart/2005/8/layout/vList2"/>
    <dgm:cxn modelId="{4BC608FF-4318-4A2B-8B6E-8D6494481E1A}" srcId="{050D5ADD-E02E-4DC9-854E-139B273B7DA7}" destId="{D0A93E11-0268-4AEF-993E-C16003101455}" srcOrd="8" destOrd="0" parTransId="{903F22D8-4E7C-4B49-8BAF-1CDB8AE83792}" sibTransId="{4AC00638-15AF-4898-98DC-B314549555E3}"/>
    <dgm:cxn modelId="{5958920B-CA09-4F68-9658-6AE0F326A5D1}" type="presOf" srcId="{07019598-8E6E-4D04-8231-BA6FD051C49F}" destId="{89017394-97D1-4C77-8F58-0ABCF5AF5422}" srcOrd="0" destOrd="1" presId="urn:microsoft.com/office/officeart/2005/8/layout/vList2"/>
    <dgm:cxn modelId="{93FE4AE3-1F92-4F0A-97FA-D8CE5673B24A}" srcId="{050D5ADD-E02E-4DC9-854E-139B273B7DA7}" destId="{D71895F9-8B32-4FA9-A3C4-9248413D0EAB}" srcOrd="5" destOrd="0" parTransId="{A7E3D99A-0513-46CB-96EF-557FC413C6C0}" sibTransId="{11FCCD83-299D-43A5-9FA9-290B4210F447}"/>
    <dgm:cxn modelId="{6773DB77-D920-4C33-8048-C23D07E8BCED}" type="presOf" srcId="{EA3A8BA8-7630-4668-A790-B3C4D3BA356C}" destId="{89017394-97D1-4C77-8F58-0ABCF5AF5422}" srcOrd="0" destOrd="3" presId="urn:microsoft.com/office/officeart/2005/8/layout/vList2"/>
    <dgm:cxn modelId="{6DA3F371-1ABA-4305-8770-45A17BE66051}" srcId="{050D5ADD-E02E-4DC9-854E-139B273B7DA7}" destId="{07019598-8E6E-4D04-8231-BA6FD051C49F}" srcOrd="1" destOrd="0" parTransId="{3E701DB5-C2C2-4B48-968A-6EDF92BF2C72}" sibTransId="{F3ECC768-B513-4729-B609-96BAC92E7CD9}"/>
    <dgm:cxn modelId="{9512E3FA-C9A1-4E8D-B823-DACB3CFA2435}" srcId="{050D5ADD-E02E-4DC9-854E-139B273B7DA7}" destId="{509C0467-7891-4249-9084-15E9221B543C}" srcOrd="2" destOrd="0" parTransId="{DBCC42DB-D39A-49C2-9EAA-1A4AABD6723C}" sibTransId="{11DBFB2B-9629-431F-954A-38DEA980D8CA}"/>
    <dgm:cxn modelId="{34F99BD7-7020-4816-B420-9005B8BEB19C}" type="presOf" srcId="{6F6E02A1-E464-4399-824E-BA079AAB38F4}" destId="{001448FC-4FED-4CA3-978E-C18444022FD1}" srcOrd="0" destOrd="0" presId="urn:microsoft.com/office/officeart/2005/8/layout/vList2"/>
    <dgm:cxn modelId="{FD64B543-5E9F-4BEC-83ED-E77783D11560}" type="presOf" srcId="{04D1CD25-3C9C-4F9E-8E09-AE7E3C5229EB}" destId="{89017394-97D1-4C77-8F58-0ABCF5AF5422}" srcOrd="0" destOrd="6" presId="urn:microsoft.com/office/officeart/2005/8/layout/vList2"/>
    <dgm:cxn modelId="{99D154E7-294F-4C93-8C46-A0DA290F6C0D}" type="presOf" srcId="{BA8ECE77-96F4-4A96-A16F-9590A69AFC76}" destId="{89017394-97D1-4C77-8F58-0ABCF5AF5422}" srcOrd="0" destOrd="0" presId="urn:microsoft.com/office/officeart/2005/8/layout/vList2"/>
    <dgm:cxn modelId="{CA095D71-0F09-4F04-9CF2-93AB9E69A14D}" srcId="{050D5ADD-E02E-4DC9-854E-139B273B7DA7}" destId="{BA8ECE77-96F4-4A96-A16F-9590A69AFC76}" srcOrd="0" destOrd="0" parTransId="{9C6A01FB-BA11-4868-A9F0-BFA6FA57C056}" sibTransId="{3EC3D1B9-7117-4A88-A15C-BD69F260B691}"/>
    <dgm:cxn modelId="{D1B57DC4-3177-4AA1-9629-50C35FDB0D7C}" type="presOf" srcId="{883210C9-72CE-4BF2-A3AE-6F01950104B9}" destId="{89017394-97D1-4C77-8F58-0ABCF5AF5422}" srcOrd="0" destOrd="4" presId="urn:microsoft.com/office/officeart/2005/8/layout/vList2"/>
    <dgm:cxn modelId="{11134360-6A29-41B7-BD3D-CB1CF2E02EBF}" type="presOf" srcId="{D71895F9-8B32-4FA9-A3C4-9248413D0EAB}" destId="{89017394-97D1-4C77-8F58-0ABCF5AF5422}" srcOrd="0" destOrd="5" presId="urn:microsoft.com/office/officeart/2005/8/layout/vList2"/>
    <dgm:cxn modelId="{08AC45E9-E20C-4CFB-8DF7-164DFCAB18E8}" type="presOf" srcId="{D0A93E11-0268-4AEF-993E-C16003101455}" destId="{89017394-97D1-4C77-8F58-0ABCF5AF5422}" srcOrd="0" destOrd="8" presId="urn:microsoft.com/office/officeart/2005/8/layout/vList2"/>
    <dgm:cxn modelId="{8E3AC500-B341-41BC-8326-09C3593EBE9E}" srcId="{050D5ADD-E02E-4DC9-854E-139B273B7DA7}" destId="{EA3A8BA8-7630-4668-A790-B3C4D3BA356C}" srcOrd="3" destOrd="0" parTransId="{77188719-0086-4169-83BC-23298F3298F1}" sibTransId="{23D6644C-3C8E-4325-853F-9E348580F7E0}"/>
    <dgm:cxn modelId="{B60C2232-E742-409B-9247-07C84724FA6D}" srcId="{6F6E02A1-E464-4399-824E-BA079AAB38F4}" destId="{050D5ADD-E02E-4DC9-854E-139B273B7DA7}" srcOrd="0" destOrd="0" parTransId="{0CD41E51-2432-47DC-AAE9-E2C00B1382B3}" sibTransId="{C3C50969-BAB7-437D-A33C-6249A0A29735}"/>
    <dgm:cxn modelId="{B43FE280-D543-4DCB-AEEB-E90EF8D467C1}" type="presOf" srcId="{050D5ADD-E02E-4DC9-854E-139B273B7DA7}" destId="{37885C1E-9CFD-4916-8CAD-74204725FB7D}" srcOrd="0" destOrd="0" presId="urn:microsoft.com/office/officeart/2005/8/layout/vList2"/>
    <dgm:cxn modelId="{AB5371E0-B950-4659-AE58-439B6A01F087}" srcId="{050D5ADD-E02E-4DC9-854E-139B273B7DA7}" destId="{04D1CD25-3C9C-4F9E-8E09-AE7E3C5229EB}" srcOrd="6" destOrd="0" parTransId="{60F149E9-CF3B-48AE-908B-D6011697F811}" sibTransId="{D9E2E7CA-F57F-434C-AD51-15792D859840}"/>
    <dgm:cxn modelId="{5C5F96B4-61B6-4657-AFBF-85CB508F0E5C}" type="presOf" srcId="{509C0467-7891-4249-9084-15E9221B543C}" destId="{89017394-97D1-4C77-8F58-0ABCF5AF5422}" srcOrd="0" destOrd="2" presId="urn:microsoft.com/office/officeart/2005/8/layout/vList2"/>
    <dgm:cxn modelId="{45EB259E-38E9-4A0A-8DD1-F995A5B8360A}" srcId="{050D5ADD-E02E-4DC9-854E-139B273B7DA7}" destId="{883210C9-72CE-4BF2-A3AE-6F01950104B9}" srcOrd="4" destOrd="0" parTransId="{BA177A3B-7610-4DE7-BDE2-AF368801AAA4}" sibTransId="{378FB137-51CA-4A9E-9D08-9B1A46200C19}"/>
    <dgm:cxn modelId="{CAB4BFCA-B843-4B34-96D8-B77ED1210405}" srcId="{050D5ADD-E02E-4DC9-854E-139B273B7DA7}" destId="{9AB71C84-DC77-4648-8FB2-83F150F60F9A}" srcOrd="7" destOrd="0" parTransId="{C201FF00-EEF9-4F95-9096-69AFBC48B8D7}" sibTransId="{DF9003B6-9293-4CAF-A40A-586146EFBD6A}"/>
    <dgm:cxn modelId="{1B9F178A-2601-4EDC-B2DE-C0E1E11061C2}" type="presParOf" srcId="{001448FC-4FED-4CA3-978E-C18444022FD1}" destId="{37885C1E-9CFD-4916-8CAD-74204725FB7D}" srcOrd="0" destOrd="0" presId="urn:microsoft.com/office/officeart/2005/8/layout/vList2"/>
    <dgm:cxn modelId="{735BF1E0-C871-4CFC-8610-AC34957C8930}" type="presParOf" srcId="{001448FC-4FED-4CA3-978E-C18444022FD1}" destId="{89017394-97D1-4C77-8F58-0ABCF5AF54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6431BD3-3980-42F6-8677-6C66E8EF69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E5B88ECC-455B-48DB-8E14-2F2415C797B4}">
      <dgm:prSet/>
      <dgm:spPr/>
      <dgm:t>
        <a:bodyPr/>
        <a:lstStyle/>
        <a:p>
          <a:pPr rtl="0"/>
          <a:r>
            <a:rPr lang="cs-CZ" smtClean="0"/>
            <a:t>Zvláštní citlivost informací o zdraví</a:t>
          </a:r>
          <a:endParaRPr lang="cs-CZ"/>
        </a:p>
      </dgm:t>
    </dgm:pt>
    <dgm:pt modelId="{A7A8A22C-37BE-460C-8A7A-0A7FFAE04CFA}" type="parTrans" cxnId="{50F52C47-4007-4D62-9C55-B0A7AFD71457}">
      <dgm:prSet/>
      <dgm:spPr/>
      <dgm:t>
        <a:bodyPr/>
        <a:lstStyle/>
        <a:p>
          <a:endParaRPr lang="cs-CZ"/>
        </a:p>
      </dgm:t>
    </dgm:pt>
    <dgm:pt modelId="{6A5197A9-32D3-40BC-8778-23474BBAE8CD}" type="sibTrans" cxnId="{50F52C47-4007-4D62-9C55-B0A7AFD71457}">
      <dgm:prSet/>
      <dgm:spPr/>
      <dgm:t>
        <a:bodyPr/>
        <a:lstStyle/>
        <a:p>
          <a:endParaRPr lang="cs-CZ"/>
        </a:p>
      </dgm:t>
    </dgm:pt>
    <dgm:pt modelId="{D92D5387-0872-48FC-84FD-3224871694E5}" type="pres">
      <dgm:prSet presAssocID="{26431BD3-3980-42F6-8677-6C66E8EF69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23E83F-7B67-4EAB-B0B1-EA82ED9E831A}" type="pres">
      <dgm:prSet presAssocID="{E5B88ECC-455B-48DB-8E14-2F2415C797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44CF97-6246-47DD-B277-2E53833E99E6}" type="presOf" srcId="{26431BD3-3980-42F6-8677-6C66E8EF6948}" destId="{D92D5387-0872-48FC-84FD-3224871694E5}" srcOrd="0" destOrd="0" presId="urn:microsoft.com/office/officeart/2005/8/layout/vList2"/>
    <dgm:cxn modelId="{12DF0DFA-736B-4889-858C-65D66A1086BD}" type="presOf" srcId="{E5B88ECC-455B-48DB-8E14-2F2415C797B4}" destId="{1423E83F-7B67-4EAB-B0B1-EA82ED9E831A}" srcOrd="0" destOrd="0" presId="urn:microsoft.com/office/officeart/2005/8/layout/vList2"/>
    <dgm:cxn modelId="{50F52C47-4007-4D62-9C55-B0A7AFD71457}" srcId="{26431BD3-3980-42F6-8677-6C66E8EF6948}" destId="{E5B88ECC-455B-48DB-8E14-2F2415C797B4}" srcOrd="0" destOrd="0" parTransId="{A7A8A22C-37BE-460C-8A7A-0A7FFAE04CFA}" sibTransId="{6A5197A9-32D3-40BC-8778-23474BBAE8CD}"/>
    <dgm:cxn modelId="{F67A96F1-34A2-4E3A-9F09-55A83F95B1D4}" type="presParOf" srcId="{D92D5387-0872-48FC-84FD-3224871694E5}" destId="{1423E83F-7B67-4EAB-B0B1-EA82ED9E83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4B506B8-C2D9-4DFC-8416-1ECCC198E18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3C3D7A-729B-40D5-9755-1CD93AA39FA9}">
      <dgm:prSet/>
      <dgm:spPr/>
      <dgm:t>
        <a:bodyPr/>
        <a:lstStyle/>
        <a:p>
          <a:pPr rtl="0"/>
          <a:r>
            <a:rPr lang="cs-CZ" dirty="0" smtClean="0"/>
            <a:t>Osobnost</a:t>
          </a:r>
          <a:endParaRPr lang="cs-CZ" dirty="0"/>
        </a:p>
      </dgm:t>
    </dgm:pt>
    <dgm:pt modelId="{BC87FE68-83CF-4BC2-BFD2-4F8D395A11D6}" type="parTrans" cxnId="{BC163BAE-9268-407D-905C-469F34CA7A1F}">
      <dgm:prSet/>
      <dgm:spPr/>
      <dgm:t>
        <a:bodyPr/>
        <a:lstStyle/>
        <a:p>
          <a:endParaRPr lang="cs-CZ"/>
        </a:p>
      </dgm:t>
    </dgm:pt>
    <dgm:pt modelId="{3C7F024A-0349-4AAB-BC32-C4075FE6D4F6}" type="sibTrans" cxnId="{BC163BAE-9268-407D-905C-469F34CA7A1F}">
      <dgm:prSet/>
      <dgm:spPr/>
      <dgm:t>
        <a:bodyPr/>
        <a:lstStyle/>
        <a:p>
          <a:endParaRPr lang="cs-CZ"/>
        </a:p>
      </dgm:t>
    </dgm:pt>
    <dgm:pt modelId="{A83A6D5A-58F9-4B79-835D-CA33A89A27E1}">
      <dgm:prSet/>
      <dgm:spPr/>
      <dgm:t>
        <a:bodyPr/>
        <a:lstStyle/>
        <a:p>
          <a:pPr rtl="0"/>
          <a:r>
            <a:rPr lang="cs-CZ" smtClean="0"/>
            <a:t>Život</a:t>
          </a:r>
          <a:endParaRPr lang="cs-CZ"/>
        </a:p>
      </dgm:t>
    </dgm:pt>
    <dgm:pt modelId="{77E0E757-EDC4-4640-B8F9-2A683EDD6728}" type="parTrans" cxnId="{1B1BCF7D-BAD9-4F77-B235-C77CACDD07B7}">
      <dgm:prSet/>
      <dgm:spPr/>
      <dgm:t>
        <a:bodyPr/>
        <a:lstStyle/>
        <a:p>
          <a:endParaRPr lang="cs-CZ"/>
        </a:p>
      </dgm:t>
    </dgm:pt>
    <dgm:pt modelId="{419E29FF-C3B4-439B-8F75-CDF0F812D709}" type="sibTrans" cxnId="{1B1BCF7D-BAD9-4F77-B235-C77CACDD07B7}">
      <dgm:prSet/>
      <dgm:spPr/>
      <dgm:t>
        <a:bodyPr/>
        <a:lstStyle/>
        <a:p>
          <a:endParaRPr lang="cs-CZ"/>
        </a:p>
      </dgm:t>
    </dgm:pt>
    <dgm:pt modelId="{BE98E162-FE58-4C03-9449-E4C9851E06F9}">
      <dgm:prSet/>
      <dgm:spPr/>
      <dgm:t>
        <a:bodyPr/>
        <a:lstStyle/>
        <a:p>
          <a:pPr rtl="0"/>
          <a:r>
            <a:rPr lang="cs-CZ" smtClean="0"/>
            <a:t>Důstojnost</a:t>
          </a:r>
          <a:endParaRPr lang="cs-CZ"/>
        </a:p>
      </dgm:t>
    </dgm:pt>
    <dgm:pt modelId="{D5C8606A-14D0-405D-964C-5282502598CC}" type="parTrans" cxnId="{1A6FB221-95B8-4D43-A1C4-FF7C6CE9F36A}">
      <dgm:prSet/>
      <dgm:spPr/>
      <dgm:t>
        <a:bodyPr/>
        <a:lstStyle/>
        <a:p>
          <a:endParaRPr lang="cs-CZ"/>
        </a:p>
      </dgm:t>
    </dgm:pt>
    <dgm:pt modelId="{B43D31A0-5C6E-47E9-A266-C688B9C77E4A}" type="sibTrans" cxnId="{1A6FB221-95B8-4D43-A1C4-FF7C6CE9F36A}">
      <dgm:prSet/>
      <dgm:spPr/>
      <dgm:t>
        <a:bodyPr/>
        <a:lstStyle/>
        <a:p>
          <a:endParaRPr lang="cs-CZ"/>
        </a:p>
      </dgm:t>
    </dgm:pt>
    <dgm:pt modelId="{D9A4B951-292F-4F12-815F-66B040A8198E}">
      <dgm:prSet/>
      <dgm:spPr/>
      <dgm:t>
        <a:bodyPr/>
        <a:lstStyle/>
        <a:p>
          <a:pPr rtl="0"/>
          <a:r>
            <a:rPr lang="cs-CZ" smtClean="0"/>
            <a:t>Zdraví </a:t>
          </a:r>
          <a:endParaRPr lang="cs-CZ"/>
        </a:p>
      </dgm:t>
    </dgm:pt>
    <dgm:pt modelId="{5F64F619-E9A4-4254-B5A8-6CAB955D7DDA}" type="parTrans" cxnId="{D7DA9ECF-ECD2-431F-83E6-0C16E99E1403}">
      <dgm:prSet/>
      <dgm:spPr/>
      <dgm:t>
        <a:bodyPr/>
        <a:lstStyle/>
        <a:p>
          <a:endParaRPr lang="cs-CZ"/>
        </a:p>
      </dgm:t>
    </dgm:pt>
    <dgm:pt modelId="{A09EA750-6FD4-47B6-8181-1902AD2ED29D}" type="sibTrans" cxnId="{D7DA9ECF-ECD2-431F-83E6-0C16E99E1403}">
      <dgm:prSet/>
      <dgm:spPr/>
      <dgm:t>
        <a:bodyPr/>
        <a:lstStyle/>
        <a:p>
          <a:endParaRPr lang="cs-CZ"/>
        </a:p>
      </dgm:t>
    </dgm:pt>
    <dgm:pt modelId="{F4D1912F-511C-40DE-898B-19AE2829E9EF}">
      <dgm:prSet/>
      <dgm:spPr/>
      <dgm:t>
        <a:bodyPr/>
        <a:lstStyle/>
        <a:p>
          <a:pPr rtl="0"/>
          <a:r>
            <a:rPr lang="cs-CZ" smtClean="0"/>
            <a:t>Právo žít v příznivém životním prostředí, </a:t>
          </a:r>
          <a:endParaRPr lang="cs-CZ"/>
        </a:p>
      </dgm:t>
    </dgm:pt>
    <dgm:pt modelId="{97839106-E893-496F-A386-E8ED272D37D9}" type="parTrans" cxnId="{5FB776F8-C07F-4140-A142-C17F47CA03ED}">
      <dgm:prSet/>
      <dgm:spPr/>
      <dgm:t>
        <a:bodyPr/>
        <a:lstStyle/>
        <a:p>
          <a:endParaRPr lang="cs-CZ"/>
        </a:p>
      </dgm:t>
    </dgm:pt>
    <dgm:pt modelId="{97E1A2A3-760E-4D38-AE84-A9862AE7FCE0}" type="sibTrans" cxnId="{5FB776F8-C07F-4140-A142-C17F47CA03ED}">
      <dgm:prSet/>
      <dgm:spPr/>
      <dgm:t>
        <a:bodyPr/>
        <a:lstStyle/>
        <a:p>
          <a:endParaRPr lang="cs-CZ"/>
        </a:p>
      </dgm:t>
    </dgm:pt>
    <dgm:pt modelId="{F2EC94A7-81C9-45D4-BF25-EE477F3FC58B}">
      <dgm:prSet/>
      <dgm:spPr/>
      <dgm:t>
        <a:bodyPr/>
        <a:lstStyle/>
        <a:p>
          <a:pPr rtl="0"/>
          <a:r>
            <a:rPr lang="cs-CZ" smtClean="0"/>
            <a:t>Vážnost, čest, </a:t>
          </a:r>
          <a:endParaRPr lang="cs-CZ"/>
        </a:p>
      </dgm:t>
    </dgm:pt>
    <dgm:pt modelId="{2C156F66-8F3F-4300-BFE3-9D3F1F4EC37E}" type="parTrans" cxnId="{CE166B7C-8E21-4B24-B519-65726493C347}">
      <dgm:prSet/>
      <dgm:spPr/>
      <dgm:t>
        <a:bodyPr/>
        <a:lstStyle/>
        <a:p>
          <a:endParaRPr lang="cs-CZ"/>
        </a:p>
      </dgm:t>
    </dgm:pt>
    <dgm:pt modelId="{703D3DDE-3B16-43FD-8001-E6594B9CAA30}" type="sibTrans" cxnId="{CE166B7C-8E21-4B24-B519-65726493C347}">
      <dgm:prSet/>
      <dgm:spPr/>
      <dgm:t>
        <a:bodyPr/>
        <a:lstStyle/>
        <a:p>
          <a:endParaRPr lang="cs-CZ"/>
        </a:p>
      </dgm:t>
    </dgm:pt>
    <dgm:pt modelId="{411C667F-059B-4B16-BEB1-4CACDBF6DEB6}">
      <dgm:prSet/>
      <dgm:spPr/>
      <dgm:t>
        <a:bodyPr/>
        <a:lstStyle/>
        <a:p>
          <a:pPr rtl="0"/>
          <a:r>
            <a:rPr lang="cs-CZ" smtClean="0"/>
            <a:t>soukromí </a:t>
          </a:r>
          <a:endParaRPr lang="cs-CZ"/>
        </a:p>
      </dgm:t>
    </dgm:pt>
    <dgm:pt modelId="{EC49AD46-16F1-4C0A-907F-5DA34BCC1471}" type="parTrans" cxnId="{638CF338-060B-49E4-9689-1EE95E8BA007}">
      <dgm:prSet/>
      <dgm:spPr/>
      <dgm:t>
        <a:bodyPr/>
        <a:lstStyle/>
        <a:p>
          <a:endParaRPr lang="cs-CZ"/>
        </a:p>
      </dgm:t>
    </dgm:pt>
    <dgm:pt modelId="{60F2294F-0A11-4ADB-838C-B2B555DEEA47}" type="sibTrans" cxnId="{638CF338-060B-49E4-9689-1EE95E8BA007}">
      <dgm:prSet/>
      <dgm:spPr/>
      <dgm:t>
        <a:bodyPr/>
        <a:lstStyle/>
        <a:p>
          <a:endParaRPr lang="cs-CZ"/>
        </a:p>
      </dgm:t>
    </dgm:pt>
    <dgm:pt modelId="{1B74C938-34C8-44C8-8AD6-AC5A0D3D1284}">
      <dgm:prSet/>
      <dgm:spPr/>
      <dgm:t>
        <a:bodyPr/>
        <a:lstStyle/>
        <a:p>
          <a:pPr rtl="0"/>
          <a:r>
            <a:rPr lang="cs-CZ" smtClean="0"/>
            <a:t>projevy osobní povahy.</a:t>
          </a:r>
          <a:endParaRPr lang="cs-CZ"/>
        </a:p>
      </dgm:t>
    </dgm:pt>
    <dgm:pt modelId="{9EC28934-DD77-47B3-89DA-67E176954C30}" type="parTrans" cxnId="{AB9039BD-5B80-432B-89B9-14CFCE540958}">
      <dgm:prSet/>
      <dgm:spPr/>
      <dgm:t>
        <a:bodyPr/>
        <a:lstStyle/>
        <a:p>
          <a:endParaRPr lang="cs-CZ"/>
        </a:p>
      </dgm:t>
    </dgm:pt>
    <dgm:pt modelId="{782A3A9E-75F5-43B3-9171-B0CC24442411}" type="sibTrans" cxnId="{AB9039BD-5B80-432B-89B9-14CFCE540958}">
      <dgm:prSet/>
      <dgm:spPr/>
      <dgm:t>
        <a:bodyPr/>
        <a:lstStyle/>
        <a:p>
          <a:endParaRPr lang="cs-CZ"/>
        </a:p>
      </dgm:t>
    </dgm:pt>
    <dgm:pt modelId="{F3FD2AC9-F0D8-43BF-BCD0-8BD1ED70D59E}" type="pres">
      <dgm:prSet presAssocID="{44B506B8-C2D9-4DFC-8416-1ECCC198E1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57F4E19-5497-461A-BAA7-6C6F7C030E85}" type="pres">
      <dgm:prSet presAssocID="{453C3D7A-729B-40D5-9755-1CD93AA39FA9}" presName="centerShape" presStyleLbl="node0" presStyleIdx="0" presStyleCnt="1"/>
      <dgm:spPr/>
      <dgm:t>
        <a:bodyPr/>
        <a:lstStyle/>
        <a:p>
          <a:endParaRPr lang="cs-CZ"/>
        </a:p>
      </dgm:t>
    </dgm:pt>
    <dgm:pt modelId="{4E814970-15FC-4218-A896-1AF0A3CB9F73}" type="pres">
      <dgm:prSet presAssocID="{77E0E757-EDC4-4640-B8F9-2A683EDD6728}" presName="Name9" presStyleLbl="parChTrans1D2" presStyleIdx="0" presStyleCnt="7"/>
      <dgm:spPr/>
      <dgm:t>
        <a:bodyPr/>
        <a:lstStyle/>
        <a:p>
          <a:endParaRPr lang="cs-CZ"/>
        </a:p>
      </dgm:t>
    </dgm:pt>
    <dgm:pt modelId="{F0659221-EB97-43DB-A2AE-462686EC32AB}" type="pres">
      <dgm:prSet presAssocID="{77E0E757-EDC4-4640-B8F9-2A683EDD6728}" presName="connTx" presStyleLbl="parChTrans1D2" presStyleIdx="0" presStyleCnt="7"/>
      <dgm:spPr/>
      <dgm:t>
        <a:bodyPr/>
        <a:lstStyle/>
        <a:p>
          <a:endParaRPr lang="cs-CZ"/>
        </a:p>
      </dgm:t>
    </dgm:pt>
    <dgm:pt modelId="{CDCE0DD1-C57D-4D47-9B88-ACC5CAD4EFAC}" type="pres">
      <dgm:prSet presAssocID="{A83A6D5A-58F9-4B79-835D-CA33A89A27E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DADFDB-7111-4D93-8441-3C3140210B3C}" type="pres">
      <dgm:prSet presAssocID="{D5C8606A-14D0-405D-964C-5282502598CC}" presName="Name9" presStyleLbl="parChTrans1D2" presStyleIdx="1" presStyleCnt="7"/>
      <dgm:spPr/>
      <dgm:t>
        <a:bodyPr/>
        <a:lstStyle/>
        <a:p>
          <a:endParaRPr lang="cs-CZ"/>
        </a:p>
      </dgm:t>
    </dgm:pt>
    <dgm:pt modelId="{2E67DE8A-21BB-4094-A803-D116E95FDBDD}" type="pres">
      <dgm:prSet presAssocID="{D5C8606A-14D0-405D-964C-5282502598CC}" presName="connTx" presStyleLbl="parChTrans1D2" presStyleIdx="1" presStyleCnt="7"/>
      <dgm:spPr/>
      <dgm:t>
        <a:bodyPr/>
        <a:lstStyle/>
        <a:p>
          <a:endParaRPr lang="cs-CZ"/>
        </a:p>
      </dgm:t>
    </dgm:pt>
    <dgm:pt modelId="{A0B03D83-2937-4B0B-9CE7-D2086F97412E}" type="pres">
      <dgm:prSet presAssocID="{BE98E162-FE58-4C03-9449-E4C9851E06F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1C8AA-D301-4E45-BC10-0F6C056B0277}" type="pres">
      <dgm:prSet presAssocID="{5F64F619-E9A4-4254-B5A8-6CAB955D7DDA}" presName="Name9" presStyleLbl="parChTrans1D2" presStyleIdx="2" presStyleCnt="7"/>
      <dgm:spPr/>
      <dgm:t>
        <a:bodyPr/>
        <a:lstStyle/>
        <a:p>
          <a:endParaRPr lang="cs-CZ"/>
        </a:p>
      </dgm:t>
    </dgm:pt>
    <dgm:pt modelId="{EA9AF283-DF93-4683-BFE7-B6A6D275D64F}" type="pres">
      <dgm:prSet presAssocID="{5F64F619-E9A4-4254-B5A8-6CAB955D7DDA}" presName="connTx" presStyleLbl="parChTrans1D2" presStyleIdx="2" presStyleCnt="7"/>
      <dgm:spPr/>
      <dgm:t>
        <a:bodyPr/>
        <a:lstStyle/>
        <a:p>
          <a:endParaRPr lang="cs-CZ"/>
        </a:p>
      </dgm:t>
    </dgm:pt>
    <dgm:pt modelId="{0885B6F3-4019-4E83-97F3-BB5BC0B2AB82}" type="pres">
      <dgm:prSet presAssocID="{D9A4B951-292F-4F12-815F-66B040A8198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03350A-671C-49FF-A9BD-55FF9A85F0BF}" type="pres">
      <dgm:prSet presAssocID="{97839106-E893-496F-A386-E8ED272D37D9}" presName="Name9" presStyleLbl="parChTrans1D2" presStyleIdx="3" presStyleCnt="7"/>
      <dgm:spPr/>
      <dgm:t>
        <a:bodyPr/>
        <a:lstStyle/>
        <a:p>
          <a:endParaRPr lang="cs-CZ"/>
        </a:p>
      </dgm:t>
    </dgm:pt>
    <dgm:pt modelId="{1F75BCBF-4FF7-434C-A788-8F62977C99D9}" type="pres">
      <dgm:prSet presAssocID="{97839106-E893-496F-A386-E8ED272D37D9}" presName="connTx" presStyleLbl="parChTrans1D2" presStyleIdx="3" presStyleCnt="7"/>
      <dgm:spPr/>
      <dgm:t>
        <a:bodyPr/>
        <a:lstStyle/>
        <a:p>
          <a:endParaRPr lang="cs-CZ"/>
        </a:p>
      </dgm:t>
    </dgm:pt>
    <dgm:pt modelId="{84595F47-6A68-44ED-ACDC-4A765ECD3524}" type="pres">
      <dgm:prSet presAssocID="{F4D1912F-511C-40DE-898B-19AE2829E9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ED9F62-C55D-48CD-BBA0-62D682F9551F}" type="pres">
      <dgm:prSet presAssocID="{2C156F66-8F3F-4300-BFE3-9D3F1F4EC37E}" presName="Name9" presStyleLbl="parChTrans1D2" presStyleIdx="4" presStyleCnt="7"/>
      <dgm:spPr/>
      <dgm:t>
        <a:bodyPr/>
        <a:lstStyle/>
        <a:p>
          <a:endParaRPr lang="cs-CZ"/>
        </a:p>
      </dgm:t>
    </dgm:pt>
    <dgm:pt modelId="{8BDA0E49-62EC-4FA8-9E76-E52C0A5B8C27}" type="pres">
      <dgm:prSet presAssocID="{2C156F66-8F3F-4300-BFE3-9D3F1F4EC37E}" presName="connTx" presStyleLbl="parChTrans1D2" presStyleIdx="4" presStyleCnt="7"/>
      <dgm:spPr/>
      <dgm:t>
        <a:bodyPr/>
        <a:lstStyle/>
        <a:p>
          <a:endParaRPr lang="cs-CZ"/>
        </a:p>
      </dgm:t>
    </dgm:pt>
    <dgm:pt modelId="{68C568E0-E1BE-4FE9-B51E-21BA489B4970}" type="pres">
      <dgm:prSet presAssocID="{F2EC94A7-81C9-45D4-BF25-EE477F3FC5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CA2E0F-4BFE-4F62-A6BC-95AC0A9778B9}" type="pres">
      <dgm:prSet presAssocID="{EC49AD46-16F1-4C0A-907F-5DA34BCC1471}" presName="Name9" presStyleLbl="parChTrans1D2" presStyleIdx="5" presStyleCnt="7"/>
      <dgm:spPr/>
      <dgm:t>
        <a:bodyPr/>
        <a:lstStyle/>
        <a:p>
          <a:endParaRPr lang="cs-CZ"/>
        </a:p>
      </dgm:t>
    </dgm:pt>
    <dgm:pt modelId="{B991DB94-D626-4DF2-8AF2-F48A0A562F7D}" type="pres">
      <dgm:prSet presAssocID="{EC49AD46-16F1-4C0A-907F-5DA34BCC1471}" presName="connTx" presStyleLbl="parChTrans1D2" presStyleIdx="5" presStyleCnt="7"/>
      <dgm:spPr/>
      <dgm:t>
        <a:bodyPr/>
        <a:lstStyle/>
        <a:p>
          <a:endParaRPr lang="cs-CZ"/>
        </a:p>
      </dgm:t>
    </dgm:pt>
    <dgm:pt modelId="{C6599C6F-F4CA-4BBD-A63C-BEB79B093D79}" type="pres">
      <dgm:prSet presAssocID="{411C667F-059B-4B16-BEB1-4CACDBF6DEB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D74EEA-8CF5-4E71-B4F2-AB30BAA0A116}" type="pres">
      <dgm:prSet presAssocID="{9EC28934-DD77-47B3-89DA-67E176954C30}" presName="Name9" presStyleLbl="parChTrans1D2" presStyleIdx="6" presStyleCnt="7"/>
      <dgm:spPr/>
      <dgm:t>
        <a:bodyPr/>
        <a:lstStyle/>
        <a:p>
          <a:endParaRPr lang="cs-CZ"/>
        </a:p>
      </dgm:t>
    </dgm:pt>
    <dgm:pt modelId="{46895A17-BC51-40CE-AFA7-F11C4FC21826}" type="pres">
      <dgm:prSet presAssocID="{9EC28934-DD77-47B3-89DA-67E176954C30}" presName="connTx" presStyleLbl="parChTrans1D2" presStyleIdx="6" presStyleCnt="7"/>
      <dgm:spPr/>
      <dgm:t>
        <a:bodyPr/>
        <a:lstStyle/>
        <a:p>
          <a:endParaRPr lang="cs-CZ"/>
        </a:p>
      </dgm:t>
    </dgm:pt>
    <dgm:pt modelId="{E3EFBA2F-CCAC-41C8-B7C0-67046D95F4A1}" type="pres">
      <dgm:prSet presAssocID="{1B74C938-34C8-44C8-8AD6-AC5A0D3D128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85DAD3-3F50-4376-B42D-22F453664A1A}" type="presOf" srcId="{D5C8606A-14D0-405D-964C-5282502598CC}" destId="{26DADFDB-7111-4D93-8441-3C3140210B3C}" srcOrd="0" destOrd="0" presId="urn:microsoft.com/office/officeart/2005/8/layout/radial1"/>
    <dgm:cxn modelId="{1A8417A6-6851-4909-B072-330F944D2716}" type="presOf" srcId="{44B506B8-C2D9-4DFC-8416-1ECCC198E183}" destId="{F3FD2AC9-F0D8-43BF-BCD0-8BD1ED70D59E}" srcOrd="0" destOrd="0" presId="urn:microsoft.com/office/officeart/2005/8/layout/radial1"/>
    <dgm:cxn modelId="{37894E52-D8D6-4806-BB9C-6EF97751690B}" type="presOf" srcId="{2C156F66-8F3F-4300-BFE3-9D3F1F4EC37E}" destId="{8BDA0E49-62EC-4FA8-9E76-E52C0A5B8C27}" srcOrd="1" destOrd="0" presId="urn:microsoft.com/office/officeart/2005/8/layout/radial1"/>
    <dgm:cxn modelId="{037683A7-2630-4045-A78E-096FA45F41A4}" type="presOf" srcId="{9EC28934-DD77-47B3-89DA-67E176954C30}" destId="{46895A17-BC51-40CE-AFA7-F11C4FC21826}" srcOrd="1" destOrd="0" presId="urn:microsoft.com/office/officeart/2005/8/layout/radial1"/>
    <dgm:cxn modelId="{ACB68638-B0F4-4C6A-9551-4358587AC608}" type="presOf" srcId="{D9A4B951-292F-4F12-815F-66B040A8198E}" destId="{0885B6F3-4019-4E83-97F3-BB5BC0B2AB82}" srcOrd="0" destOrd="0" presId="urn:microsoft.com/office/officeart/2005/8/layout/radial1"/>
    <dgm:cxn modelId="{89EE31FB-5105-4A59-8E12-29931F7EE134}" type="presOf" srcId="{77E0E757-EDC4-4640-B8F9-2A683EDD6728}" destId="{4E814970-15FC-4218-A896-1AF0A3CB9F73}" srcOrd="0" destOrd="0" presId="urn:microsoft.com/office/officeart/2005/8/layout/radial1"/>
    <dgm:cxn modelId="{1A6FB221-95B8-4D43-A1C4-FF7C6CE9F36A}" srcId="{453C3D7A-729B-40D5-9755-1CD93AA39FA9}" destId="{BE98E162-FE58-4C03-9449-E4C9851E06F9}" srcOrd="1" destOrd="0" parTransId="{D5C8606A-14D0-405D-964C-5282502598CC}" sibTransId="{B43D31A0-5C6E-47E9-A266-C688B9C77E4A}"/>
    <dgm:cxn modelId="{54E44A0A-28B0-4FA2-BBDE-133556A45079}" type="presOf" srcId="{A83A6D5A-58F9-4B79-835D-CA33A89A27E1}" destId="{CDCE0DD1-C57D-4D47-9B88-ACC5CAD4EFAC}" srcOrd="0" destOrd="0" presId="urn:microsoft.com/office/officeart/2005/8/layout/radial1"/>
    <dgm:cxn modelId="{2E9BA3F2-5467-4103-85AE-DF874002D2E8}" type="presOf" srcId="{2C156F66-8F3F-4300-BFE3-9D3F1F4EC37E}" destId="{79ED9F62-C55D-48CD-BBA0-62D682F9551F}" srcOrd="0" destOrd="0" presId="urn:microsoft.com/office/officeart/2005/8/layout/radial1"/>
    <dgm:cxn modelId="{05657669-BAFD-4A9F-8716-A1E5A344DB86}" type="presOf" srcId="{97839106-E893-496F-A386-E8ED272D37D9}" destId="{D903350A-671C-49FF-A9BD-55FF9A85F0BF}" srcOrd="0" destOrd="0" presId="urn:microsoft.com/office/officeart/2005/8/layout/radial1"/>
    <dgm:cxn modelId="{5FB776F8-C07F-4140-A142-C17F47CA03ED}" srcId="{453C3D7A-729B-40D5-9755-1CD93AA39FA9}" destId="{F4D1912F-511C-40DE-898B-19AE2829E9EF}" srcOrd="3" destOrd="0" parTransId="{97839106-E893-496F-A386-E8ED272D37D9}" sibTransId="{97E1A2A3-760E-4D38-AE84-A9862AE7FCE0}"/>
    <dgm:cxn modelId="{168C9BFB-127F-493C-8B37-AD32256CDCD9}" type="presOf" srcId="{411C667F-059B-4B16-BEB1-4CACDBF6DEB6}" destId="{C6599C6F-F4CA-4BBD-A63C-BEB79B093D79}" srcOrd="0" destOrd="0" presId="urn:microsoft.com/office/officeart/2005/8/layout/radial1"/>
    <dgm:cxn modelId="{1B1BCF7D-BAD9-4F77-B235-C77CACDD07B7}" srcId="{453C3D7A-729B-40D5-9755-1CD93AA39FA9}" destId="{A83A6D5A-58F9-4B79-835D-CA33A89A27E1}" srcOrd="0" destOrd="0" parTransId="{77E0E757-EDC4-4640-B8F9-2A683EDD6728}" sibTransId="{419E29FF-C3B4-439B-8F75-CDF0F812D709}"/>
    <dgm:cxn modelId="{0CCC1C8A-0BF0-44BC-BF94-567411698A24}" type="presOf" srcId="{5F64F619-E9A4-4254-B5A8-6CAB955D7DDA}" destId="{A6B1C8AA-D301-4E45-BC10-0F6C056B0277}" srcOrd="0" destOrd="0" presId="urn:microsoft.com/office/officeart/2005/8/layout/radial1"/>
    <dgm:cxn modelId="{C991FB48-B646-4A4E-90F1-AC69BA1FB07B}" type="presOf" srcId="{BE98E162-FE58-4C03-9449-E4C9851E06F9}" destId="{A0B03D83-2937-4B0B-9CE7-D2086F97412E}" srcOrd="0" destOrd="0" presId="urn:microsoft.com/office/officeart/2005/8/layout/radial1"/>
    <dgm:cxn modelId="{4F265B51-16D4-4CC7-A668-D461D7EE7F11}" type="presOf" srcId="{77E0E757-EDC4-4640-B8F9-2A683EDD6728}" destId="{F0659221-EB97-43DB-A2AE-462686EC32AB}" srcOrd="1" destOrd="0" presId="urn:microsoft.com/office/officeart/2005/8/layout/radial1"/>
    <dgm:cxn modelId="{1CAE70EE-A551-4E21-9350-90621ABA0016}" type="presOf" srcId="{5F64F619-E9A4-4254-B5A8-6CAB955D7DDA}" destId="{EA9AF283-DF93-4683-BFE7-B6A6D275D64F}" srcOrd="1" destOrd="0" presId="urn:microsoft.com/office/officeart/2005/8/layout/radial1"/>
    <dgm:cxn modelId="{B45CA338-7889-4CC9-854E-1145C102F5A0}" type="presOf" srcId="{9EC28934-DD77-47B3-89DA-67E176954C30}" destId="{70D74EEA-8CF5-4E71-B4F2-AB30BAA0A116}" srcOrd="0" destOrd="0" presId="urn:microsoft.com/office/officeart/2005/8/layout/radial1"/>
    <dgm:cxn modelId="{D7DA9ECF-ECD2-431F-83E6-0C16E99E1403}" srcId="{453C3D7A-729B-40D5-9755-1CD93AA39FA9}" destId="{D9A4B951-292F-4F12-815F-66B040A8198E}" srcOrd="2" destOrd="0" parTransId="{5F64F619-E9A4-4254-B5A8-6CAB955D7DDA}" sibTransId="{A09EA750-6FD4-47B6-8181-1902AD2ED29D}"/>
    <dgm:cxn modelId="{24287E06-76D2-4BD2-9202-3B5FBB700A67}" type="presOf" srcId="{1B74C938-34C8-44C8-8AD6-AC5A0D3D1284}" destId="{E3EFBA2F-CCAC-41C8-B7C0-67046D95F4A1}" srcOrd="0" destOrd="0" presId="urn:microsoft.com/office/officeart/2005/8/layout/radial1"/>
    <dgm:cxn modelId="{94D41D0A-4B8C-4CA2-8355-BAB577C97117}" type="presOf" srcId="{EC49AD46-16F1-4C0A-907F-5DA34BCC1471}" destId="{FECA2E0F-4BFE-4F62-A6BC-95AC0A9778B9}" srcOrd="0" destOrd="0" presId="urn:microsoft.com/office/officeart/2005/8/layout/radial1"/>
    <dgm:cxn modelId="{2568443E-6F0E-4657-84B2-0AEC373722D1}" type="presOf" srcId="{453C3D7A-729B-40D5-9755-1CD93AA39FA9}" destId="{357F4E19-5497-461A-BAA7-6C6F7C030E85}" srcOrd="0" destOrd="0" presId="urn:microsoft.com/office/officeart/2005/8/layout/radial1"/>
    <dgm:cxn modelId="{BC163BAE-9268-407D-905C-469F34CA7A1F}" srcId="{44B506B8-C2D9-4DFC-8416-1ECCC198E183}" destId="{453C3D7A-729B-40D5-9755-1CD93AA39FA9}" srcOrd="0" destOrd="0" parTransId="{BC87FE68-83CF-4BC2-BFD2-4F8D395A11D6}" sibTransId="{3C7F024A-0349-4AAB-BC32-C4075FE6D4F6}"/>
    <dgm:cxn modelId="{FDD1B3C5-47D9-4E4C-8827-672AC2958833}" type="presOf" srcId="{F4D1912F-511C-40DE-898B-19AE2829E9EF}" destId="{84595F47-6A68-44ED-ACDC-4A765ECD3524}" srcOrd="0" destOrd="0" presId="urn:microsoft.com/office/officeart/2005/8/layout/radial1"/>
    <dgm:cxn modelId="{6D5C39E8-7E8B-41C9-A24B-3477005A8C33}" type="presOf" srcId="{EC49AD46-16F1-4C0A-907F-5DA34BCC1471}" destId="{B991DB94-D626-4DF2-8AF2-F48A0A562F7D}" srcOrd="1" destOrd="0" presId="urn:microsoft.com/office/officeart/2005/8/layout/radial1"/>
    <dgm:cxn modelId="{638CF338-060B-49E4-9689-1EE95E8BA007}" srcId="{453C3D7A-729B-40D5-9755-1CD93AA39FA9}" destId="{411C667F-059B-4B16-BEB1-4CACDBF6DEB6}" srcOrd="5" destOrd="0" parTransId="{EC49AD46-16F1-4C0A-907F-5DA34BCC1471}" sibTransId="{60F2294F-0A11-4ADB-838C-B2B555DEEA47}"/>
    <dgm:cxn modelId="{CE166B7C-8E21-4B24-B519-65726493C347}" srcId="{453C3D7A-729B-40D5-9755-1CD93AA39FA9}" destId="{F2EC94A7-81C9-45D4-BF25-EE477F3FC58B}" srcOrd="4" destOrd="0" parTransId="{2C156F66-8F3F-4300-BFE3-9D3F1F4EC37E}" sibTransId="{703D3DDE-3B16-43FD-8001-E6594B9CAA30}"/>
    <dgm:cxn modelId="{68001DE9-1965-4A54-B04E-CF57305D84D8}" type="presOf" srcId="{F2EC94A7-81C9-45D4-BF25-EE477F3FC58B}" destId="{68C568E0-E1BE-4FE9-B51E-21BA489B4970}" srcOrd="0" destOrd="0" presId="urn:microsoft.com/office/officeart/2005/8/layout/radial1"/>
    <dgm:cxn modelId="{DA8EFA18-5688-4BA0-86D1-82200F0DB44D}" type="presOf" srcId="{D5C8606A-14D0-405D-964C-5282502598CC}" destId="{2E67DE8A-21BB-4094-A803-D116E95FDBDD}" srcOrd="1" destOrd="0" presId="urn:microsoft.com/office/officeart/2005/8/layout/radial1"/>
    <dgm:cxn modelId="{EBCCB958-4A55-4450-AC61-363C10897555}" type="presOf" srcId="{97839106-E893-496F-A386-E8ED272D37D9}" destId="{1F75BCBF-4FF7-434C-A788-8F62977C99D9}" srcOrd="1" destOrd="0" presId="urn:microsoft.com/office/officeart/2005/8/layout/radial1"/>
    <dgm:cxn modelId="{AB9039BD-5B80-432B-89B9-14CFCE540958}" srcId="{453C3D7A-729B-40D5-9755-1CD93AA39FA9}" destId="{1B74C938-34C8-44C8-8AD6-AC5A0D3D1284}" srcOrd="6" destOrd="0" parTransId="{9EC28934-DD77-47B3-89DA-67E176954C30}" sibTransId="{782A3A9E-75F5-43B3-9171-B0CC24442411}"/>
    <dgm:cxn modelId="{EB9E7C29-0EA6-4DAE-80A2-542D3BB0F51A}" type="presParOf" srcId="{F3FD2AC9-F0D8-43BF-BCD0-8BD1ED70D59E}" destId="{357F4E19-5497-461A-BAA7-6C6F7C030E85}" srcOrd="0" destOrd="0" presId="urn:microsoft.com/office/officeart/2005/8/layout/radial1"/>
    <dgm:cxn modelId="{C66C0958-9B4C-40FA-AB4F-ACA3C5F6FC6B}" type="presParOf" srcId="{F3FD2AC9-F0D8-43BF-BCD0-8BD1ED70D59E}" destId="{4E814970-15FC-4218-A896-1AF0A3CB9F73}" srcOrd="1" destOrd="0" presId="urn:microsoft.com/office/officeart/2005/8/layout/radial1"/>
    <dgm:cxn modelId="{3CD20569-77BF-4011-859C-F3B3564619FE}" type="presParOf" srcId="{4E814970-15FC-4218-A896-1AF0A3CB9F73}" destId="{F0659221-EB97-43DB-A2AE-462686EC32AB}" srcOrd="0" destOrd="0" presId="urn:microsoft.com/office/officeart/2005/8/layout/radial1"/>
    <dgm:cxn modelId="{B9ADC01B-FF16-4C0B-9DBC-9278C09C8447}" type="presParOf" srcId="{F3FD2AC9-F0D8-43BF-BCD0-8BD1ED70D59E}" destId="{CDCE0DD1-C57D-4D47-9B88-ACC5CAD4EFAC}" srcOrd="2" destOrd="0" presId="urn:microsoft.com/office/officeart/2005/8/layout/radial1"/>
    <dgm:cxn modelId="{670E6572-E1C0-419B-8E23-AC4E15E99207}" type="presParOf" srcId="{F3FD2AC9-F0D8-43BF-BCD0-8BD1ED70D59E}" destId="{26DADFDB-7111-4D93-8441-3C3140210B3C}" srcOrd="3" destOrd="0" presId="urn:microsoft.com/office/officeart/2005/8/layout/radial1"/>
    <dgm:cxn modelId="{6BED3469-0668-4108-A2C8-36E790FE1D8B}" type="presParOf" srcId="{26DADFDB-7111-4D93-8441-3C3140210B3C}" destId="{2E67DE8A-21BB-4094-A803-D116E95FDBDD}" srcOrd="0" destOrd="0" presId="urn:microsoft.com/office/officeart/2005/8/layout/radial1"/>
    <dgm:cxn modelId="{91517841-8C47-499A-B963-BBF598BF8592}" type="presParOf" srcId="{F3FD2AC9-F0D8-43BF-BCD0-8BD1ED70D59E}" destId="{A0B03D83-2937-4B0B-9CE7-D2086F97412E}" srcOrd="4" destOrd="0" presId="urn:microsoft.com/office/officeart/2005/8/layout/radial1"/>
    <dgm:cxn modelId="{BC171569-C904-4EBC-A5F4-641C8470E8D2}" type="presParOf" srcId="{F3FD2AC9-F0D8-43BF-BCD0-8BD1ED70D59E}" destId="{A6B1C8AA-D301-4E45-BC10-0F6C056B0277}" srcOrd="5" destOrd="0" presId="urn:microsoft.com/office/officeart/2005/8/layout/radial1"/>
    <dgm:cxn modelId="{58821313-43EB-4DAD-9571-598C9CAFFD74}" type="presParOf" srcId="{A6B1C8AA-D301-4E45-BC10-0F6C056B0277}" destId="{EA9AF283-DF93-4683-BFE7-B6A6D275D64F}" srcOrd="0" destOrd="0" presId="urn:microsoft.com/office/officeart/2005/8/layout/radial1"/>
    <dgm:cxn modelId="{DDBBCF7E-6BE9-45CB-8CFC-35E1189F82C8}" type="presParOf" srcId="{F3FD2AC9-F0D8-43BF-BCD0-8BD1ED70D59E}" destId="{0885B6F3-4019-4E83-97F3-BB5BC0B2AB82}" srcOrd="6" destOrd="0" presId="urn:microsoft.com/office/officeart/2005/8/layout/radial1"/>
    <dgm:cxn modelId="{9F9AE0AC-302A-4AD4-B519-0AB864AA20A9}" type="presParOf" srcId="{F3FD2AC9-F0D8-43BF-BCD0-8BD1ED70D59E}" destId="{D903350A-671C-49FF-A9BD-55FF9A85F0BF}" srcOrd="7" destOrd="0" presId="urn:microsoft.com/office/officeart/2005/8/layout/radial1"/>
    <dgm:cxn modelId="{A0F4188F-7CF6-4C5F-B0D4-A626AC65CEE5}" type="presParOf" srcId="{D903350A-671C-49FF-A9BD-55FF9A85F0BF}" destId="{1F75BCBF-4FF7-434C-A788-8F62977C99D9}" srcOrd="0" destOrd="0" presId="urn:microsoft.com/office/officeart/2005/8/layout/radial1"/>
    <dgm:cxn modelId="{50DA200C-C4A6-45BC-8404-3841D384315F}" type="presParOf" srcId="{F3FD2AC9-F0D8-43BF-BCD0-8BD1ED70D59E}" destId="{84595F47-6A68-44ED-ACDC-4A765ECD3524}" srcOrd="8" destOrd="0" presId="urn:microsoft.com/office/officeart/2005/8/layout/radial1"/>
    <dgm:cxn modelId="{1A3D51FC-187A-4B36-98EC-FCD4AC564A1E}" type="presParOf" srcId="{F3FD2AC9-F0D8-43BF-BCD0-8BD1ED70D59E}" destId="{79ED9F62-C55D-48CD-BBA0-62D682F9551F}" srcOrd="9" destOrd="0" presId="urn:microsoft.com/office/officeart/2005/8/layout/radial1"/>
    <dgm:cxn modelId="{2BADBFA7-016B-441E-B9C0-CC3755E7E19E}" type="presParOf" srcId="{79ED9F62-C55D-48CD-BBA0-62D682F9551F}" destId="{8BDA0E49-62EC-4FA8-9E76-E52C0A5B8C27}" srcOrd="0" destOrd="0" presId="urn:microsoft.com/office/officeart/2005/8/layout/radial1"/>
    <dgm:cxn modelId="{81E311C1-A122-47AB-A652-516331B7D113}" type="presParOf" srcId="{F3FD2AC9-F0D8-43BF-BCD0-8BD1ED70D59E}" destId="{68C568E0-E1BE-4FE9-B51E-21BA489B4970}" srcOrd="10" destOrd="0" presId="urn:microsoft.com/office/officeart/2005/8/layout/radial1"/>
    <dgm:cxn modelId="{B4546484-514F-4038-96FF-31876C4E9E97}" type="presParOf" srcId="{F3FD2AC9-F0D8-43BF-BCD0-8BD1ED70D59E}" destId="{FECA2E0F-4BFE-4F62-A6BC-95AC0A9778B9}" srcOrd="11" destOrd="0" presId="urn:microsoft.com/office/officeart/2005/8/layout/radial1"/>
    <dgm:cxn modelId="{DCA2FD8F-7C40-4217-9272-365786C9D94E}" type="presParOf" srcId="{FECA2E0F-4BFE-4F62-A6BC-95AC0A9778B9}" destId="{B991DB94-D626-4DF2-8AF2-F48A0A562F7D}" srcOrd="0" destOrd="0" presId="urn:microsoft.com/office/officeart/2005/8/layout/radial1"/>
    <dgm:cxn modelId="{6DA3ECE0-F56F-4680-B096-3DB9C25E7191}" type="presParOf" srcId="{F3FD2AC9-F0D8-43BF-BCD0-8BD1ED70D59E}" destId="{C6599C6F-F4CA-4BBD-A63C-BEB79B093D79}" srcOrd="12" destOrd="0" presId="urn:microsoft.com/office/officeart/2005/8/layout/radial1"/>
    <dgm:cxn modelId="{63D8E40A-C63D-42D2-860D-739315A83958}" type="presParOf" srcId="{F3FD2AC9-F0D8-43BF-BCD0-8BD1ED70D59E}" destId="{70D74EEA-8CF5-4E71-B4F2-AB30BAA0A116}" srcOrd="13" destOrd="0" presId="urn:microsoft.com/office/officeart/2005/8/layout/radial1"/>
    <dgm:cxn modelId="{2B07FB2C-751B-4659-B7A4-818D639D5E91}" type="presParOf" srcId="{70D74EEA-8CF5-4E71-B4F2-AB30BAA0A116}" destId="{46895A17-BC51-40CE-AFA7-F11C4FC21826}" srcOrd="0" destOrd="0" presId="urn:microsoft.com/office/officeart/2005/8/layout/radial1"/>
    <dgm:cxn modelId="{882EE2C8-70A3-41EF-874A-41F14B5A1E4B}" type="presParOf" srcId="{F3FD2AC9-F0D8-43BF-BCD0-8BD1ED70D59E}" destId="{E3EFBA2F-CCAC-41C8-B7C0-67046D95F4A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11037B4-8399-4158-B65B-3A6D0B83E0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1D6075F-375C-4AEF-A630-337E071207B3}">
      <dgm:prSet/>
      <dgm:spPr/>
      <dgm:t>
        <a:bodyPr/>
        <a:lstStyle/>
        <a:p>
          <a:pPr rtl="0"/>
          <a:r>
            <a:rPr lang="cs-CZ" smtClean="0"/>
            <a:t>Občanský zákonník</a:t>
          </a:r>
          <a:endParaRPr lang="cs-CZ"/>
        </a:p>
      </dgm:t>
    </dgm:pt>
    <dgm:pt modelId="{4D46C871-9D47-4054-A5B3-761D1309FDEA}" type="parTrans" cxnId="{405CAE7B-C082-42F0-8D7B-9AAAED4FAA14}">
      <dgm:prSet/>
      <dgm:spPr/>
      <dgm:t>
        <a:bodyPr/>
        <a:lstStyle/>
        <a:p>
          <a:endParaRPr lang="cs-CZ"/>
        </a:p>
      </dgm:t>
    </dgm:pt>
    <dgm:pt modelId="{E08948C7-430F-4632-BAFD-002989004405}" type="sibTrans" cxnId="{405CAE7B-C082-42F0-8D7B-9AAAED4FAA14}">
      <dgm:prSet/>
      <dgm:spPr/>
      <dgm:t>
        <a:bodyPr/>
        <a:lstStyle/>
        <a:p>
          <a:endParaRPr lang="cs-CZ"/>
        </a:p>
      </dgm:t>
    </dgm:pt>
    <dgm:pt modelId="{729C64E2-075A-4EFC-89BD-1DB323172234}">
      <dgm:prSet/>
      <dgm:spPr/>
      <dgm:t>
        <a:bodyPr/>
        <a:lstStyle/>
        <a:p>
          <a:pPr rtl="0"/>
          <a:r>
            <a:rPr lang="cs-CZ" smtClean="0"/>
            <a:t>Zákon o zdravotních službách (§ 51)</a:t>
          </a:r>
          <a:endParaRPr lang="cs-CZ"/>
        </a:p>
      </dgm:t>
    </dgm:pt>
    <dgm:pt modelId="{171A0472-5F5B-452D-B6CF-68CF9A518778}" type="parTrans" cxnId="{E3FCB8F4-A96B-4156-9F71-529BCA299E80}">
      <dgm:prSet/>
      <dgm:spPr/>
      <dgm:t>
        <a:bodyPr/>
        <a:lstStyle/>
        <a:p>
          <a:endParaRPr lang="cs-CZ"/>
        </a:p>
      </dgm:t>
    </dgm:pt>
    <dgm:pt modelId="{1FB6244B-420D-46D6-9017-335EFD9223B0}" type="sibTrans" cxnId="{E3FCB8F4-A96B-4156-9F71-529BCA299E80}">
      <dgm:prSet/>
      <dgm:spPr/>
      <dgm:t>
        <a:bodyPr/>
        <a:lstStyle/>
        <a:p>
          <a:endParaRPr lang="cs-CZ"/>
        </a:p>
      </dgm:t>
    </dgm:pt>
    <dgm:pt modelId="{F60AE425-51BA-4C0E-A589-567AF903C6A0}">
      <dgm:prSet/>
      <dgm:spPr/>
      <dgm:t>
        <a:bodyPr/>
        <a:lstStyle/>
        <a:p>
          <a:pPr rtl="0"/>
          <a:r>
            <a:rPr lang="cs-CZ" smtClean="0"/>
            <a:t>Trestní zákonník §124 TZ definice mlčenlivosti, § 180 neoprávněné nakládání s osobními údaji</a:t>
          </a:r>
          <a:endParaRPr lang="cs-CZ"/>
        </a:p>
      </dgm:t>
    </dgm:pt>
    <dgm:pt modelId="{ED3F727B-206A-4F7C-9E21-E30C8C6F021C}" type="parTrans" cxnId="{56A0A359-C0D5-448C-8610-DAA8756A3639}">
      <dgm:prSet/>
      <dgm:spPr/>
      <dgm:t>
        <a:bodyPr/>
        <a:lstStyle/>
        <a:p>
          <a:endParaRPr lang="cs-CZ"/>
        </a:p>
      </dgm:t>
    </dgm:pt>
    <dgm:pt modelId="{B0BA638A-F1A2-47AD-8FA4-152731362D5D}" type="sibTrans" cxnId="{56A0A359-C0D5-448C-8610-DAA8756A3639}">
      <dgm:prSet/>
      <dgm:spPr/>
      <dgm:t>
        <a:bodyPr/>
        <a:lstStyle/>
        <a:p>
          <a:endParaRPr lang="cs-CZ"/>
        </a:p>
      </dgm:t>
    </dgm:pt>
    <dgm:pt modelId="{645E3E8C-C23D-4824-92A0-5772232E1307}">
      <dgm:prSet/>
      <dgm:spPr/>
      <dgm:t>
        <a:bodyPr/>
        <a:lstStyle/>
        <a:p>
          <a:pPr rtl="0"/>
          <a:r>
            <a:rPr lang="cs-CZ" smtClean="0"/>
            <a:t>Stavovské předpisy</a:t>
          </a:r>
          <a:endParaRPr lang="cs-CZ"/>
        </a:p>
      </dgm:t>
    </dgm:pt>
    <dgm:pt modelId="{96784C14-F61E-4E8B-8B9A-13B4BEC98681}" type="parTrans" cxnId="{7730AD23-C7EE-410B-A5D8-FE467A6DC7CF}">
      <dgm:prSet/>
      <dgm:spPr/>
      <dgm:t>
        <a:bodyPr/>
        <a:lstStyle/>
        <a:p>
          <a:endParaRPr lang="cs-CZ"/>
        </a:p>
      </dgm:t>
    </dgm:pt>
    <dgm:pt modelId="{B59FEE0B-2FA7-40D3-AA05-2F0E8B17119F}" type="sibTrans" cxnId="{7730AD23-C7EE-410B-A5D8-FE467A6DC7CF}">
      <dgm:prSet/>
      <dgm:spPr/>
      <dgm:t>
        <a:bodyPr/>
        <a:lstStyle/>
        <a:p>
          <a:endParaRPr lang="cs-CZ"/>
        </a:p>
      </dgm:t>
    </dgm:pt>
    <dgm:pt modelId="{BB0B844E-0FE9-4BDA-850A-579E90346306}" type="pres">
      <dgm:prSet presAssocID="{E11037B4-8399-4158-B65B-3A6D0B83E010}" presName="linear" presStyleCnt="0">
        <dgm:presLayoutVars>
          <dgm:animLvl val="lvl"/>
          <dgm:resizeHandles val="exact"/>
        </dgm:presLayoutVars>
      </dgm:prSet>
      <dgm:spPr/>
    </dgm:pt>
    <dgm:pt modelId="{46ADCDB3-6C4B-48E6-826F-B21F48144462}" type="pres">
      <dgm:prSet presAssocID="{E1D6075F-375C-4AEF-A630-337E071207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E3C5BF-F130-4B17-9B42-3F677AC91635}" type="pres">
      <dgm:prSet presAssocID="{E08948C7-430F-4632-BAFD-002989004405}" presName="spacer" presStyleCnt="0"/>
      <dgm:spPr/>
    </dgm:pt>
    <dgm:pt modelId="{51E7C3BE-B6A0-4F91-A202-89EAA4B9443C}" type="pres">
      <dgm:prSet presAssocID="{729C64E2-075A-4EFC-89BD-1DB3231722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89333D-0C84-43B5-9368-0F05E49E92F2}" type="pres">
      <dgm:prSet presAssocID="{1FB6244B-420D-46D6-9017-335EFD9223B0}" presName="spacer" presStyleCnt="0"/>
      <dgm:spPr/>
    </dgm:pt>
    <dgm:pt modelId="{056D7757-92ED-49CF-AA30-4ADBA47E1686}" type="pres">
      <dgm:prSet presAssocID="{F60AE425-51BA-4C0E-A589-567AF903C6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F438C5-804B-4994-A27C-F69CED5CAA3E}" type="pres">
      <dgm:prSet presAssocID="{B0BA638A-F1A2-47AD-8FA4-152731362D5D}" presName="spacer" presStyleCnt="0"/>
      <dgm:spPr/>
    </dgm:pt>
    <dgm:pt modelId="{55E537B4-B41A-4294-B737-9BF68A80D153}" type="pres">
      <dgm:prSet presAssocID="{645E3E8C-C23D-4824-92A0-5772232E13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8A3E265-54D6-4F13-9AE8-937FCD629143}" type="presOf" srcId="{F60AE425-51BA-4C0E-A589-567AF903C6A0}" destId="{056D7757-92ED-49CF-AA30-4ADBA47E1686}" srcOrd="0" destOrd="0" presId="urn:microsoft.com/office/officeart/2005/8/layout/vList2"/>
    <dgm:cxn modelId="{CC533A55-BD95-459C-BB13-9C9861B03D1A}" type="presOf" srcId="{E1D6075F-375C-4AEF-A630-337E071207B3}" destId="{46ADCDB3-6C4B-48E6-826F-B21F48144462}" srcOrd="0" destOrd="0" presId="urn:microsoft.com/office/officeart/2005/8/layout/vList2"/>
    <dgm:cxn modelId="{56A0A359-C0D5-448C-8610-DAA8756A3639}" srcId="{E11037B4-8399-4158-B65B-3A6D0B83E010}" destId="{F60AE425-51BA-4C0E-A589-567AF903C6A0}" srcOrd="2" destOrd="0" parTransId="{ED3F727B-206A-4F7C-9E21-E30C8C6F021C}" sibTransId="{B0BA638A-F1A2-47AD-8FA4-152731362D5D}"/>
    <dgm:cxn modelId="{A31D8D06-4215-4CC4-B524-7D002F32B8A4}" type="presOf" srcId="{E11037B4-8399-4158-B65B-3A6D0B83E010}" destId="{BB0B844E-0FE9-4BDA-850A-579E90346306}" srcOrd="0" destOrd="0" presId="urn:microsoft.com/office/officeart/2005/8/layout/vList2"/>
    <dgm:cxn modelId="{E3FCB8F4-A96B-4156-9F71-529BCA299E80}" srcId="{E11037B4-8399-4158-B65B-3A6D0B83E010}" destId="{729C64E2-075A-4EFC-89BD-1DB323172234}" srcOrd="1" destOrd="0" parTransId="{171A0472-5F5B-452D-B6CF-68CF9A518778}" sibTransId="{1FB6244B-420D-46D6-9017-335EFD9223B0}"/>
    <dgm:cxn modelId="{CCC7005F-15CF-4245-AE06-DC3C0E9B2560}" type="presOf" srcId="{645E3E8C-C23D-4824-92A0-5772232E1307}" destId="{55E537B4-B41A-4294-B737-9BF68A80D153}" srcOrd="0" destOrd="0" presId="urn:microsoft.com/office/officeart/2005/8/layout/vList2"/>
    <dgm:cxn modelId="{ED654592-4360-438F-A87F-F81A6EEE9897}" type="presOf" srcId="{729C64E2-075A-4EFC-89BD-1DB323172234}" destId="{51E7C3BE-B6A0-4F91-A202-89EAA4B9443C}" srcOrd="0" destOrd="0" presId="urn:microsoft.com/office/officeart/2005/8/layout/vList2"/>
    <dgm:cxn modelId="{405CAE7B-C082-42F0-8D7B-9AAAED4FAA14}" srcId="{E11037B4-8399-4158-B65B-3A6D0B83E010}" destId="{E1D6075F-375C-4AEF-A630-337E071207B3}" srcOrd="0" destOrd="0" parTransId="{4D46C871-9D47-4054-A5B3-761D1309FDEA}" sibTransId="{E08948C7-430F-4632-BAFD-002989004405}"/>
    <dgm:cxn modelId="{7730AD23-C7EE-410B-A5D8-FE467A6DC7CF}" srcId="{E11037B4-8399-4158-B65B-3A6D0B83E010}" destId="{645E3E8C-C23D-4824-92A0-5772232E1307}" srcOrd="3" destOrd="0" parTransId="{96784C14-F61E-4E8B-8B9A-13B4BEC98681}" sibTransId="{B59FEE0B-2FA7-40D3-AA05-2F0E8B17119F}"/>
    <dgm:cxn modelId="{48F8F0E4-7A4D-44C8-8AFE-FE97974D69BE}" type="presParOf" srcId="{BB0B844E-0FE9-4BDA-850A-579E90346306}" destId="{46ADCDB3-6C4B-48E6-826F-B21F48144462}" srcOrd="0" destOrd="0" presId="urn:microsoft.com/office/officeart/2005/8/layout/vList2"/>
    <dgm:cxn modelId="{00ABD569-5226-4CCC-9EF4-49AD76FDA086}" type="presParOf" srcId="{BB0B844E-0FE9-4BDA-850A-579E90346306}" destId="{31E3C5BF-F130-4B17-9B42-3F677AC91635}" srcOrd="1" destOrd="0" presId="urn:microsoft.com/office/officeart/2005/8/layout/vList2"/>
    <dgm:cxn modelId="{2326465F-6D85-429B-8EC6-EA0EF474B77E}" type="presParOf" srcId="{BB0B844E-0FE9-4BDA-850A-579E90346306}" destId="{51E7C3BE-B6A0-4F91-A202-89EAA4B9443C}" srcOrd="2" destOrd="0" presId="urn:microsoft.com/office/officeart/2005/8/layout/vList2"/>
    <dgm:cxn modelId="{504415F9-64EF-4FA9-82C9-B29E73149D30}" type="presParOf" srcId="{BB0B844E-0FE9-4BDA-850A-579E90346306}" destId="{8789333D-0C84-43B5-9368-0F05E49E92F2}" srcOrd="3" destOrd="0" presId="urn:microsoft.com/office/officeart/2005/8/layout/vList2"/>
    <dgm:cxn modelId="{DF9C3AE0-64E2-4B99-AA70-49C534E0D603}" type="presParOf" srcId="{BB0B844E-0FE9-4BDA-850A-579E90346306}" destId="{056D7757-92ED-49CF-AA30-4ADBA47E1686}" srcOrd="4" destOrd="0" presId="urn:microsoft.com/office/officeart/2005/8/layout/vList2"/>
    <dgm:cxn modelId="{68DFB53A-4A1F-4640-9462-B1A74CDF3034}" type="presParOf" srcId="{BB0B844E-0FE9-4BDA-850A-579E90346306}" destId="{FDF438C5-804B-4994-A27C-F69CED5CAA3E}" srcOrd="5" destOrd="0" presId="urn:microsoft.com/office/officeart/2005/8/layout/vList2"/>
    <dgm:cxn modelId="{628F4627-2B58-4B31-B671-E4AEC557116E}" type="presParOf" srcId="{BB0B844E-0FE9-4BDA-850A-579E90346306}" destId="{55E537B4-B41A-4294-B737-9BF68A80D1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4AA2A-FE8A-4358-88C7-297502F670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98B9847-4457-4CCE-8B5B-08B8B785F609}">
      <dgm:prSet/>
      <dgm:spPr/>
      <dgm:t>
        <a:bodyPr/>
        <a:lstStyle/>
        <a:p>
          <a:pPr rtl="0"/>
          <a:r>
            <a:rPr lang="cs-CZ" smtClean="0"/>
            <a:t>Právo definuje stát</a:t>
          </a:r>
          <a:endParaRPr lang="cs-CZ"/>
        </a:p>
      </dgm:t>
    </dgm:pt>
    <dgm:pt modelId="{D8B4F684-EE22-4CFE-B2EB-40F66F52EBB0}" type="parTrans" cxnId="{66EED36B-31BF-4B59-A6C7-E307B960178E}">
      <dgm:prSet/>
      <dgm:spPr/>
      <dgm:t>
        <a:bodyPr/>
        <a:lstStyle/>
        <a:p>
          <a:endParaRPr lang="cs-CZ"/>
        </a:p>
      </dgm:t>
    </dgm:pt>
    <dgm:pt modelId="{F1612107-99AD-4E31-B32C-23B9F9F42684}" type="sibTrans" cxnId="{66EED36B-31BF-4B59-A6C7-E307B960178E}">
      <dgm:prSet/>
      <dgm:spPr/>
      <dgm:t>
        <a:bodyPr/>
        <a:lstStyle/>
        <a:p>
          <a:endParaRPr lang="cs-CZ"/>
        </a:p>
      </dgm:t>
    </dgm:pt>
    <dgm:pt modelId="{CB35280C-FEC7-4FA6-AF17-70DFD68918E6}">
      <dgm:prSet/>
      <dgm:spPr/>
      <dgm:t>
        <a:bodyPr/>
        <a:lstStyle/>
        <a:p>
          <a:pPr rtl="0"/>
          <a:r>
            <a:rPr lang="cs-CZ" smtClean="0"/>
            <a:t>Stanovuje kompetence a úkoly orgánů veřejné moci</a:t>
          </a:r>
          <a:endParaRPr lang="cs-CZ"/>
        </a:p>
      </dgm:t>
    </dgm:pt>
    <dgm:pt modelId="{ABFEA878-C2C4-49B0-8174-341B7ECBFB95}" type="parTrans" cxnId="{C59A5036-45C7-4536-9723-AB17F7A6C07B}">
      <dgm:prSet/>
      <dgm:spPr/>
      <dgm:t>
        <a:bodyPr/>
        <a:lstStyle/>
        <a:p>
          <a:endParaRPr lang="cs-CZ"/>
        </a:p>
      </dgm:t>
    </dgm:pt>
    <dgm:pt modelId="{D110560C-6BBA-4298-B8A0-F4FFE6A3F483}" type="sibTrans" cxnId="{C59A5036-45C7-4536-9723-AB17F7A6C07B}">
      <dgm:prSet/>
      <dgm:spPr/>
      <dgm:t>
        <a:bodyPr/>
        <a:lstStyle/>
        <a:p>
          <a:endParaRPr lang="cs-CZ"/>
        </a:p>
      </dgm:t>
    </dgm:pt>
    <dgm:pt modelId="{C242968E-C549-4154-A8AE-5BFD781EC0C9}">
      <dgm:prSet/>
      <dgm:spPr/>
      <dgm:t>
        <a:bodyPr/>
        <a:lstStyle/>
        <a:p>
          <a:pPr rtl="0"/>
          <a:r>
            <a:rPr lang="cs-CZ" smtClean="0"/>
            <a:t>Právo definuje rámec společenských vztahů</a:t>
          </a:r>
          <a:endParaRPr lang="cs-CZ"/>
        </a:p>
      </dgm:t>
    </dgm:pt>
    <dgm:pt modelId="{38700D99-5D87-42B5-8B8F-1015692A14A8}" type="parTrans" cxnId="{CA9FC65B-665E-4298-BFAA-6ACB4F4DADD6}">
      <dgm:prSet/>
      <dgm:spPr/>
      <dgm:t>
        <a:bodyPr/>
        <a:lstStyle/>
        <a:p>
          <a:endParaRPr lang="cs-CZ"/>
        </a:p>
      </dgm:t>
    </dgm:pt>
    <dgm:pt modelId="{868E35F6-8DA7-4A7D-8104-3E3B58DABD6C}" type="sibTrans" cxnId="{CA9FC65B-665E-4298-BFAA-6ACB4F4DADD6}">
      <dgm:prSet/>
      <dgm:spPr/>
      <dgm:t>
        <a:bodyPr/>
        <a:lstStyle/>
        <a:p>
          <a:endParaRPr lang="cs-CZ"/>
        </a:p>
      </dgm:t>
    </dgm:pt>
    <dgm:pt modelId="{FC9732EB-048A-46CC-9A3E-FE4EF6BAAAA5}">
      <dgm:prSet/>
      <dgm:spPr/>
      <dgm:t>
        <a:bodyPr/>
        <a:lstStyle/>
        <a:p>
          <a:pPr rtl="0"/>
          <a:r>
            <a:rPr lang="cs-CZ" smtClean="0"/>
            <a:t>Poskytuje nástroje - „právní instituty“ </a:t>
          </a:r>
          <a:endParaRPr lang="cs-CZ"/>
        </a:p>
      </dgm:t>
    </dgm:pt>
    <dgm:pt modelId="{2AA722F4-8028-402E-9140-8BA2A768558B}" type="parTrans" cxnId="{F4AE011F-6FEA-4C8C-9284-BEE06964857D}">
      <dgm:prSet/>
      <dgm:spPr/>
      <dgm:t>
        <a:bodyPr/>
        <a:lstStyle/>
        <a:p>
          <a:endParaRPr lang="cs-CZ"/>
        </a:p>
      </dgm:t>
    </dgm:pt>
    <dgm:pt modelId="{76B30D01-6634-45EF-8502-96A3E61F4B95}" type="sibTrans" cxnId="{F4AE011F-6FEA-4C8C-9284-BEE06964857D}">
      <dgm:prSet/>
      <dgm:spPr/>
      <dgm:t>
        <a:bodyPr/>
        <a:lstStyle/>
        <a:p>
          <a:endParaRPr lang="cs-CZ"/>
        </a:p>
      </dgm:t>
    </dgm:pt>
    <dgm:pt modelId="{86C68E1B-039D-4184-94F5-4F4D4B07247C}" type="pres">
      <dgm:prSet presAssocID="{C554AA2A-FE8A-4358-88C7-297502F67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9EBCA0-F475-45FB-A7FF-837B19519C89}" type="pres">
      <dgm:prSet presAssocID="{C98B9847-4457-4CCE-8B5B-08B8B785F6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322FAA-E0D5-47CB-B851-2175E5CFC957}" type="pres">
      <dgm:prSet presAssocID="{C98B9847-4457-4CCE-8B5B-08B8B785F6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80613D-56AA-436E-BD47-0A1093FACBC8}" type="pres">
      <dgm:prSet presAssocID="{C242968E-C549-4154-A8AE-5BFD781EC0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F82A35-FA5E-4E62-B6AD-4D26E4074182}" type="pres">
      <dgm:prSet presAssocID="{C242968E-C549-4154-A8AE-5BFD781EC0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A08FE70-2593-4D5E-9A8A-3204B8107CB2}" type="presOf" srcId="{C98B9847-4457-4CCE-8B5B-08B8B785F609}" destId="{C99EBCA0-F475-45FB-A7FF-837B19519C89}" srcOrd="0" destOrd="0" presId="urn:microsoft.com/office/officeart/2005/8/layout/vList2"/>
    <dgm:cxn modelId="{F4AE011F-6FEA-4C8C-9284-BEE06964857D}" srcId="{C242968E-C549-4154-A8AE-5BFD781EC0C9}" destId="{FC9732EB-048A-46CC-9A3E-FE4EF6BAAAA5}" srcOrd="0" destOrd="0" parTransId="{2AA722F4-8028-402E-9140-8BA2A768558B}" sibTransId="{76B30D01-6634-45EF-8502-96A3E61F4B95}"/>
    <dgm:cxn modelId="{CA9FC65B-665E-4298-BFAA-6ACB4F4DADD6}" srcId="{C554AA2A-FE8A-4358-88C7-297502F6702F}" destId="{C242968E-C549-4154-A8AE-5BFD781EC0C9}" srcOrd="1" destOrd="0" parTransId="{38700D99-5D87-42B5-8B8F-1015692A14A8}" sibTransId="{868E35F6-8DA7-4A7D-8104-3E3B58DABD6C}"/>
    <dgm:cxn modelId="{204E53D8-38F8-4B0C-86A3-D490AD8202EE}" type="presOf" srcId="{CB35280C-FEC7-4FA6-AF17-70DFD68918E6}" destId="{72322FAA-E0D5-47CB-B851-2175E5CFC957}" srcOrd="0" destOrd="0" presId="urn:microsoft.com/office/officeart/2005/8/layout/vList2"/>
    <dgm:cxn modelId="{C59A5036-45C7-4536-9723-AB17F7A6C07B}" srcId="{C98B9847-4457-4CCE-8B5B-08B8B785F609}" destId="{CB35280C-FEC7-4FA6-AF17-70DFD68918E6}" srcOrd="0" destOrd="0" parTransId="{ABFEA878-C2C4-49B0-8174-341B7ECBFB95}" sibTransId="{D110560C-6BBA-4298-B8A0-F4FFE6A3F483}"/>
    <dgm:cxn modelId="{9B94C9E5-4C0B-45F3-9DBB-A9364847B45E}" type="presOf" srcId="{C554AA2A-FE8A-4358-88C7-297502F6702F}" destId="{86C68E1B-039D-4184-94F5-4F4D4B07247C}" srcOrd="0" destOrd="0" presId="urn:microsoft.com/office/officeart/2005/8/layout/vList2"/>
    <dgm:cxn modelId="{0F975742-E8AD-4BA3-977C-26CF894983C5}" type="presOf" srcId="{C242968E-C549-4154-A8AE-5BFD781EC0C9}" destId="{7080613D-56AA-436E-BD47-0A1093FACBC8}" srcOrd="0" destOrd="0" presId="urn:microsoft.com/office/officeart/2005/8/layout/vList2"/>
    <dgm:cxn modelId="{DD8FF901-C26E-467B-9AF6-F517B45E08E0}" type="presOf" srcId="{FC9732EB-048A-46CC-9A3E-FE4EF6BAAAA5}" destId="{78F82A35-FA5E-4E62-B6AD-4D26E4074182}" srcOrd="0" destOrd="0" presId="urn:microsoft.com/office/officeart/2005/8/layout/vList2"/>
    <dgm:cxn modelId="{66EED36B-31BF-4B59-A6C7-E307B960178E}" srcId="{C554AA2A-FE8A-4358-88C7-297502F6702F}" destId="{C98B9847-4457-4CCE-8B5B-08B8B785F609}" srcOrd="0" destOrd="0" parTransId="{D8B4F684-EE22-4CFE-B2EB-40F66F52EBB0}" sibTransId="{F1612107-99AD-4E31-B32C-23B9F9F42684}"/>
    <dgm:cxn modelId="{AE59FE9F-BA09-49E4-A48E-1B1B58624758}" type="presParOf" srcId="{86C68E1B-039D-4184-94F5-4F4D4B07247C}" destId="{C99EBCA0-F475-45FB-A7FF-837B19519C89}" srcOrd="0" destOrd="0" presId="urn:microsoft.com/office/officeart/2005/8/layout/vList2"/>
    <dgm:cxn modelId="{60170ECE-5AC9-4749-8C9A-2592AC9E8174}" type="presParOf" srcId="{86C68E1B-039D-4184-94F5-4F4D4B07247C}" destId="{72322FAA-E0D5-47CB-B851-2175E5CFC957}" srcOrd="1" destOrd="0" presId="urn:microsoft.com/office/officeart/2005/8/layout/vList2"/>
    <dgm:cxn modelId="{E9375A79-6E08-41EE-A1F5-7EE31E7F937F}" type="presParOf" srcId="{86C68E1B-039D-4184-94F5-4F4D4B07247C}" destId="{7080613D-56AA-436E-BD47-0A1093FACBC8}" srcOrd="2" destOrd="0" presId="urn:microsoft.com/office/officeart/2005/8/layout/vList2"/>
    <dgm:cxn modelId="{26CF6005-8CA7-4A7C-A84E-1D6F893A3ABE}" type="presParOf" srcId="{86C68E1B-039D-4184-94F5-4F4D4B07247C}" destId="{78F82A35-FA5E-4E62-B6AD-4D26E40741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4E76E8-5404-451B-9243-2F50BF69BB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29BEC5-8796-4EC1-BA92-35C00815B99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 smtClean="0"/>
            <a:t>Rodina, příbuzní, pozůstalí</a:t>
          </a:r>
          <a:endParaRPr lang="cs-CZ" dirty="0"/>
        </a:p>
      </dgm:t>
    </dgm:pt>
    <dgm:pt modelId="{52813FE2-D858-476B-BEF3-E1EAB225479D}" type="parTrans" cxnId="{CFD5D6EB-4D4F-47C6-AAF8-B6CEF2BC997A}">
      <dgm:prSet/>
      <dgm:spPr/>
      <dgm:t>
        <a:bodyPr/>
        <a:lstStyle/>
        <a:p>
          <a:endParaRPr lang="cs-CZ"/>
        </a:p>
      </dgm:t>
    </dgm:pt>
    <dgm:pt modelId="{665625C8-5DD5-4FD7-9ABB-60F9C858E7CF}" type="sibTrans" cxnId="{CFD5D6EB-4D4F-47C6-AAF8-B6CEF2BC997A}">
      <dgm:prSet/>
      <dgm:spPr/>
      <dgm:t>
        <a:bodyPr/>
        <a:lstStyle/>
        <a:p>
          <a:endParaRPr lang="cs-CZ"/>
        </a:p>
      </dgm:t>
    </dgm:pt>
    <dgm:pt modelId="{1C3BA6CE-F9D1-4AEF-9059-48FD69F7AC42}" type="pres">
      <dgm:prSet presAssocID="{BC4E76E8-5404-451B-9243-2F50BF69B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0C94BA-5C19-4254-881A-F6294678AB46}" type="pres">
      <dgm:prSet presAssocID="{6029BEC5-8796-4EC1-BA92-35C00815B998}" presName="parentText" presStyleLbl="node1" presStyleIdx="0" presStyleCnt="1" custLinFactNeighborX="-359" custLinFactNeighborY="-6374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FB9DEF-8195-4B76-B46A-995C56783863}" type="presOf" srcId="{6029BEC5-8796-4EC1-BA92-35C00815B998}" destId="{260C94BA-5C19-4254-881A-F6294678AB46}" srcOrd="0" destOrd="0" presId="urn:microsoft.com/office/officeart/2005/8/layout/vList2"/>
    <dgm:cxn modelId="{0B780AE3-B460-4201-B783-55D865AFCD47}" type="presOf" srcId="{BC4E76E8-5404-451B-9243-2F50BF69BB34}" destId="{1C3BA6CE-F9D1-4AEF-9059-48FD69F7AC42}" srcOrd="0" destOrd="0" presId="urn:microsoft.com/office/officeart/2005/8/layout/vList2"/>
    <dgm:cxn modelId="{CFD5D6EB-4D4F-47C6-AAF8-B6CEF2BC997A}" srcId="{BC4E76E8-5404-451B-9243-2F50BF69BB34}" destId="{6029BEC5-8796-4EC1-BA92-35C00815B998}" srcOrd="0" destOrd="0" parTransId="{52813FE2-D858-476B-BEF3-E1EAB225479D}" sibTransId="{665625C8-5DD5-4FD7-9ABB-60F9C858E7CF}"/>
    <dgm:cxn modelId="{75D78745-2E3E-431D-B6E6-27183E768AF9}" type="presParOf" srcId="{1C3BA6CE-F9D1-4AEF-9059-48FD69F7AC42}" destId="{260C94BA-5C19-4254-881A-F6294678AB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FA9CDA3-0954-43F7-BA06-752984A45B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6620241-6AF5-4C5C-96EA-70B11A2C5620}">
      <dgm:prSet/>
      <dgm:spPr/>
      <dgm:t>
        <a:bodyPr/>
        <a:lstStyle/>
        <a:p>
          <a:pPr rtl="0"/>
          <a:r>
            <a:rPr lang="cs-CZ" smtClean="0"/>
            <a:t>zákonný zástupce nebo opatrovník pacienta;</a:t>
          </a:r>
          <a:endParaRPr lang="cs-CZ"/>
        </a:p>
      </dgm:t>
    </dgm:pt>
    <dgm:pt modelId="{8302405A-1CC7-4F7E-ABFB-11E3022EFD0F}" type="parTrans" cxnId="{4505E30B-5221-4B42-B0B7-F68961721A08}">
      <dgm:prSet/>
      <dgm:spPr/>
      <dgm:t>
        <a:bodyPr/>
        <a:lstStyle/>
        <a:p>
          <a:endParaRPr lang="cs-CZ"/>
        </a:p>
      </dgm:t>
    </dgm:pt>
    <dgm:pt modelId="{C6CE48B5-55D9-44CF-B3F4-85353DE73E16}" type="sibTrans" cxnId="{4505E30B-5221-4B42-B0B7-F68961721A08}">
      <dgm:prSet/>
      <dgm:spPr/>
      <dgm:t>
        <a:bodyPr/>
        <a:lstStyle/>
        <a:p>
          <a:endParaRPr lang="cs-CZ"/>
        </a:p>
      </dgm:t>
    </dgm:pt>
    <dgm:pt modelId="{BE4A0CD8-4428-473C-8B42-8602F02C570F}">
      <dgm:prSet/>
      <dgm:spPr/>
      <dgm:t>
        <a:bodyPr/>
        <a:lstStyle/>
        <a:p>
          <a:pPr rtl="0"/>
          <a:r>
            <a:rPr lang="cs-CZ" smtClean="0"/>
            <a:t>osoby určené pacientem, zákonným zástupcem nebo opatrovníkem pacienta,</a:t>
          </a:r>
          <a:endParaRPr lang="cs-CZ"/>
        </a:p>
      </dgm:t>
    </dgm:pt>
    <dgm:pt modelId="{8A467254-564D-4DA6-84DC-A1DDE48C0D27}" type="parTrans" cxnId="{6D7036B9-2AAA-47A6-984D-4E308552D0E8}">
      <dgm:prSet/>
      <dgm:spPr/>
      <dgm:t>
        <a:bodyPr/>
        <a:lstStyle/>
        <a:p>
          <a:endParaRPr lang="cs-CZ"/>
        </a:p>
      </dgm:t>
    </dgm:pt>
    <dgm:pt modelId="{85515887-6F04-4C3C-81B2-7F9782BD0D33}" type="sibTrans" cxnId="{6D7036B9-2AAA-47A6-984D-4E308552D0E8}">
      <dgm:prSet/>
      <dgm:spPr/>
      <dgm:t>
        <a:bodyPr/>
        <a:lstStyle/>
        <a:p>
          <a:endParaRPr lang="cs-CZ"/>
        </a:p>
      </dgm:t>
    </dgm:pt>
    <dgm:pt modelId="{DB1DF449-4E3A-4F14-9B98-A8A1990E1D4D}">
      <dgm:prSet/>
      <dgm:spPr/>
      <dgm:t>
        <a:bodyPr/>
        <a:lstStyle/>
        <a:p>
          <a:pPr rtl="0"/>
          <a:r>
            <a:rPr lang="cs-CZ" smtClean="0"/>
            <a:t>osoby blízké zemřelému pacientovi:</a:t>
          </a:r>
          <a:endParaRPr lang="cs-CZ"/>
        </a:p>
      </dgm:t>
    </dgm:pt>
    <dgm:pt modelId="{C01434DF-BEBA-4B90-B28C-BB8DB96C710B}" type="parTrans" cxnId="{FA25C50C-53A6-4454-B0A0-962246FE571A}">
      <dgm:prSet/>
      <dgm:spPr/>
      <dgm:t>
        <a:bodyPr/>
        <a:lstStyle/>
        <a:p>
          <a:endParaRPr lang="cs-CZ"/>
        </a:p>
      </dgm:t>
    </dgm:pt>
    <dgm:pt modelId="{9F757D3E-4C3B-4445-952E-6EC249C6EDB6}" type="sibTrans" cxnId="{FA25C50C-53A6-4454-B0A0-962246FE571A}">
      <dgm:prSet/>
      <dgm:spPr/>
      <dgm:t>
        <a:bodyPr/>
        <a:lstStyle/>
        <a:p>
          <a:endParaRPr lang="cs-CZ"/>
        </a:p>
      </dgm:t>
    </dgm:pt>
    <dgm:pt modelId="{13BD0B56-77C8-42EE-BEDF-41D3675D26EA}">
      <dgm:prSet/>
      <dgm:spPr/>
      <dgm:t>
        <a:bodyPr/>
        <a:lstStyle/>
        <a:p>
          <a:pPr rtl="0"/>
          <a:r>
            <a:rPr lang="cs-CZ" dirty="0" smtClean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  <a:endParaRPr lang="cs-CZ" dirty="0"/>
        </a:p>
      </dgm:t>
    </dgm:pt>
    <dgm:pt modelId="{787725AD-65CE-4E96-AD69-5DD8515D1A33}" type="parTrans" cxnId="{7F802FFF-A52C-49FB-9E7D-314D8FBA3D6E}">
      <dgm:prSet/>
      <dgm:spPr/>
      <dgm:t>
        <a:bodyPr/>
        <a:lstStyle/>
        <a:p>
          <a:endParaRPr lang="cs-CZ"/>
        </a:p>
      </dgm:t>
    </dgm:pt>
    <dgm:pt modelId="{15F86CEB-96A8-47A0-8849-BC5F4B154F47}" type="sibTrans" cxnId="{7F802FFF-A52C-49FB-9E7D-314D8FBA3D6E}">
      <dgm:prSet/>
      <dgm:spPr/>
      <dgm:t>
        <a:bodyPr/>
        <a:lstStyle/>
        <a:p>
          <a:endParaRPr lang="cs-CZ"/>
        </a:p>
      </dgm:t>
    </dgm:pt>
    <dgm:pt modelId="{666D914E-B24C-4A43-9184-6A9DF1EC5B24}">
      <dgm:prSet/>
      <dgm:spPr/>
      <dgm:t>
        <a:bodyPr/>
        <a:lstStyle/>
        <a:p>
          <a:pPr rtl="0"/>
          <a:r>
            <a:rPr lang="cs-CZ" smtClean="0"/>
            <a:t>Zemřelý mohl tento přístup předem zakázat</a:t>
          </a:r>
          <a:endParaRPr lang="cs-CZ"/>
        </a:p>
      </dgm:t>
    </dgm:pt>
    <dgm:pt modelId="{D36E5507-63CA-4C49-81F4-371F609F2E05}" type="parTrans" cxnId="{16B0A82C-8E69-4CD1-9F54-AC0796058579}">
      <dgm:prSet/>
      <dgm:spPr/>
      <dgm:t>
        <a:bodyPr/>
        <a:lstStyle/>
        <a:p>
          <a:endParaRPr lang="cs-CZ"/>
        </a:p>
      </dgm:t>
    </dgm:pt>
    <dgm:pt modelId="{FAB6BDCB-BDB1-4C1C-8519-6033DF150BB4}" type="sibTrans" cxnId="{16B0A82C-8E69-4CD1-9F54-AC0796058579}">
      <dgm:prSet/>
      <dgm:spPr/>
      <dgm:t>
        <a:bodyPr/>
        <a:lstStyle/>
        <a:p>
          <a:endParaRPr lang="cs-CZ"/>
        </a:p>
      </dgm:t>
    </dgm:pt>
    <dgm:pt modelId="{C5FD30FF-E7B2-459C-8647-AFC0D4F9458E}" type="pres">
      <dgm:prSet presAssocID="{8FA9CDA3-0954-43F7-BA06-752984A45B72}" presName="linear" presStyleCnt="0">
        <dgm:presLayoutVars>
          <dgm:dir/>
          <dgm:animLvl val="lvl"/>
          <dgm:resizeHandles val="exact"/>
        </dgm:presLayoutVars>
      </dgm:prSet>
      <dgm:spPr/>
    </dgm:pt>
    <dgm:pt modelId="{E8DC99F7-0334-47DD-95BC-B7EF009D356B}" type="pres">
      <dgm:prSet presAssocID="{96620241-6AF5-4C5C-96EA-70B11A2C5620}" presName="parentLin" presStyleCnt="0"/>
      <dgm:spPr/>
    </dgm:pt>
    <dgm:pt modelId="{369C553D-E9C7-4644-975B-3DCCF737F802}" type="pres">
      <dgm:prSet presAssocID="{96620241-6AF5-4C5C-96EA-70B11A2C5620}" presName="parentLeftMargin" presStyleLbl="node1" presStyleIdx="0" presStyleCnt="3"/>
      <dgm:spPr/>
    </dgm:pt>
    <dgm:pt modelId="{F9116FE2-37E8-4C47-B1E9-C7D34B38E6E3}" type="pres">
      <dgm:prSet presAssocID="{96620241-6AF5-4C5C-96EA-70B11A2C56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4425CC-7CED-465A-A279-0A9C078F8712}" type="pres">
      <dgm:prSet presAssocID="{96620241-6AF5-4C5C-96EA-70B11A2C5620}" presName="negativeSpace" presStyleCnt="0"/>
      <dgm:spPr/>
    </dgm:pt>
    <dgm:pt modelId="{7BCD8BD8-D30B-4AED-9E62-96E1E557EE91}" type="pres">
      <dgm:prSet presAssocID="{96620241-6AF5-4C5C-96EA-70B11A2C5620}" presName="childText" presStyleLbl="conFgAcc1" presStyleIdx="0" presStyleCnt="3">
        <dgm:presLayoutVars>
          <dgm:bulletEnabled val="1"/>
        </dgm:presLayoutVars>
      </dgm:prSet>
      <dgm:spPr/>
    </dgm:pt>
    <dgm:pt modelId="{AFFE53C1-82CA-467D-948F-3DC6F8E16E6A}" type="pres">
      <dgm:prSet presAssocID="{C6CE48B5-55D9-44CF-B3F4-85353DE73E16}" presName="spaceBetweenRectangles" presStyleCnt="0"/>
      <dgm:spPr/>
    </dgm:pt>
    <dgm:pt modelId="{17030F7F-729D-470C-8D21-23347E544CFD}" type="pres">
      <dgm:prSet presAssocID="{BE4A0CD8-4428-473C-8B42-8602F02C570F}" presName="parentLin" presStyleCnt="0"/>
      <dgm:spPr/>
    </dgm:pt>
    <dgm:pt modelId="{2CEFF326-D489-4DDA-9813-B186B3AC8103}" type="pres">
      <dgm:prSet presAssocID="{BE4A0CD8-4428-473C-8B42-8602F02C570F}" presName="parentLeftMargin" presStyleLbl="node1" presStyleIdx="0" presStyleCnt="3"/>
      <dgm:spPr/>
    </dgm:pt>
    <dgm:pt modelId="{CD039295-5148-4802-8732-72587F86D23F}" type="pres">
      <dgm:prSet presAssocID="{BE4A0CD8-4428-473C-8B42-8602F02C57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23EE52-D9EE-45CA-A70E-88A7B8451469}" type="pres">
      <dgm:prSet presAssocID="{BE4A0CD8-4428-473C-8B42-8602F02C570F}" presName="negativeSpace" presStyleCnt="0"/>
      <dgm:spPr/>
    </dgm:pt>
    <dgm:pt modelId="{C7BD2C29-356B-4D51-9434-DA9EBB6ECDEA}" type="pres">
      <dgm:prSet presAssocID="{BE4A0CD8-4428-473C-8B42-8602F02C570F}" presName="childText" presStyleLbl="conFgAcc1" presStyleIdx="1" presStyleCnt="3">
        <dgm:presLayoutVars>
          <dgm:bulletEnabled val="1"/>
        </dgm:presLayoutVars>
      </dgm:prSet>
      <dgm:spPr/>
    </dgm:pt>
    <dgm:pt modelId="{A0DAD77E-D711-41B3-BE66-799FD7FD1BBA}" type="pres">
      <dgm:prSet presAssocID="{85515887-6F04-4C3C-81B2-7F9782BD0D33}" presName="spaceBetweenRectangles" presStyleCnt="0"/>
      <dgm:spPr/>
    </dgm:pt>
    <dgm:pt modelId="{82A182F0-7701-4301-A3A0-951DD375F221}" type="pres">
      <dgm:prSet presAssocID="{DB1DF449-4E3A-4F14-9B98-A8A1990E1D4D}" presName="parentLin" presStyleCnt="0"/>
      <dgm:spPr/>
    </dgm:pt>
    <dgm:pt modelId="{E645D7EC-FB4E-4FE2-8386-D93DB9F2D007}" type="pres">
      <dgm:prSet presAssocID="{DB1DF449-4E3A-4F14-9B98-A8A1990E1D4D}" presName="parentLeftMargin" presStyleLbl="node1" presStyleIdx="1" presStyleCnt="3"/>
      <dgm:spPr/>
    </dgm:pt>
    <dgm:pt modelId="{16BDD978-B5B1-4788-A933-5EDAD01F1EEC}" type="pres">
      <dgm:prSet presAssocID="{DB1DF449-4E3A-4F14-9B98-A8A1990E1D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0C8726-5659-41B8-AE44-0448DC72DBAD}" type="pres">
      <dgm:prSet presAssocID="{DB1DF449-4E3A-4F14-9B98-A8A1990E1D4D}" presName="negativeSpace" presStyleCnt="0"/>
      <dgm:spPr/>
    </dgm:pt>
    <dgm:pt modelId="{9C8B2F35-1E53-41FF-814C-1EBB2601DE28}" type="pres">
      <dgm:prSet presAssocID="{DB1DF449-4E3A-4F14-9B98-A8A1990E1D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ED0A77-B885-4994-BBE9-3C76054FDD50}" type="presOf" srcId="{BE4A0CD8-4428-473C-8B42-8602F02C570F}" destId="{CD039295-5148-4802-8732-72587F86D23F}" srcOrd="1" destOrd="0" presId="urn:microsoft.com/office/officeart/2005/8/layout/list1"/>
    <dgm:cxn modelId="{7F802FFF-A52C-49FB-9E7D-314D8FBA3D6E}" srcId="{DB1DF449-4E3A-4F14-9B98-A8A1990E1D4D}" destId="{13BD0B56-77C8-42EE-BEDF-41D3675D26EA}" srcOrd="0" destOrd="0" parTransId="{787725AD-65CE-4E96-AD69-5DD8515D1A33}" sibTransId="{15F86CEB-96A8-47A0-8849-BC5F4B154F47}"/>
    <dgm:cxn modelId="{FA25C50C-53A6-4454-B0A0-962246FE571A}" srcId="{8FA9CDA3-0954-43F7-BA06-752984A45B72}" destId="{DB1DF449-4E3A-4F14-9B98-A8A1990E1D4D}" srcOrd="2" destOrd="0" parTransId="{C01434DF-BEBA-4B90-B28C-BB8DB96C710B}" sibTransId="{9F757D3E-4C3B-4445-952E-6EC249C6EDB6}"/>
    <dgm:cxn modelId="{4505E30B-5221-4B42-B0B7-F68961721A08}" srcId="{8FA9CDA3-0954-43F7-BA06-752984A45B72}" destId="{96620241-6AF5-4C5C-96EA-70B11A2C5620}" srcOrd="0" destOrd="0" parTransId="{8302405A-1CC7-4F7E-ABFB-11E3022EFD0F}" sibTransId="{C6CE48B5-55D9-44CF-B3F4-85353DE73E16}"/>
    <dgm:cxn modelId="{D511B7A9-084E-429D-86D1-E521F82028A4}" type="presOf" srcId="{8FA9CDA3-0954-43F7-BA06-752984A45B72}" destId="{C5FD30FF-E7B2-459C-8647-AFC0D4F9458E}" srcOrd="0" destOrd="0" presId="urn:microsoft.com/office/officeart/2005/8/layout/list1"/>
    <dgm:cxn modelId="{EBCB5EF1-D199-467B-93E0-569725E296E3}" type="presOf" srcId="{DB1DF449-4E3A-4F14-9B98-A8A1990E1D4D}" destId="{16BDD978-B5B1-4788-A933-5EDAD01F1EEC}" srcOrd="1" destOrd="0" presId="urn:microsoft.com/office/officeart/2005/8/layout/list1"/>
    <dgm:cxn modelId="{16B0A82C-8E69-4CD1-9F54-AC0796058579}" srcId="{DB1DF449-4E3A-4F14-9B98-A8A1990E1D4D}" destId="{666D914E-B24C-4A43-9184-6A9DF1EC5B24}" srcOrd="1" destOrd="0" parTransId="{D36E5507-63CA-4C49-81F4-371F609F2E05}" sibTransId="{FAB6BDCB-BDB1-4C1C-8519-6033DF150BB4}"/>
    <dgm:cxn modelId="{32758F6F-30D0-4B3F-ABF0-292C3B125716}" type="presOf" srcId="{96620241-6AF5-4C5C-96EA-70B11A2C5620}" destId="{369C553D-E9C7-4644-975B-3DCCF737F802}" srcOrd="0" destOrd="0" presId="urn:microsoft.com/office/officeart/2005/8/layout/list1"/>
    <dgm:cxn modelId="{202BCA28-FB3D-4E37-8D0B-D2C2252C6233}" type="presOf" srcId="{13BD0B56-77C8-42EE-BEDF-41D3675D26EA}" destId="{9C8B2F35-1E53-41FF-814C-1EBB2601DE28}" srcOrd="0" destOrd="0" presId="urn:microsoft.com/office/officeart/2005/8/layout/list1"/>
    <dgm:cxn modelId="{7644A2A5-16CF-4048-85BB-B2D448B9A614}" type="presOf" srcId="{96620241-6AF5-4C5C-96EA-70B11A2C5620}" destId="{F9116FE2-37E8-4C47-B1E9-C7D34B38E6E3}" srcOrd="1" destOrd="0" presId="urn:microsoft.com/office/officeart/2005/8/layout/list1"/>
    <dgm:cxn modelId="{AF1A8EBF-9269-497A-8470-F3ED92C18352}" type="presOf" srcId="{BE4A0CD8-4428-473C-8B42-8602F02C570F}" destId="{2CEFF326-D489-4DDA-9813-B186B3AC8103}" srcOrd="0" destOrd="0" presId="urn:microsoft.com/office/officeart/2005/8/layout/list1"/>
    <dgm:cxn modelId="{67120515-6E74-4725-A646-90EC5B116141}" type="presOf" srcId="{DB1DF449-4E3A-4F14-9B98-A8A1990E1D4D}" destId="{E645D7EC-FB4E-4FE2-8386-D93DB9F2D007}" srcOrd="0" destOrd="0" presId="urn:microsoft.com/office/officeart/2005/8/layout/list1"/>
    <dgm:cxn modelId="{6022586F-87C2-4FE2-BA62-699F4882B00B}" type="presOf" srcId="{666D914E-B24C-4A43-9184-6A9DF1EC5B24}" destId="{9C8B2F35-1E53-41FF-814C-1EBB2601DE28}" srcOrd="0" destOrd="1" presId="urn:microsoft.com/office/officeart/2005/8/layout/list1"/>
    <dgm:cxn modelId="{6D7036B9-2AAA-47A6-984D-4E308552D0E8}" srcId="{8FA9CDA3-0954-43F7-BA06-752984A45B72}" destId="{BE4A0CD8-4428-473C-8B42-8602F02C570F}" srcOrd="1" destOrd="0" parTransId="{8A467254-564D-4DA6-84DC-A1DDE48C0D27}" sibTransId="{85515887-6F04-4C3C-81B2-7F9782BD0D33}"/>
    <dgm:cxn modelId="{A8E36150-61B6-413D-8854-205C17DD9F6B}" type="presParOf" srcId="{C5FD30FF-E7B2-459C-8647-AFC0D4F9458E}" destId="{E8DC99F7-0334-47DD-95BC-B7EF009D356B}" srcOrd="0" destOrd="0" presId="urn:microsoft.com/office/officeart/2005/8/layout/list1"/>
    <dgm:cxn modelId="{386972E6-50F3-4E15-9834-66C7E871377C}" type="presParOf" srcId="{E8DC99F7-0334-47DD-95BC-B7EF009D356B}" destId="{369C553D-E9C7-4644-975B-3DCCF737F802}" srcOrd="0" destOrd="0" presId="urn:microsoft.com/office/officeart/2005/8/layout/list1"/>
    <dgm:cxn modelId="{3C508E69-E818-4A8F-80A8-B3A0DA5A266B}" type="presParOf" srcId="{E8DC99F7-0334-47DD-95BC-B7EF009D356B}" destId="{F9116FE2-37E8-4C47-B1E9-C7D34B38E6E3}" srcOrd="1" destOrd="0" presId="urn:microsoft.com/office/officeart/2005/8/layout/list1"/>
    <dgm:cxn modelId="{1D7C93B8-BB4F-4B29-8C44-A5DC5AC2EA81}" type="presParOf" srcId="{C5FD30FF-E7B2-459C-8647-AFC0D4F9458E}" destId="{6D4425CC-7CED-465A-A279-0A9C078F8712}" srcOrd="1" destOrd="0" presId="urn:microsoft.com/office/officeart/2005/8/layout/list1"/>
    <dgm:cxn modelId="{1C29818C-5D99-4D71-AB30-EE93FBE11FEE}" type="presParOf" srcId="{C5FD30FF-E7B2-459C-8647-AFC0D4F9458E}" destId="{7BCD8BD8-D30B-4AED-9E62-96E1E557EE91}" srcOrd="2" destOrd="0" presId="urn:microsoft.com/office/officeart/2005/8/layout/list1"/>
    <dgm:cxn modelId="{C65136FA-E5AF-4E19-84D5-6F6CC4324362}" type="presParOf" srcId="{C5FD30FF-E7B2-459C-8647-AFC0D4F9458E}" destId="{AFFE53C1-82CA-467D-948F-3DC6F8E16E6A}" srcOrd="3" destOrd="0" presId="urn:microsoft.com/office/officeart/2005/8/layout/list1"/>
    <dgm:cxn modelId="{121F6456-CB82-4584-84DD-5AED6A2ED80F}" type="presParOf" srcId="{C5FD30FF-E7B2-459C-8647-AFC0D4F9458E}" destId="{17030F7F-729D-470C-8D21-23347E544CFD}" srcOrd="4" destOrd="0" presId="urn:microsoft.com/office/officeart/2005/8/layout/list1"/>
    <dgm:cxn modelId="{84539FB4-31F0-4C5F-8093-27809E64EDD9}" type="presParOf" srcId="{17030F7F-729D-470C-8D21-23347E544CFD}" destId="{2CEFF326-D489-4DDA-9813-B186B3AC8103}" srcOrd="0" destOrd="0" presId="urn:microsoft.com/office/officeart/2005/8/layout/list1"/>
    <dgm:cxn modelId="{C9BF2561-A04B-4F69-A9AD-A912660FB42A}" type="presParOf" srcId="{17030F7F-729D-470C-8D21-23347E544CFD}" destId="{CD039295-5148-4802-8732-72587F86D23F}" srcOrd="1" destOrd="0" presId="urn:microsoft.com/office/officeart/2005/8/layout/list1"/>
    <dgm:cxn modelId="{9365FB3A-60C6-443F-842D-CC5B752495E2}" type="presParOf" srcId="{C5FD30FF-E7B2-459C-8647-AFC0D4F9458E}" destId="{5823EE52-D9EE-45CA-A70E-88A7B8451469}" srcOrd="5" destOrd="0" presId="urn:microsoft.com/office/officeart/2005/8/layout/list1"/>
    <dgm:cxn modelId="{B844B012-3529-4E74-B35E-1819643D3BD2}" type="presParOf" srcId="{C5FD30FF-E7B2-459C-8647-AFC0D4F9458E}" destId="{C7BD2C29-356B-4D51-9434-DA9EBB6ECDEA}" srcOrd="6" destOrd="0" presId="urn:microsoft.com/office/officeart/2005/8/layout/list1"/>
    <dgm:cxn modelId="{1A0F2D5A-5AD9-4AE9-92E8-D02CD93BE459}" type="presParOf" srcId="{C5FD30FF-E7B2-459C-8647-AFC0D4F9458E}" destId="{A0DAD77E-D711-41B3-BE66-799FD7FD1BBA}" srcOrd="7" destOrd="0" presId="urn:microsoft.com/office/officeart/2005/8/layout/list1"/>
    <dgm:cxn modelId="{D1B0F214-44BC-479D-83B8-28F06DA9865F}" type="presParOf" srcId="{C5FD30FF-E7B2-459C-8647-AFC0D4F9458E}" destId="{82A182F0-7701-4301-A3A0-951DD375F221}" srcOrd="8" destOrd="0" presId="urn:microsoft.com/office/officeart/2005/8/layout/list1"/>
    <dgm:cxn modelId="{438512E6-514E-4616-95B8-6C65781828EF}" type="presParOf" srcId="{82A182F0-7701-4301-A3A0-951DD375F221}" destId="{E645D7EC-FB4E-4FE2-8386-D93DB9F2D007}" srcOrd="0" destOrd="0" presId="urn:microsoft.com/office/officeart/2005/8/layout/list1"/>
    <dgm:cxn modelId="{8C57D68F-C207-44EA-933D-D9FDC4149411}" type="presParOf" srcId="{82A182F0-7701-4301-A3A0-951DD375F221}" destId="{16BDD978-B5B1-4788-A933-5EDAD01F1EEC}" srcOrd="1" destOrd="0" presId="urn:microsoft.com/office/officeart/2005/8/layout/list1"/>
    <dgm:cxn modelId="{3F133CA2-1BB5-4436-BB62-B4471DC7396E}" type="presParOf" srcId="{C5FD30FF-E7B2-459C-8647-AFC0D4F9458E}" destId="{A60C8726-5659-41B8-AE44-0448DC72DBAD}" srcOrd="9" destOrd="0" presId="urn:microsoft.com/office/officeart/2005/8/layout/list1"/>
    <dgm:cxn modelId="{EA8F0914-D30C-484B-BFCE-81DDE57CCB93}" type="presParOf" srcId="{C5FD30FF-E7B2-459C-8647-AFC0D4F9458E}" destId="{9C8B2F35-1E53-41FF-814C-1EBB2601DE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B2FC3FF-91DE-4B11-B9DA-934EEA6C43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902585-05C5-430C-9B97-0040232A0379}">
      <dgm:prSet/>
      <dgm:spPr/>
      <dgm:t>
        <a:bodyPr/>
        <a:lstStyle/>
        <a:p>
          <a:pPr rtl="0"/>
          <a:r>
            <a:rPr lang="cs-CZ" smtClean="0"/>
            <a:t>V zásadě pořizuje poskytovatel</a:t>
          </a:r>
          <a:endParaRPr lang="cs-CZ"/>
        </a:p>
      </dgm:t>
    </dgm:pt>
    <dgm:pt modelId="{0C38ABB6-4630-49D5-9F00-DDB52A5023D3}" type="parTrans" cxnId="{F359C7F1-65E6-4582-BCB8-2C084FEA6536}">
      <dgm:prSet/>
      <dgm:spPr/>
      <dgm:t>
        <a:bodyPr/>
        <a:lstStyle/>
        <a:p>
          <a:endParaRPr lang="cs-CZ"/>
        </a:p>
      </dgm:t>
    </dgm:pt>
    <dgm:pt modelId="{D1B75FEA-A8A1-4C51-B54D-183511054D6B}" type="sibTrans" cxnId="{F359C7F1-65E6-4582-BCB8-2C084FEA6536}">
      <dgm:prSet/>
      <dgm:spPr/>
      <dgm:t>
        <a:bodyPr/>
        <a:lstStyle/>
        <a:p>
          <a:endParaRPr lang="cs-CZ"/>
        </a:p>
      </dgm:t>
    </dgm:pt>
    <dgm:pt modelId="{1F8D0EF0-3358-447A-8149-033BC2D195CC}">
      <dgm:prSet/>
      <dgm:spPr/>
      <dgm:t>
        <a:bodyPr/>
        <a:lstStyle/>
        <a:p>
          <a:pPr rtl="0"/>
          <a:r>
            <a:rPr lang="cs-CZ" dirty="0" smtClean="0"/>
            <a:t>úhradu ve výši, která nesmí přesáhnout náklady spojené s pořízením výpisu</a:t>
          </a:r>
          <a:endParaRPr lang="cs-CZ" dirty="0"/>
        </a:p>
      </dgm:t>
    </dgm:pt>
    <dgm:pt modelId="{A470D983-10DB-4B33-91F8-7034D68CE275}" type="parTrans" cxnId="{3A6D3E93-CE52-4066-BD8F-ED13052AE055}">
      <dgm:prSet/>
      <dgm:spPr/>
      <dgm:t>
        <a:bodyPr/>
        <a:lstStyle/>
        <a:p>
          <a:endParaRPr lang="cs-CZ"/>
        </a:p>
      </dgm:t>
    </dgm:pt>
    <dgm:pt modelId="{2A784278-0827-4080-AAAE-117A3549C660}" type="sibTrans" cxnId="{3A6D3E93-CE52-4066-BD8F-ED13052AE055}">
      <dgm:prSet/>
      <dgm:spPr/>
      <dgm:t>
        <a:bodyPr/>
        <a:lstStyle/>
        <a:p>
          <a:endParaRPr lang="cs-CZ"/>
        </a:p>
      </dgm:t>
    </dgm:pt>
    <dgm:pt modelId="{F3D2288F-F084-4E63-A8FE-9B7F225EC296}">
      <dgm:prSet/>
      <dgm:spPr/>
      <dgm:t>
        <a:bodyPr/>
        <a:lstStyle/>
        <a:p>
          <a:pPr rtl="0"/>
          <a:r>
            <a:rPr lang="cs-CZ" dirty="0" err="1" smtClean="0"/>
            <a:t>vpřípadě</a:t>
          </a:r>
          <a:r>
            <a:rPr lang="cs-CZ" dirty="0" smtClean="0"/>
            <a:t>, že je zdravotnická dokumentace vedena pouze v elektronické podobě, má pacient nebo jiná osoba oprávněná podle § 65 právo nahlížet dálkovým přístupem nebo na pořízení její kopie na technickém nosiči dat, který si určí, nebrání-li tomu technické možnosti poskytovatele; to neplatí, požaduje-li listinnou podobu.</a:t>
          </a:r>
          <a:endParaRPr lang="cs-CZ" dirty="0"/>
        </a:p>
      </dgm:t>
    </dgm:pt>
    <dgm:pt modelId="{B1B89C26-8B0F-47B2-9E9B-AC006BB0A7FB}" type="parTrans" cxnId="{D3BDB9D3-5860-4D7E-B174-12659C30CD14}">
      <dgm:prSet/>
      <dgm:spPr/>
      <dgm:t>
        <a:bodyPr/>
        <a:lstStyle/>
        <a:p>
          <a:endParaRPr lang="cs-CZ"/>
        </a:p>
      </dgm:t>
    </dgm:pt>
    <dgm:pt modelId="{BE996EE5-3AC0-4F6F-A6B2-37C944E7587A}" type="sibTrans" cxnId="{D3BDB9D3-5860-4D7E-B174-12659C30CD14}">
      <dgm:prSet/>
      <dgm:spPr/>
      <dgm:t>
        <a:bodyPr/>
        <a:lstStyle/>
        <a:p>
          <a:endParaRPr lang="cs-CZ"/>
        </a:p>
      </dgm:t>
    </dgm:pt>
    <dgm:pt modelId="{D5048EFC-AE1C-4D11-9285-47A38A49908D}">
      <dgm:prSet/>
      <dgm:spPr/>
      <dgm:t>
        <a:bodyPr/>
        <a:lstStyle/>
        <a:p>
          <a:pPr rtl="0"/>
          <a:r>
            <a:rPr lang="cs-CZ" smtClean="0"/>
            <a:t>Na místě může i osoba oprávněna ze zákona</a:t>
          </a:r>
          <a:endParaRPr lang="cs-CZ"/>
        </a:p>
      </dgm:t>
    </dgm:pt>
    <dgm:pt modelId="{6F6BE1CE-1E8B-4D23-8EB7-E43FA42152C1}" type="parTrans" cxnId="{241276A0-9DCE-4A98-A947-4DE2F6A79675}">
      <dgm:prSet/>
      <dgm:spPr/>
      <dgm:t>
        <a:bodyPr/>
        <a:lstStyle/>
        <a:p>
          <a:endParaRPr lang="cs-CZ"/>
        </a:p>
      </dgm:t>
    </dgm:pt>
    <dgm:pt modelId="{267820F6-04E9-4832-81DD-5E486C76A297}" type="sibTrans" cxnId="{241276A0-9DCE-4A98-A947-4DE2F6A79675}">
      <dgm:prSet/>
      <dgm:spPr/>
      <dgm:t>
        <a:bodyPr/>
        <a:lstStyle/>
        <a:p>
          <a:endParaRPr lang="cs-CZ"/>
        </a:p>
      </dgm:t>
    </dgm:pt>
    <dgm:pt modelId="{8B86AC64-9EB0-4043-AADA-FD662965E739}">
      <dgm:prSet/>
      <dgm:spPr/>
      <dgm:t>
        <a:bodyPr/>
        <a:lstStyle/>
        <a:p>
          <a:pPr rtl="0"/>
          <a:r>
            <a:rPr lang="cs-CZ" dirty="0" smtClean="0"/>
            <a:t>O každém pořízení učinit záznam ( s výjimkou zdrav. pracovníka) </a:t>
          </a:r>
          <a:endParaRPr lang="cs-CZ" dirty="0"/>
        </a:p>
      </dgm:t>
    </dgm:pt>
    <dgm:pt modelId="{83D80048-930A-45D4-875D-2DFBB0CF8090}" type="parTrans" cxnId="{63E70FCF-B6E7-4EC3-96A9-6D33E7E73812}">
      <dgm:prSet/>
      <dgm:spPr/>
      <dgm:t>
        <a:bodyPr/>
        <a:lstStyle/>
        <a:p>
          <a:endParaRPr lang="cs-CZ"/>
        </a:p>
      </dgm:t>
    </dgm:pt>
    <dgm:pt modelId="{E24C7F71-C735-4CB4-8757-AD371EE46213}" type="sibTrans" cxnId="{63E70FCF-B6E7-4EC3-96A9-6D33E7E73812}">
      <dgm:prSet/>
      <dgm:spPr/>
      <dgm:t>
        <a:bodyPr/>
        <a:lstStyle/>
        <a:p>
          <a:endParaRPr lang="cs-CZ"/>
        </a:p>
      </dgm:t>
    </dgm:pt>
    <dgm:pt modelId="{A7CBFBF0-B085-48DF-930B-45F4D7305979}" type="pres">
      <dgm:prSet presAssocID="{5B2FC3FF-91DE-4B11-B9DA-934EEA6C4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6CE8E4-D9B9-4A9B-8FF7-ACFB29A8FE30}" type="pres">
      <dgm:prSet presAssocID="{66902585-05C5-430C-9B97-0040232A03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339325-7BDA-4BA6-9E46-FC3F227534B9}" type="pres">
      <dgm:prSet presAssocID="{66902585-05C5-430C-9B97-0040232A037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F9AC88-69C3-4886-A6F2-4CFB02F3EDEC}" type="pres">
      <dgm:prSet presAssocID="{D5048EFC-AE1C-4D11-9285-47A38A4990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1699F1-92B2-4714-95A9-4247A825D37F}" type="pres">
      <dgm:prSet presAssocID="{267820F6-04E9-4832-81DD-5E486C76A297}" presName="spacer" presStyleCnt="0"/>
      <dgm:spPr/>
      <dgm:t>
        <a:bodyPr/>
        <a:lstStyle/>
        <a:p>
          <a:endParaRPr lang="cs-CZ"/>
        </a:p>
      </dgm:t>
    </dgm:pt>
    <dgm:pt modelId="{4AE9C4C8-3CFE-4D58-A619-6841CF63B8E6}" type="pres">
      <dgm:prSet presAssocID="{8B86AC64-9EB0-4043-AADA-FD662965E7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4846FC-BCA0-4634-BEEB-B15965844676}" type="presOf" srcId="{66902585-05C5-430C-9B97-0040232A0379}" destId="{086CE8E4-D9B9-4A9B-8FF7-ACFB29A8FE30}" srcOrd="0" destOrd="0" presId="urn:microsoft.com/office/officeart/2005/8/layout/vList2"/>
    <dgm:cxn modelId="{F359C7F1-65E6-4582-BCB8-2C084FEA6536}" srcId="{5B2FC3FF-91DE-4B11-B9DA-934EEA6C4336}" destId="{66902585-05C5-430C-9B97-0040232A0379}" srcOrd="0" destOrd="0" parTransId="{0C38ABB6-4630-49D5-9F00-DDB52A5023D3}" sibTransId="{D1B75FEA-A8A1-4C51-B54D-183511054D6B}"/>
    <dgm:cxn modelId="{3A6D3E93-CE52-4066-BD8F-ED13052AE055}" srcId="{66902585-05C5-430C-9B97-0040232A0379}" destId="{1F8D0EF0-3358-447A-8149-033BC2D195CC}" srcOrd="0" destOrd="0" parTransId="{A470D983-10DB-4B33-91F8-7034D68CE275}" sibTransId="{2A784278-0827-4080-AAAE-117A3549C660}"/>
    <dgm:cxn modelId="{35091C37-E0B5-4D0D-BCDE-D3479A660A74}" type="presOf" srcId="{1F8D0EF0-3358-447A-8149-033BC2D195CC}" destId="{FB339325-7BDA-4BA6-9E46-FC3F227534B9}" srcOrd="0" destOrd="0" presId="urn:microsoft.com/office/officeart/2005/8/layout/vList2"/>
    <dgm:cxn modelId="{241276A0-9DCE-4A98-A947-4DE2F6A79675}" srcId="{5B2FC3FF-91DE-4B11-B9DA-934EEA6C4336}" destId="{D5048EFC-AE1C-4D11-9285-47A38A49908D}" srcOrd="1" destOrd="0" parTransId="{6F6BE1CE-1E8B-4D23-8EB7-E43FA42152C1}" sibTransId="{267820F6-04E9-4832-81DD-5E486C76A297}"/>
    <dgm:cxn modelId="{783E800C-6373-41B1-8FA7-234448ED1747}" type="presOf" srcId="{8B86AC64-9EB0-4043-AADA-FD662965E739}" destId="{4AE9C4C8-3CFE-4D58-A619-6841CF63B8E6}" srcOrd="0" destOrd="0" presId="urn:microsoft.com/office/officeart/2005/8/layout/vList2"/>
    <dgm:cxn modelId="{6075FD95-3DD7-41F9-9E0C-F67F96FC836F}" type="presOf" srcId="{D5048EFC-AE1C-4D11-9285-47A38A49908D}" destId="{98F9AC88-69C3-4886-A6F2-4CFB02F3EDEC}" srcOrd="0" destOrd="0" presId="urn:microsoft.com/office/officeart/2005/8/layout/vList2"/>
    <dgm:cxn modelId="{15F1A722-3A4D-4A6D-9F52-E06E0E37A416}" type="presOf" srcId="{F3D2288F-F084-4E63-A8FE-9B7F225EC296}" destId="{FB339325-7BDA-4BA6-9E46-FC3F227534B9}" srcOrd="0" destOrd="1" presId="urn:microsoft.com/office/officeart/2005/8/layout/vList2"/>
    <dgm:cxn modelId="{D3BDB9D3-5860-4D7E-B174-12659C30CD14}" srcId="{66902585-05C5-430C-9B97-0040232A0379}" destId="{F3D2288F-F084-4E63-A8FE-9B7F225EC296}" srcOrd="1" destOrd="0" parTransId="{B1B89C26-8B0F-47B2-9E9B-AC006BB0A7FB}" sibTransId="{BE996EE5-3AC0-4F6F-A6B2-37C944E7587A}"/>
    <dgm:cxn modelId="{63E70FCF-B6E7-4EC3-96A9-6D33E7E73812}" srcId="{5B2FC3FF-91DE-4B11-B9DA-934EEA6C4336}" destId="{8B86AC64-9EB0-4043-AADA-FD662965E739}" srcOrd="2" destOrd="0" parTransId="{83D80048-930A-45D4-875D-2DFBB0CF8090}" sibTransId="{E24C7F71-C735-4CB4-8757-AD371EE46213}"/>
    <dgm:cxn modelId="{357EFC07-F087-4657-B0B2-0C7471AD68D3}" type="presOf" srcId="{5B2FC3FF-91DE-4B11-B9DA-934EEA6C4336}" destId="{A7CBFBF0-B085-48DF-930B-45F4D7305979}" srcOrd="0" destOrd="0" presId="urn:microsoft.com/office/officeart/2005/8/layout/vList2"/>
    <dgm:cxn modelId="{86C57CE9-2F7B-4A6C-BCC9-104C812AE1DF}" type="presParOf" srcId="{A7CBFBF0-B085-48DF-930B-45F4D7305979}" destId="{086CE8E4-D9B9-4A9B-8FF7-ACFB29A8FE30}" srcOrd="0" destOrd="0" presId="urn:microsoft.com/office/officeart/2005/8/layout/vList2"/>
    <dgm:cxn modelId="{01CC10F6-2BEF-4878-90A1-78F42F9A63E2}" type="presParOf" srcId="{A7CBFBF0-B085-48DF-930B-45F4D7305979}" destId="{FB339325-7BDA-4BA6-9E46-FC3F227534B9}" srcOrd="1" destOrd="0" presId="urn:microsoft.com/office/officeart/2005/8/layout/vList2"/>
    <dgm:cxn modelId="{271BEC40-72EB-46C7-84A8-EA21F7E02698}" type="presParOf" srcId="{A7CBFBF0-B085-48DF-930B-45F4D7305979}" destId="{98F9AC88-69C3-4886-A6F2-4CFB02F3EDEC}" srcOrd="2" destOrd="0" presId="urn:microsoft.com/office/officeart/2005/8/layout/vList2"/>
    <dgm:cxn modelId="{0BAD1118-6688-4FAE-A9E5-A352ED5637C5}" type="presParOf" srcId="{A7CBFBF0-B085-48DF-930B-45F4D7305979}" destId="{1D1699F1-92B2-4714-95A9-4247A825D37F}" srcOrd="3" destOrd="0" presId="urn:microsoft.com/office/officeart/2005/8/layout/vList2"/>
    <dgm:cxn modelId="{39EE03C0-BCF6-418D-9C32-D56C6301FC8E}" type="presParOf" srcId="{A7CBFBF0-B085-48DF-930B-45F4D7305979}" destId="{4AE9C4C8-3CFE-4D58-A619-6841CF63B8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0378FEE-7B97-4A3C-8BB8-78FD3C5B7755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3E991A6-93F5-4A29-9F3A-48C14AEDBEE0}">
      <dgm:prSet/>
      <dgm:spPr/>
      <dgm:t>
        <a:bodyPr/>
        <a:lstStyle/>
        <a:p>
          <a:pPr rtl="0"/>
          <a:r>
            <a:rPr lang="cs-CZ" dirty="0" smtClean="0"/>
            <a:t> Poskytovatel je povinen zachovat mlčenlivost o všech skutečnostech, o kterých se dozvěděl v souvislosti s poskytováním zdravotních služeb.</a:t>
          </a:r>
          <a:endParaRPr lang="cs-CZ" dirty="0"/>
        </a:p>
      </dgm:t>
    </dgm:pt>
    <dgm:pt modelId="{09AA381E-A7CC-46E2-A805-8EF667F6AB5D}" type="parTrans" cxnId="{C4174B86-0A74-4BDA-A9E1-952FAEFE05CA}">
      <dgm:prSet/>
      <dgm:spPr/>
      <dgm:t>
        <a:bodyPr/>
        <a:lstStyle/>
        <a:p>
          <a:endParaRPr lang="cs-CZ"/>
        </a:p>
      </dgm:t>
    </dgm:pt>
    <dgm:pt modelId="{60262485-BA19-4DAC-B620-9472796FF07D}" type="sibTrans" cxnId="{C4174B86-0A74-4BDA-A9E1-952FAEFE05CA}">
      <dgm:prSet/>
      <dgm:spPr/>
      <dgm:t>
        <a:bodyPr/>
        <a:lstStyle/>
        <a:p>
          <a:endParaRPr lang="cs-CZ"/>
        </a:p>
      </dgm:t>
    </dgm:pt>
    <dgm:pt modelId="{2BAB8426-56EE-4290-BBFA-57AAEBDDEA3B}" type="pres">
      <dgm:prSet presAssocID="{80378FEE-7B97-4A3C-8BB8-78FD3C5B77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6E7301B-89EF-4C99-9680-02BD78252337}" type="pres">
      <dgm:prSet presAssocID="{A3E991A6-93F5-4A29-9F3A-48C14AEDBEE0}" presName="hierRoot1" presStyleCnt="0">
        <dgm:presLayoutVars>
          <dgm:hierBranch val="init"/>
        </dgm:presLayoutVars>
      </dgm:prSet>
      <dgm:spPr/>
    </dgm:pt>
    <dgm:pt modelId="{C28FE085-8088-43C0-9E65-CC6B152CD2E5}" type="pres">
      <dgm:prSet presAssocID="{A3E991A6-93F5-4A29-9F3A-48C14AEDBEE0}" presName="rootComposite1" presStyleCnt="0"/>
      <dgm:spPr/>
    </dgm:pt>
    <dgm:pt modelId="{9DF8DF0D-C9A1-4D9C-A1A3-86D50695C6AC}" type="pres">
      <dgm:prSet presAssocID="{A3E991A6-93F5-4A29-9F3A-48C14AEDBEE0}" presName="rootText1" presStyleLbl="node0" presStyleIdx="0" presStyleCnt="1" custScaleX="121004" custScaleY="100143" custLinFactNeighborX="637" custLinFactNeighborY="-298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F510CD-DAA7-4C9D-B8AD-6AD9F8801F8C}" type="pres">
      <dgm:prSet presAssocID="{A3E991A6-93F5-4A29-9F3A-48C14AEDBEE0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0E99284-9D74-4F5B-88C0-B18FD2B119C5}" type="pres">
      <dgm:prSet presAssocID="{A3E991A6-93F5-4A29-9F3A-48C14AEDBEE0}" presName="hierChild2" presStyleCnt="0"/>
      <dgm:spPr/>
    </dgm:pt>
    <dgm:pt modelId="{E971E199-14D3-410B-8336-6DDDFCBC0521}" type="pres">
      <dgm:prSet presAssocID="{A3E991A6-93F5-4A29-9F3A-48C14AEDBEE0}" presName="hierChild3" presStyleCnt="0"/>
      <dgm:spPr/>
    </dgm:pt>
  </dgm:ptLst>
  <dgm:cxnLst>
    <dgm:cxn modelId="{3850C654-C9FD-4C71-AFC0-51529BD9A7EA}" type="presOf" srcId="{80378FEE-7B97-4A3C-8BB8-78FD3C5B7755}" destId="{2BAB8426-56EE-4290-BBFA-57AAEBDDEA3B}" srcOrd="0" destOrd="0" presId="urn:microsoft.com/office/officeart/2005/8/layout/orgChart1"/>
    <dgm:cxn modelId="{4A0654A2-2F73-4DFC-9B9A-6B186E7953FB}" type="presOf" srcId="{A3E991A6-93F5-4A29-9F3A-48C14AEDBEE0}" destId="{9DF8DF0D-C9A1-4D9C-A1A3-86D50695C6AC}" srcOrd="0" destOrd="0" presId="urn:microsoft.com/office/officeart/2005/8/layout/orgChart1"/>
    <dgm:cxn modelId="{C4174B86-0A74-4BDA-A9E1-952FAEFE05CA}" srcId="{80378FEE-7B97-4A3C-8BB8-78FD3C5B7755}" destId="{A3E991A6-93F5-4A29-9F3A-48C14AEDBEE0}" srcOrd="0" destOrd="0" parTransId="{09AA381E-A7CC-46E2-A805-8EF667F6AB5D}" sibTransId="{60262485-BA19-4DAC-B620-9472796FF07D}"/>
    <dgm:cxn modelId="{A0977BC7-3804-4181-9071-56F7DA6BD80E}" type="presOf" srcId="{A3E991A6-93F5-4A29-9F3A-48C14AEDBEE0}" destId="{E7F510CD-DAA7-4C9D-B8AD-6AD9F8801F8C}" srcOrd="1" destOrd="0" presId="urn:microsoft.com/office/officeart/2005/8/layout/orgChart1"/>
    <dgm:cxn modelId="{5C087ACB-6DC4-4205-9BB6-751ED78C3AE6}" type="presParOf" srcId="{2BAB8426-56EE-4290-BBFA-57AAEBDDEA3B}" destId="{26E7301B-89EF-4C99-9680-02BD78252337}" srcOrd="0" destOrd="0" presId="urn:microsoft.com/office/officeart/2005/8/layout/orgChart1"/>
    <dgm:cxn modelId="{637A7C90-0C4F-4E55-98BB-EA08DFE8ADE6}" type="presParOf" srcId="{26E7301B-89EF-4C99-9680-02BD78252337}" destId="{C28FE085-8088-43C0-9E65-CC6B152CD2E5}" srcOrd="0" destOrd="0" presId="urn:microsoft.com/office/officeart/2005/8/layout/orgChart1"/>
    <dgm:cxn modelId="{5F2D84AC-C8E5-478F-8F92-D0C81B564A23}" type="presParOf" srcId="{C28FE085-8088-43C0-9E65-CC6B152CD2E5}" destId="{9DF8DF0D-C9A1-4D9C-A1A3-86D50695C6AC}" srcOrd="0" destOrd="0" presId="urn:microsoft.com/office/officeart/2005/8/layout/orgChart1"/>
    <dgm:cxn modelId="{2B1C2599-A3B9-4A88-9E52-A0D63F797B2C}" type="presParOf" srcId="{C28FE085-8088-43C0-9E65-CC6B152CD2E5}" destId="{E7F510CD-DAA7-4C9D-B8AD-6AD9F8801F8C}" srcOrd="1" destOrd="0" presId="urn:microsoft.com/office/officeart/2005/8/layout/orgChart1"/>
    <dgm:cxn modelId="{D285A3E2-90CA-41A5-B753-570DDB650B0D}" type="presParOf" srcId="{26E7301B-89EF-4C99-9680-02BD78252337}" destId="{30E99284-9D74-4F5B-88C0-B18FD2B119C5}" srcOrd="1" destOrd="0" presId="urn:microsoft.com/office/officeart/2005/8/layout/orgChart1"/>
    <dgm:cxn modelId="{FCADA7BB-446B-45D4-A41D-5141EFFA18A6}" type="presParOf" srcId="{26E7301B-89EF-4C99-9680-02BD78252337}" destId="{E971E199-14D3-410B-8336-6DDDFCBC0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40B21B3-7BEF-41F1-986E-6A6EDF7CC1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33E0BB-6A31-471C-8011-2A1289EED917}">
      <dgm:prSet/>
      <dgm:spPr/>
      <dgm:t>
        <a:bodyPr/>
        <a:lstStyle/>
        <a:p>
          <a:pPr rtl="0"/>
          <a:r>
            <a:rPr lang="cs-CZ" dirty="0" smtClean="0"/>
            <a:t>Za porušení povinné mlčenlivosti se nepovažuje</a:t>
          </a:r>
          <a:endParaRPr lang="cs-CZ" dirty="0"/>
        </a:p>
      </dgm:t>
    </dgm:pt>
    <dgm:pt modelId="{2BF10DB9-AD02-47F2-BC3C-C5CEAA7DE793}" type="parTrans" cxnId="{2016E575-9149-4D92-97A0-F969B992100E}">
      <dgm:prSet/>
      <dgm:spPr/>
      <dgm:t>
        <a:bodyPr/>
        <a:lstStyle/>
        <a:p>
          <a:endParaRPr lang="cs-CZ"/>
        </a:p>
      </dgm:t>
    </dgm:pt>
    <dgm:pt modelId="{12B9DD4A-F007-4402-AE99-C4B5F2CE0B7C}" type="sibTrans" cxnId="{2016E575-9149-4D92-97A0-F969B992100E}">
      <dgm:prSet/>
      <dgm:spPr/>
      <dgm:t>
        <a:bodyPr/>
        <a:lstStyle/>
        <a:p>
          <a:endParaRPr lang="cs-CZ"/>
        </a:p>
      </dgm:t>
    </dgm:pt>
    <dgm:pt modelId="{C71F09A4-7461-4634-8B63-C06C506E6812}">
      <dgm:prSet/>
      <dgm:spPr/>
      <dgm:t>
        <a:bodyPr/>
        <a:lstStyle/>
        <a:p>
          <a:pPr rtl="0"/>
          <a:r>
            <a:rPr lang="cs-CZ" dirty="0" smtClean="0"/>
            <a:t>předávání informací nezbytných pro zajištění návaznosti poskytovaných zdravotních služeb,</a:t>
          </a:r>
          <a:endParaRPr lang="cs-CZ" dirty="0"/>
        </a:p>
      </dgm:t>
    </dgm:pt>
    <dgm:pt modelId="{E975A70B-C3E3-41FB-82F6-EC2571E0F331}" type="parTrans" cxnId="{F8A66855-4EC7-4B2E-B703-EA99E3F7C021}">
      <dgm:prSet/>
      <dgm:spPr/>
      <dgm:t>
        <a:bodyPr/>
        <a:lstStyle/>
        <a:p>
          <a:endParaRPr lang="cs-CZ"/>
        </a:p>
      </dgm:t>
    </dgm:pt>
    <dgm:pt modelId="{5AF32D22-416F-441A-9C16-F287816ABA9F}" type="sibTrans" cxnId="{F8A66855-4EC7-4B2E-B703-EA99E3F7C021}">
      <dgm:prSet/>
      <dgm:spPr/>
      <dgm:t>
        <a:bodyPr/>
        <a:lstStyle/>
        <a:p>
          <a:endParaRPr lang="cs-CZ"/>
        </a:p>
      </dgm:t>
    </dgm:pt>
    <dgm:pt modelId="{D5CFBB17-31C5-40D2-BA3F-3FBCCFC1195F}">
      <dgm:prSet/>
      <dgm:spPr/>
      <dgm:t>
        <a:bodyPr/>
        <a:lstStyle/>
        <a:p>
          <a:pPr rtl="0"/>
          <a:r>
            <a:rPr lang="cs-CZ" dirty="0" smtClean="0"/>
            <a:t>sdělování údajů nebo jiných skutečností, je-li poskytovatel zproštěn pacientem mlčenlivosti</a:t>
          </a:r>
          <a:endParaRPr lang="cs-CZ" dirty="0"/>
        </a:p>
      </dgm:t>
    </dgm:pt>
    <dgm:pt modelId="{FF81F181-1CAC-44FC-A5D6-BFE205005DE6}" type="parTrans" cxnId="{3321E138-5643-4321-85BC-A18241A21A90}">
      <dgm:prSet/>
      <dgm:spPr/>
      <dgm:t>
        <a:bodyPr/>
        <a:lstStyle/>
        <a:p>
          <a:endParaRPr lang="cs-CZ"/>
        </a:p>
      </dgm:t>
    </dgm:pt>
    <dgm:pt modelId="{0E8BA229-5B0B-4FAA-89B7-81213ECA1DA8}" type="sibTrans" cxnId="{3321E138-5643-4321-85BC-A18241A21A90}">
      <dgm:prSet/>
      <dgm:spPr/>
      <dgm:t>
        <a:bodyPr/>
        <a:lstStyle/>
        <a:p>
          <a:endParaRPr lang="cs-CZ"/>
        </a:p>
      </dgm:t>
    </dgm:pt>
    <dgm:pt modelId="{56707239-6BE2-46BB-BE64-86AB3F5AA7D7}">
      <dgm:prSet/>
      <dgm:spPr/>
      <dgm:t>
        <a:bodyPr/>
        <a:lstStyle/>
        <a:p>
          <a:pPr rtl="0"/>
          <a:r>
            <a:rPr lang="cs-CZ" dirty="0" smtClean="0"/>
            <a:t>pro potřeby trestního řízení</a:t>
          </a:r>
          <a:endParaRPr lang="cs-CZ" dirty="0"/>
        </a:p>
      </dgm:t>
    </dgm:pt>
    <dgm:pt modelId="{EFE92A7A-862A-45B7-9182-6836D0BD7C85}" type="parTrans" cxnId="{1C2F1EFA-9FE0-4E3A-807D-5A9DCD19E8EE}">
      <dgm:prSet/>
      <dgm:spPr/>
      <dgm:t>
        <a:bodyPr/>
        <a:lstStyle/>
        <a:p>
          <a:endParaRPr lang="cs-CZ"/>
        </a:p>
      </dgm:t>
    </dgm:pt>
    <dgm:pt modelId="{551DFA25-4F2D-451E-AED1-84E5B46B08A1}" type="sibTrans" cxnId="{1C2F1EFA-9FE0-4E3A-807D-5A9DCD19E8EE}">
      <dgm:prSet/>
      <dgm:spPr/>
      <dgm:t>
        <a:bodyPr/>
        <a:lstStyle/>
        <a:p>
          <a:endParaRPr lang="cs-CZ"/>
        </a:p>
      </dgm:t>
    </dgm:pt>
    <dgm:pt modelId="{5691280F-1129-4D26-81D4-9933EB1E1CC3}">
      <dgm:prSet/>
      <dgm:spPr/>
      <dgm:t>
        <a:bodyPr/>
        <a:lstStyle/>
        <a:p>
          <a:pPr rtl="0"/>
          <a:r>
            <a:rPr lang="cs-CZ" b="0" i="0" dirty="0" smtClean="0"/>
            <a:t>v nezbytném rozsahu pro ochranu vlastních práv</a:t>
          </a:r>
          <a:endParaRPr lang="cs-CZ" dirty="0"/>
        </a:p>
      </dgm:t>
    </dgm:pt>
    <dgm:pt modelId="{9E1AF508-5877-4539-9F74-2C9D9E93F2D7}" type="parTrans" cxnId="{23BFF520-997F-44CE-8C5D-A7E902A67F90}">
      <dgm:prSet/>
      <dgm:spPr/>
      <dgm:t>
        <a:bodyPr/>
        <a:lstStyle/>
        <a:p>
          <a:endParaRPr lang="cs-CZ"/>
        </a:p>
      </dgm:t>
    </dgm:pt>
    <dgm:pt modelId="{E9AD7E63-2084-404D-8BC8-AE5EDDF565CE}" type="sibTrans" cxnId="{23BFF520-997F-44CE-8C5D-A7E902A67F90}">
      <dgm:prSet/>
      <dgm:spPr/>
      <dgm:t>
        <a:bodyPr/>
        <a:lstStyle/>
        <a:p>
          <a:endParaRPr lang="cs-CZ"/>
        </a:p>
      </dgm:t>
    </dgm:pt>
    <dgm:pt modelId="{1AE091F2-A26F-40E0-8142-4B2E1BDA2B6E}" type="pres">
      <dgm:prSet presAssocID="{740B21B3-7BEF-41F1-986E-6A6EDF7CC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98FEDD-A036-4A0F-AE5C-EE1E1A550685}" type="pres">
      <dgm:prSet presAssocID="{5033E0BB-6A31-471C-8011-2A1289EED9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A483D5-F9EA-4769-8FD9-3AAE92123221}" type="pres">
      <dgm:prSet presAssocID="{5033E0BB-6A31-471C-8011-2A1289EED91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80A25E-E367-441F-920E-E47DED43E2CF}" type="presOf" srcId="{5691280F-1129-4D26-81D4-9933EB1E1CC3}" destId="{62A483D5-F9EA-4769-8FD9-3AAE92123221}" srcOrd="0" destOrd="3" presId="urn:microsoft.com/office/officeart/2005/8/layout/vList2"/>
    <dgm:cxn modelId="{F8A66855-4EC7-4B2E-B703-EA99E3F7C021}" srcId="{5033E0BB-6A31-471C-8011-2A1289EED917}" destId="{C71F09A4-7461-4634-8B63-C06C506E6812}" srcOrd="0" destOrd="0" parTransId="{E975A70B-C3E3-41FB-82F6-EC2571E0F331}" sibTransId="{5AF32D22-416F-441A-9C16-F287816ABA9F}"/>
    <dgm:cxn modelId="{875D5C52-9721-49CD-AC38-80181A91DADC}" type="presOf" srcId="{C71F09A4-7461-4634-8B63-C06C506E6812}" destId="{62A483D5-F9EA-4769-8FD9-3AAE92123221}" srcOrd="0" destOrd="0" presId="urn:microsoft.com/office/officeart/2005/8/layout/vList2"/>
    <dgm:cxn modelId="{CB1E71E4-1186-4027-B504-1A857EF0A9C6}" type="presOf" srcId="{D5CFBB17-31C5-40D2-BA3F-3FBCCFC1195F}" destId="{62A483D5-F9EA-4769-8FD9-3AAE92123221}" srcOrd="0" destOrd="1" presId="urn:microsoft.com/office/officeart/2005/8/layout/vList2"/>
    <dgm:cxn modelId="{1C2F1EFA-9FE0-4E3A-807D-5A9DCD19E8EE}" srcId="{5033E0BB-6A31-471C-8011-2A1289EED917}" destId="{56707239-6BE2-46BB-BE64-86AB3F5AA7D7}" srcOrd="2" destOrd="0" parTransId="{EFE92A7A-862A-45B7-9182-6836D0BD7C85}" sibTransId="{551DFA25-4F2D-451E-AED1-84E5B46B08A1}"/>
    <dgm:cxn modelId="{5568D600-BBAE-49AB-B084-C06583DFD846}" type="presOf" srcId="{56707239-6BE2-46BB-BE64-86AB3F5AA7D7}" destId="{62A483D5-F9EA-4769-8FD9-3AAE92123221}" srcOrd="0" destOrd="2" presId="urn:microsoft.com/office/officeart/2005/8/layout/vList2"/>
    <dgm:cxn modelId="{77194FDA-0833-4399-846C-5791287BE64F}" type="presOf" srcId="{740B21B3-7BEF-41F1-986E-6A6EDF7CC1D7}" destId="{1AE091F2-A26F-40E0-8142-4B2E1BDA2B6E}" srcOrd="0" destOrd="0" presId="urn:microsoft.com/office/officeart/2005/8/layout/vList2"/>
    <dgm:cxn modelId="{2016E575-9149-4D92-97A0-F969B992100E}" srcId="{740B21B3-7BEF-41F1-986E-6A6EDF7CC1D7}" destId="{5033E0BB-6A31-471C-8011-2A1289EED917}" srcOrd="0" destOrd="0" parTransId="{2BF10DB9-AD02-47F2-BC3C-C5CEAA7DE793}" sibTransId="{12B9DD4A-F007-4402-AE99-C4B5F2CE0B7C}"/>
    <dgm:cxn modelId="{23BFF520-997F-44CE-8C5D-A7E902A67F90}" srcId="{5033E0BB-6A31-471C-8011-2A1289EED917}" destId="{5691280F-1129-4D26-81D4-9933EB1E1CC3}" srcOrd="3" destOrd="0" parTransId="{9E1AF508-5877-4539-9F74-2C9D9E93F2D7}" sibTransId="{E9AD7E63-2084-404D-8BC8-AE5EDDF565CE}"/>
    <dgm:cxn modelId="{3321E138-5643-4321-85BC-A18241A21A90}" srcId="{5033E0BB-6A31-471C-8011-2A1289EED917}" destId="{D5CFBB17-31C5-40D2-BA3F-3FBCCFC1195F}" srcOrd="1" destOrd="0" parTransId="{FF81F181-1CAC-44FC-A5D6-BFE205005DE6}" sibTransId="{0E8BA229-5B0B-4FAA-89B7-81213ECA1DA8}"/>
    <dgm:cxn modelId="{6E68BB2D-2D0B-4FE7-8653-48A646C28EA1}" type="presOf" srcId="{5033E0BB-6A31-471C-8011-2A1289EED917}" destId="{C298FEDD-A036-4A0F-AE5C-EE1E1A550685}" srcOrd="0" destOrd="0" presId="urn:microsoft.com/office/officeart/2005/8/layout/vList2"/>
    <dgm:cxn modelId="{C442C1D1-DCA8-42C1-A863-EBE1783DFC35}" type="presParOf" srcId="{1AE091F2-A26F-40E0-8142-4B2E1BDA2B6E}" destId="{C298FEDD-A036-4A0F-AE5C-EE1E1A550685}" srcOrd="0" destOrd="0" presId="urn:microsoft.com/office/officeart/2005/8/layout/vList2"/>
    <dgm:cxn modelId="{C0B48821-6593-40B4-8AC6-677CCE096D55}" type="presParOf" srcId="{1AE091F2-A26F-40E0-8142-4B2E1BDA2B6E}" destId="{62A483D5-F9EA-4769-8FD9-3AAE921232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DC3C525-4DC4-464F-9B73-F9F45E06B0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65EB006-B48F-49BB-BD82-6DEF3A508DB3}">
      <dgm:prSet/>
      <dgm:spPr/>
      <dgm:t>
        <a:bodyPr/>
        <a:lstStyle/>
        <a:p>
          <a:pPr rtl="0"/>
          <a:r>
            <a:rPr lang="cs-CZ" dirty="0" smtClean="0"/>
            <a:t>SPRÁVCE</a:t>
          </a:r>
          <a:endParaRPr lang="cs-CZ" dirty="0"/>
        </a:p>
      </dgm:t>
    </dgm:pt>
    <dgm:pt modelId="{3F3BE882-DA0D-4693-812B-541DB92B0B01}" type="parTrans" cxnId="{472ED0B5-E18E-40C8-91E9-9DD714E55284}">
      <dgm:prSet/>
      <dgm:spPr/>
      <dgm:t>
        <a:bodyPr/>
        <a:lstStyle/>
        <a:p>
          <a:endParaRPr lang="cs-CZ"/>
        </a:p>
      </dgm:t>
    </dgm:pt>
    <dgm:pt modelId="{6B06C4C4-8522-464F-ABA8-6867048CE9DC}" type="sibTrans" cxnId="{472ED0B5-E18E-40C8-91E9-9DD714E55284}">
      <dgm:prSet/>
      <dgm:spPr/>
      <dgm:t>
        <a:bodyPr/>
        <a:lstStyle/>
        <a:p>
          <a:endParaRPr lang="cs-CZ"/>
        </a:p>
      </dgm:t>
    </dgm:pt>
    <dgm:pt modelId="{A88B3976-2DCE-4268-ACB2-ABE1C8C8D31E}">
      <dgm:prSet/>
      <dgm:spPr/>
      <dgm:t>
        <a:bodyPr/>
        <a:lstStyle/>
        <a:p>
          <a:pPr rtl="0"/>
          <a:r>
            <a:rPr lang="cs-CZ" dirty="0" smtClean="0"/>
            <a:t>SUBJEKT </a:t>
          </a:r>
          <a:endParaRPr lang="cs-CZ" dirty="0"/>
        </a:p>
      </dgm:t>
    </dgm:pt>
    <dgm:pt modelId="{9D93D5F6-06F1-4AE5-81E7-5C59F8F5EFA3}" type="parTrans" cxnId="{873DFCD5-721F-4C05-8860-2BA79CA957A7}">
      <dgm:prSet/>
      <dgm:spPr/>
      <dgm:t>
        <a:bodyPr/>
        <a:lstStyle/>
        <a:p>
          <a:endParaRPr lang="cs-CZ"/>
        </a:p>
      </dgm:t>
    </dgm:pt>
    <dgm:pt modelId="{8291F46C-15D5-4729-94D3-A77B80F91C21}" type="sibTrans" cxnId="{873DFCD5-721F-4C05-8860-2BA79CA957A7}">
      <dgm:prSet/>
      <dgm:spPr/>
      <dgm:t>
        <a:bodyPr/>
        <a:lstStyle/>
        <a:p>
          <a:endParaRPr lang="cs-CZ"/>
        </a:p>
      </dgm:t>
    </dgm:pt>
    <dgm:pt modelId="{F59DFE4B-8161-4AC5-8C13-6493406CC224}">
      <dgm:prSet/>
      <dgm:spPr/>
      <dgm:t>
        <a:bodyPr/>
        <a:lstStyle/>
        <a:p>
          <a:pPr rtl="0"/>
          <a:r>
            <a:rPr lang="cs-CZ" dirty="0" smtClean="0"/>
            <a:t>ZPRACOVATEL</a:t>
          </a:r>
          <a:endParaRPr lang="cs-CZ" dirty="0"/>
        </a:p>
      </dgm:t>
    </dgm:pt>
    <dgm:pt modelId="{2BFF2640-8739-44DE-89B9-27825C1DF05B}" type="parTrans" cxnId="{DD20EF0F-4C0F-4BC5-9C74-E2249BDF6719}">
      <dgm:prSet/>
      <dgm:spPr/>
      <dgm:t>
        <a:bodyPr/>
        <a:lstStyle/>
        <a:p>
          <a:endParaRPr lang="cs-CZ"/>
        </a:p>
      </dgm:t>
    </dgm:pt>
    <dgm:pt modelId="{B7B2E4FB-53EB-4C15-8DDC-42FB7A7B9EE5}" type="sibTrans" cxnId="{DD20EF0F-4C0F-4BC5-9C74-E2249BDF6719}">
      <dgm:prSet/>
      <dgm:spPr/>
      <dgm:t>
        <a:bodyPr/>
        <a:lstStyle/>
        <a:p>
          <a:endParaRPr lang="cs-CZ"/>
        </a:p>
      </dgm:t>
    </dgm:pt>
    <dgm:pt modelId="{B82DFE03-B7A1-4F8C-861B-0ADBC6775F89}">
      <dgm:prSet/>
      <dgm:spPr/>
      <dgm:t>
        <a:bodyPr/>
        <a:lstStyle/>
        <a:p>
          <a:pPr rtl="0"/>
          <a:r>
            <a:rPr lang="cs-CZ" dirty="0" smtClean="0"/>
            <a:t>Kdo rozhoduje o účelu</a:t>
          </a:r>
          <a:endParaRPr lang="cs-CZ" dirty="0"/>
        </a:p>
      </dgm:t>
    </dgm:pt>
    <dgm:pt modelId="{7550682F-17A2-4BA4-8A76-B9B076929328}" type="parTrans" cxnId="{9CDE61AA-1642-4858-80CC-D1C2DBC93270}">
      <dgm:prSet/>
      <dgm:spPr/>
    </dgm:pt>
    <dgm:pt modelId="{80E4C0D3-12AC-449D-9020-645F1DE85701}" type="sibTrans" cxnId="{9CDE61AA-1642-4858-80CC-D1C2DBC93270}">
      <dgm:prSet/>
      <dgm:spPr/>
    </dgm:pt>
    <dgm:pt modelId="{348A1975-CD8F-443F-9149-C8AADA2E6BEC}">
      <dgm:prSet/>
      <dgm:spPr/>
      <dgm:t>
        <a:bodyPr/>
        <a:lstStyle/>
        <a:p>
          <a:pPr rtl="0"/>
          <a:r>
            <a:rPr lang="cs-CZ" dirty="0" smtClean="0"/>
            <a:t>Kdo fakticky vykonává pro správce</a:t>
          </a:r>
          <a:endParaRPr lang="cs-CZ" dirty="0"/>
        </a:p>
      </dgm:t>
    </dgm:pt>
    <dgm:pt modelId="{7F881039-C778-462F-B65C-F16F58D87DDD}" type="parTrans" cxnId="{AEE8415A-A898-4895-A923-69E79667051D}">
      <dgm:prSet/>
      <dgm:spPr/>
    </dgm:pt>
    <dgm:pt modelId="{CAA958F0-D129-44D1-9C63-BC9E15C65D67}" type="sibTrans" cxnId="{AEE8415A-A898-4895-A923-69E79667051D}">
      <dgm:prSet/>
      <dgm:spPr/>
    </dgm:pt>
    <dgm:pt modelId="{3A6A2B31-04FD-4976-9941-2EA7FDB6877E}">
      <dgm:prSet/>
      <dgm:spPr/>
      <dgm:t>
        <a:bodyPr/>
        <a:lstStyle/>
        <a:p>
          <a:pPr rtl="0"/>
          <a:r>
            <a:rPr lang="cs-CZ" dirty="0" smtClean="0"/>
            <a:t>Osoba</a:t>
          </a:r>
          <a:endParaRPr lang="cs-CZ" dirty="0"/>
        </a:p>
      </dgm:t>
    </dgm:pt>
    <dgm:pt modelId="{1E5CA01A-226B-4DA2-B512-CA067E647D4A}" type="parTrans" cxnId="{90595139-9EDA-4122-9916-3F9D4AC0FBC7}">
      <dgm:prSet/>
      <dgm:spPr/>
    </dgm:pt>
    <dgm:pt modelId="{D6F4038D-2248-412F-B3AB-EBCA799A18D9}" type="sibTrans" cxnId="{90595139-9EDA-4122-9916-3F9D4AC0FBC7}">
      <dgm:prSet/>
      <dgm:spPr/>
    </dgm:pt>
    <dgm:pt modelId="{F4FE3D60-6D43-4B89-B3C8-BB0494105F50}" type="pres">
      <dgm:prSet presAssocID="{3DC3C525-4DC4-464F-9B73-F9F45E06B0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A017EBF-A96F-4720-98A4-5625CE824955}" type="pres">
      <dgm:prSet presAssocID="{065EB006-B48F-49BB-BD82-6DEF3A508DB3}" presName="composite" presStyleCnt="0"/>
      <dgm:spPr/>
    </dgm:pt>
    <dgm:pt modelId="{A23E0BF7-20A0-4545-91C9-6F9874A5EBEB}" type="pres">
      <dgm:prSet presAssocID="{065EB006-B48F-49BB-BD82-6DEF3A508DB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DBA88C-DBC1-4683-BA39-A493378053FC}" type="pres">
      <dgm:prSet presAssocID="{065EB006-B48F-49BB-BD82-6DEF3A508DB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FDA34C-EBCE-4D8A-ADF8-EAA52FCE6A5D}" type="pres">
      <dgm:prSet presAssocID="{6B06C4C4-8522-464F-ABA8-6867048CE9DC}" presName="space" presStyleCnt="0"/>
      <dgm:spPr/>
    </dgm:pt>
    <dgm:pt modelId="{9CD86ECA-748E-4FEE-ACA8-6C9B9F0AE0F9}" type="pres">
      <dgm:prSet presAssocID="{F59DFE4B-8161-4AC5-8C13-6493406CC224}" presName="composite" presStyleCnt="0"/>
      <dgm:spPr/>
    </dgm:pt>
    <dgm:pt modelId="{BD81EE65-E871-403F-A7BC-A5A7CD503E4B}" type="pres">
      <dgm:prSet presAssocID="{F59DFE4B-8161-4AC5-8C13-6493406CC22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4C0F72-C0F9-4BD1-982D-FD3F8C281189}" type="pres">
      <dgm:prSet presAssocID="{F59DFE4B-8161-4AC5-8C13-6493406CC22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908E99-EC41-445F-B5E6-FD23371AAD13}" type="pres">
      <dgm:prSet presAssocID="{B7B2E4FB-53EB-4C15-8DDC-42FB7A7B9EE5}" presName="space" presStyleCnt="0"/>
      <dgm:spPr/>
    </dgm:pt>
    <dgm:pt modelId="{B69A008F-3FAC-4DF9-9AFD-6C364D2543C3}" type="pres">
      <dgm:prSet presAssocID="{A88B3976-2DCE-4268-ACB2-ABE1C8C8D31E}" presName="composite" presStyleCnt="0"/>
      <dgm:spPr/>
    </dgm:pt>
    <dgm:pt modelId="{71E2E38A-9D21-4B18-990F-B6A78E2B74D3}" type="pres">
      <dgm:prSet presAssocID="{A88B3976-2DCE-4268-ACB2-ABE1C8C8D3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1C5D14-894F-424F-9162-D242044DE1E8}" type="pres">
      <dgm:prSet presAssocID="{A88B3976-2DCE-4268-ACB2-ABE1C8C8D3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1046387-3423-473C-A04F-994C44BC720E}" type="presOf" srcId="{B82DFE03-B7A1-4F8C-861B-0ADBC6775F89}" destId="{0EDBA88C-DBC1-4683-BA39-A493378053FC}" srcOrd="0" destOrd="0" presId="urn:microsoft.com/office/officeart/2005/8/layout/hList1"/>
    <dgm:cxn modelId="{E9447698-F943-4D82-9144-A6F42C88B86F}" type="presOf" srcId="{F59DFE4B-8161-4AC5-8C13-6493406CC224}" destId="{BD81EE65-E871-403F-A7BC-A5A7CD503E4B}" srcOrd="0" destOrd="0" presId="urn:microsoft.com/office/officeart/2005/8/layout/hList1"/>
    <dgm:cxn modelId="{90595139-9EDA-4122-9916-3F9D4AC0FBC7}" srcId="{A88B3976-2DCE-4268-ACB2-ABE1C8C8D31E}" destId="{3A6A2B31-04FD-4976-9941-2EA7FDB6877E}" srcOrd="0" destOrd="0" parTransId="{1E5CA01A-226B-4DA2-B512-CA067E647D4A}" sibTransId="{D6F4038D-2248-412F-B3AB-EBCA799A18D9}"/>
    <dgm:cxn modelId="{9CDE61AA-1642-4858-80CC-D1C2DBC93270}" srcId="{065EB006-B48F-49BB-BD82-6DEF3A508DB3}" destId="{B82DFE03-B7A1-4F8C-861B-0ADBC6775F89}" srcOrd="0" destOrd="0" parTransId="{7550682F-17A2-4BA4-8A76-B9B076929328}" sibTransId="{80E4C0D3-12AC-449D-9020-645F1DE85701}"/>
    <dgm:cxn modelId="{DD20EF0F-4C0F-4BC5-9C74-E2249BDF6719}" srcId="{3DC3C525-4DC4-464F-9B73-F9F45E06B0B7}" destId="{F59DFE4B-8161-4AC5-8C13-6493406CC224}" srcOrd="1" destOrd="0" parTransId="{2BFF2640-8739-44DE-89B9-27825C1DF05B}" sibTransId="{B7B2E4FB-53EB-4C15-8DDC-42FB7A7B9EE5}"/>
    <dgm:cxn modelId="{AEE8415A-A898-4895-A923-69E79667051D}" srcId="{F59DFE4B-8161-4AC5-8C13-6493406CC224}" destId="{348A1975-CD8F-443F-9149-C8AADA2E6BEC}" srcOrd="0" destOrd="0" parTransId="{7F881039-C778-462F-B65C-F16F58D87DDD}" sibTransId="{CAA958F0-D129-44D1-9C63-BC9E15C65D67}"/>
    <dgm:cxn modelId="{219157B2-341C-4419-8237-FE0D5B78F998}" type="presOf" srcId="{065EB006-B48F-49BB-BD82-6DEF3A508DB3}" destId="{A23E0BF7-20A0-4545-91C9-6F9874A5EBEB}" srcOrd="0" destOrd="0" presId="urn:microsoft.com/office/officeart/2005/8/layout/hList1"/>
    <dgm:cxn modelId="{D8E52F98-9955-47DE-A236-F3F2A254AD0F}" type="presOf" srcId="{3DC3C525-4DC4-464F-9B73-F9F45E06B0B7}" destId="{F4FE3D60-6D43-4B89-B3C8-BB0494105F50}" srcOrd="0" destOrd="0" presId="urn:microsoft.com/office/officeart/2005/8/layout/hList1"/>
    <dgm:cxn modelId="{472ED0B5-E18E-40C8-91E9-9DD714E55284}" srcId="{3DC3C525-4DC4-464F-9B73-F9F45E06B0B7}" destId="{065EB006-B48F-49BB-BD82-6DEF3A508DB3}" srcOrd="0" destOrd="0" parTransId="{3F3BE882-DA0D-4693-812B-541DB92B0B01}" sibTransId="{6B06C4C4-8522-464F-ABA8-6867048CE9DC}"/>
    <dgm:cxn modelId="{2C49C4DD-4AAB-447C-A765-253C188E9FCC}" type="presOf" srcId="{348A1975-CD8F-443F-9149-C8AADA2E6BEC}" destId="{A34C0F72-C0F9-4BD1-982D-FD3F8C281189}" srcOrd="0" destOrd="0" presId="urn:microsoft.com/office/officeart/2005/8/layout/hList1"/>
    <dgm:cxn modelId="{95BA0BC6-D785-497C-BDF0-B2C9EFC56215}" type="presOf" srcId="{3A6A2B31-04FD-4976-9941-2EA7FDB6877E}" destId="{8B1C5D14-894F-424F-9162-D242044DE1E8}" srcOrd="0" destOrd="0" presId="urn:microsoft.com/office/officeart/2005/8/layout/hList1"/>
    <dgm:cxn modelId="{873DFCD5-721F-4C05-8860-2BA79CA957A7}" srcId="{3DC3C525-4DC4-464F-9B73-F9F45E06B0B7}" destId="{A88B3976-2DCE-4268-ACB2-ABE1C8C8D31E}" srcOrd="2" destOrd="0" parTransId="{9D93D5F6-06F1-4AE5-81E7-5C59F8F5EFA3}" sibTransId="{8291F46C-15D5-4729-94D3-A77B80F91C21}"/>
    <dgm:cxn modelId="{81AAD9DA-2DA4-4DBD-AA10-B56FBD1F1A3B}" type="presOf" srcId="{A88B3976-2DCE-4268-ACB2-ABE1C8C8D31E}" destId="{71E2E38A-9D21-4B18-990F-B6A78E2B74D3}" srcOrd="0" destOrd="0" presId="urn:microsoft.com/office/officeart/2005/8/layout/hList1"/>
    <dgm:cxn modelId="{14A7220F-8D63-47F9-B308-A05C033F2998}" type="presParOf" srcId="{F4FE3D60-6D43-4B89-B3C8-BB0494105F50}" destId="{0A017EBF-A96F-4720-98A4-5625CE824955}" srcOrd="0" destOrd="0" presId="urn:microsoft.com/office/officeart/2005/8/layout/hList1"/>
    <dgm:cxn modelId="{FADFB421-26DA-4584-BD1B-635CCDB9593A}" type="presParOf" srcId="{0A017EBF-A96F-4720-98A4-5625CE824955}" destId="{A23E0BF7-20A0-4545-91C9-6F9874A5EBEB}" srcOrd="0" destOrd="0" presId="urn:microsoft.com/office/officeart/2005/8/layout/hList1"/>
    <dgm:cxn modelId="{FA193756-1AA8-4C43-A541-59A48B7F868B}" type="presParOf" srcId="{0A017EBF-A96F-4720-98A4-5625CE824955}" destId="{0EDBA88C-DBC1-4683-BA39-A493378053FC}" srcOrd="1" destOrd="0" presId="urn:microsoft.com/office/officeart/2005/8/layout/hList1"/>
    <dgm:cxn modelId="{96EFB3DE-1A2A-4364-9B08-89915C430874}" type="presParOf" srcId="{F4FE3D60-6D43-4B89-B3C8-BB0494105F50}" destId="{64FDA34C-EBCE-4D8A-ADF8-EAA52FCE6A5D}" srcOrd="1" destOrd="0" presId="urn:microsoft.com/office/officeart/2005/8/layout/hList1"/>
    <dgm:cxn modelId="{3F5E5BC8-F5E3-4D66-A700-5B69FA33AEF3}" type="presParOf" srcId="{F4FE3D60-6D43-4B89-B3C8-BB0494105F50}" destId="{9CD86ECA-748E-4FEE-ACA8-6C9B9F0AE0F9}" srcOrd="2" destOrd="0" presId="urn:microsoft.com/office/officeart/2005/8/layout/hList1"/>
    <dgm:cxn modelId="{801A5548-6259-45E3-81D9-278BB1449BE0}" type="presParOf" srcId="{9CD86ECA-748E-4FEE-ACA8-6C9B9F0AE0F9}" destId="{BD81EE65-E871-403F-A7BC-A5A7CD503E4B}" srcOrd="0" destOrd="0" presId="urn:microsoft.com/office/officeart/2005/8/layout/hList1"/>
    <dgm:cxn modelId="{E1B72956-E48B-4A93-BC81-BA615D34F250}" type="presParOf" srcId="{9CD86ECA-748E-4FEE-ACA8-6C9B9F0AE0F9}" destId="{A34C0F72-C0F9-4BD1-982D-FD3F8C281189}" srcOrd="1" destOrd="0" presId="urn:microsoft.com/office/officeart/2005/8/layout/hList1"/>
    <dgm:cxn modelId="{07C135AA-04F3-4717-9303-9F1E341E050C}" type="presParOf" srcId="{F4FE3D60-6D43-4B89-B3C8-BB0494105F50}" destId="{3F908E99-EC41-445F-B5E6-FD23371AAD13}" srcOrd="3" destOrd="0" presId="urn:microsoft.com/office/officeart/2005/8/layout/hList1"/>
    <dgm:cxn modelId="{92F25EE7-1485-4784-A372-DDCBF4F59369}" type="presParOf" srcId="{F4FE3D60-6D43-4B89-B3C8-BB0494105F50}" destId="{B69A008F-3FAC-4DF9-9AFD-6C364D2543C3}" srcOrd="4" destOrd="0" presId="urn:microsoft.com/office/officeart/2005/8/layout/hList1"/>
    <dgm:cxn modelId="{C36E90DB-88EF-4ABB-A6A0-280E2ECF165C}" type="presParOf" srcId="{B69A008F-3FAC-4DF9-9AFD-6C364D2543C3}" destId="{71E2E38A-9D21-4B18-990F-B6A78E2B74D3}" srcOrd="0" destOrd="0" presId="urn:microsoft.com/office/officeart/2005/8/layout/hList1"/>
    <dgm:cxn modelId="{E85EFE26-54C6-4160-9A73-B2AADF9376B3}" type="presParOf" srcId="{B69A008F-3FAC-4DF9-9AFD-6C364D2543C3}" destId="{8B1C5D14-894F-424F-9162-D242044DE1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926A88F-0598-411F-A7B3-F329665ED0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33BD93-C402-4540-A7EF-7F5AA700E07F}">
      <dgm:prSet/>
      <dgm:spPr/>
      <dgm:t>
        <a:bodyPr/>
        <a:lstStyle/>
        <a:p>
          <a:pPr rtl="0"/>
          <a:r>
            <a:rPr lang="cs-CZ" dirty="0" err="1" smtClean="0"/>
            <a:t>Odbočka:Definice</a:t>
          </a:r>
          <a:r>
            <a:rPr lang="cs-CZ" dirty="0" smtClean="0"/>
            <a:t> Osoby blízké</a:t>
          </a:r>
          <a:endParaRPr lang="cs-CZ" dirty="0"/>
        </a:p>
      </dgm:t>
    </dgm:pt>
    <dgm:pt modelId="{9C5B3383-B586-4512-9F8F-6CA73388E70E}" type="parTrans" cxnId="{319E6510-AF31-4E8D-8CD1-35FE6D114F07}">
      <dgm:prSet/>
      <dgm:spPr/>
      <dgm:t>
        <a:bodyPr/>
        <a:lstStyle/>
        <a:p>
          <a:endParaRPr lang="cs-CZ"/>
        </a:p>
      </dgm:t>
    </dgm:pt>
    <dgm:pt modelId="{2547BD83-C750-4307-804E-2793F33EC651}" type="sibTrans" cxnId="{319E6510-AF31-4E8D-8CD1-35FE6D114F07}">
      <dgm:prSet/>
      <dgm:spPr/>
      <dgm:t>
        <a:bodyPr/>
        <a:lstStyle/>
        <a:p>
          <a:endParaRPr lang="cs-CZ"/>
        </a:p>
      </dgm:t>
    </dgm:pt>
    <dgm:pt modelId="{F2C1D5FA-F2BF-4D6D-9B71-2ED315837EF0}" type="pres">
      <dgm:prSet presAssocID="{8926A88F-0598-411F-A7B3-F329665ED03A}" presName="linear" presStyleCnt="0">
        <dgm:presLayoutVars>
          <dgm:animLvl val="lvl"/>
          <dgm:resizeHandles val="exact"/>
        </dgm:presLayoutVars>
      </dgm:prSet>
      <dgm:spPr/>
    </dgm:pt>
    <dgm:pt modelId="{78800A1C-EA0A-4D98-8684-AA53A7EDB45C}" type="pres">
      <dgm:prSet presAssocID="{F633BD93-C402-4540-A7EF-7F5AA700E07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C345A08-5944-4847-858A-B614CD239097}" type="presOf" srcId="{F633BD93-C402-4540-A7EF-7F5AA700E07F}" destId="{78800A1C-EA0A-4D98-8684-AA53A7EDB45C}" srcOrd="0" destOrd="0" presId="urn:microsoft.com/office/officeart/2005/8/layout/vList2"/>
    <dgm:cxn modelId="{319E6510-AF31-4E8D-8CD1-35FE6D114F07}" srcId="{8926A88F-0598-411F-A7B3-F329665ED03A}" destId="{F633BD93-C402-4540-A7EF-7F5AA700E07F}" srcOrd="0" destOrd="0" parTransId="{9C5B3383-B586-4512-9F8F-6CA73388E70E}" sibTransId="{2547BD83-C750-4307-804E-2793F33EC651}"/>
    <dgm:cxn modelId="{FF3FC61A-03B6-4FC5-A5AC-F745F59FF17B}" type="presOf" srcId="{8926A88F-0598-411F-A7B3-F329665ED03A}" destId="{F2C1D5FA-F2BF-4D6D-9B71-2ED315837EF0}" srcOrd="0" destOrd="0" presId="urn:microsoft.com/office/officeart/2005/8/layout/vList2"/>
    <dgm:cxn modelId="{F3675CC1-F1D5-4630-B1FF-E2C6D9453819}" type="presParOf" srcId="{F2C1D5FA-F2BF-4D6D-9B71-2ED315837EF0}" destId="{78800A1C-EA0A-4D98-8684-AA53A7EDB4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D1C3738-7F37-4316-BB8B-B7C784E6F59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5553DB7A-F36B-46C2-B750-95A2FBC956C7}">
      <dgm:prSet/>
      <dgm:spPr/>
      <dgm:t>
        <a:bodyPr/>
        <a:lstStyle/>
        <a:p>
          <a:pPr rtl="0"/>
          <a:r>
            <a:rPr lang="cs-CZ" dirty="0" smtClean="0"/>
            <a:t>Rodičovství</a:t>
          </a:r>
          <a:endParaRPr lang="cs-CZ" dirty="0"/>
        </a:p>
      </dgm:t>
    </dgm:pt>
    <dgm:pt modelId="{26BAB664-1C46-45E5-BBB6-10015B5F0AEE}" type="parTrans" cxnId="{BFC33320-1B31-40DD-A385-225E3E334286}">
      <dgm:prSet/>
      <dgm:spPr/>
      <dgm:t>
        <a:bodyPr/>
        <a:lstStyle/>
        <a:p>
          <a:endParaRPr lang="cs-CZ"/>
        </a:p>
      </dgm:t>
    </dgm:pt>
    <dgm:pt modelId="{C08150AB-EBAB-411B-B47D-D823B3EA57CA}" type="sibTrans" cxnId="{BFC33320-1B31-40DD-A385-225E3E334286}">
      <dgm:prSet/>
      <dgm:spPr/>
      <dgm:t>
        <a:bodyPr/>
        <a:lstStyle/>
        <a:p>
          <a:endParaRPr lang="cs-CZ"/>
        </a:p>
      </dgm:t>
    </dgm:pt>
    <dgm:pt modelId="{C73FE862-B099-43E6-A5BA-AE485BA8BAB4}">
      <dgm:prSet/>
      <dgm:spPr/>
      <dgm:t>
        <a:bodyPr/>
        <a:lstStyle/>
        <a:p>
          <a:pPr rtl="0"/>
          <a:r>
            <a:rPr lang="cs-CZ" dirty="0" smtClean="0"/>
            <a:t>Osvojení</a:t>
          </a:r>
          <a:endParaRPr lang="cs-CZ" dirty="0"/>
        </a:p>
      </dgm:t>
    </dgm:pt>
    <dgm:pt modelId="{2C815EDD-828A-482A-BE30-D5E260025F96}" type="parTrans" cxnId="{07736F75-BB6D-400E-B12D-232538B332C6}">
      <dgm:prSet/>
      <dgm:spPr/>
      <dgm:t>
        <a:bodyPr/>
        <a:lstStyle/>
        <a:p>
          <a:endParaRPr lang="cs-CZ"/>
        </a:p>
      </dgm:t>
    </dgm:pt>
    <dgm:pt modelId="{6357D0A8-9216-440C-8A87-EEC791D00115}" type="sibTrans" cxnId="{07736F75-BB6D-400E-B12D-232538B332C6}">
      <dgm:prSet/>
      <dgm:spPr/>
      <dgm:t>
        <a:bodyPr/>
        <a:lstStyle/>
        <a:p>
          <a:endParaRPr lang="cs-CZ"/>
        </a:p>
      </dgm:t>
    </dgm:pt>
    <dgm:pt modelId="{91EC44A8-B38A-435D-94D6-781594E3A4A9}">
      <dgm:prSet/>
      <dgm:spPr/>
      <dgm:t>
        <a:bodyPr/>
        <a:lstStyle/>
        <a:p>
          <a:pPr rtl="0"/>
          <a:r>
            <a:rPr lang="cs-CZ" dirty="0" smtClean="0"/>
            <a:t>Poručenství </a:t>
          </a:r>
        </a:p>
        <a:p>
          <a:pPr rtl="0"/>
          <a:r>
            <a:rPr lang="cs-CZ" dirty="0" smtClean="0"/>
            <a:t>- Příbuzní</a:t>
          </a:r>
        </a:p>
        <a:p>
          <a:pPr rtl="0"/>
          <a:r>
            <a:rPr lang="cs-CZ" dirty="0" smtClean="0"/>
            <a:t>- Ústavní výchova</a:t>
          </a:r>
          <a:endParaRPr lang="cs-CZ" dirty="0"/>
        </a:p>
      </dgm:t>
    </dgm:pt>
    <dgm:pt modelId="{3F032DFB-C1C6-4663-8323-62BA4E82236E}" type="parTrans" cxnId="{8E7152FB-13EF-4C47-B898-E8A90A9B1EED}">
      <dgm:prSet/>
      <dgm:spPr/>
      <dgm:t>
        <a:bodyPr/>
        <a:lstStyle/>
        <a:p>
          <a:endParaRPr lang="cs-CZ"/>
        </a:p>
      </dgm:t>
    </dgm:pt>
    <dgm:pt modelId="{7013A7A8-6F6D-4C67-973E-797348823CF6}" type="sibTrans" cxnId="{8E7152FB-13EF-4C47-B898-E8A90A9B1EED}">
      <dgm:prSet/>
      <dgm:spPr/>
      <dgm:t>
        <a:bodyPr/>
        <a:lstStyle/>
        <a:p>
          <a:endParaRPr lang="cs-CZ"/>
        </a:p>
      </dgm:t>
    </dgm:pt>
    <dgm:pt modelId="{5734C6EA-F669-446E-BE44-2CA5DCA1E7BE}">
      <dgm:prSet/>
      <dgm:spPr/>
      <dgm:t>
        <a:bodyPr/>
        <a:lstStyle/>
        <a:p>
          <a:pPr rtl="0"/>
          <a:r>
            <a:rPr lang="cs-CZ" smtClean="0"/>
            <a:t>Opatrovnictví</a:t>
          </a:r>
          <a:endParaRPr lang="cs-CZ"/>
        </a:p>
      </dgm:t>
    </dgm:pt>
    <dgm:pt modelId="{8C7F95A8-F36C-431E-B060-1BBEA872D7A8}" type="parTrans" cxnId="{D1C405FC-C7E3-480E-BDA6-92BEFCBDADEA}">
      <dgm:prSet/>
      <dgm:spPr/>
      <dgm:t>
        <a:bodyPr/>
        <a:lstStyle/>
        <a:p>
          <a:endParaRPr lang="cs-CZ"/>
        </a:p>
      </dgm:t>
    </dgm:pt>
    <dgm:pt modelId="{9FBAF3D9-04FD-4018-A456-17AF18BAA3E1}" type="sibTrans" cxnId="{D1C405FC-C7E3-480E-BDA6-92BEFCBDADEA}">
      <dgm:prSet/>
      <dgm:spPr/>
      <dgm:t>
        <a:bodyPr/>
        <a:lstStyle/>
        <a:p>
          <a:endParaRPr lang="cs-CZ"/>
        </a:p>
      </dgm:t>
    </dgm:pt>
    <dgm:pt modelId="{19D65D3D-47C8-4F82-AB01-06FBCB83A9DB}">
      <dgm:prSet/>
      <dgm:spPr/>
      <dgm:t>
        <a:bodyPr/>
        <a:lstStyle/>
        <a:p>
          <a:pPr rtl="0"/>
          <a:r>
            <a:rPr lang="cs-CZ" smtClean="0"/>
            <a:t>Pěstounství</a:t>
          </a:r>
          <a:endParaRPr lang="cs-CZ"/>
        </a:p>
      </dgm:t>
    </dgm:pt>
    <dgm:pt modelId="{57423F17-192F-4B44-9637-3796A8646142}" type="parTrans" cxnId="{9672B1F0-781F-499B-AF6F-82A9F1B4D258}">
      <dgm:prSet/>
      <dgm:spPr/>
      <dgm:t>
        <a:bodyPr/>
        <a:lstStyle/>
        <a:p>
          <a:endParaRPr lang="cs-CZ"/>
        </a:p>
      </dgm:t>
    </dgm:pt>
    <dgm:pt modelId="{3E60C580-DBF4-4ABA-AEF3-171EC130B696}" type="sibTrans" cxnId="{9672B1F0-781F-499B-AF6F-82A9F1B4D258}">
      <dgm:prSet/>
      <dgm:spPr/>
      <dgm:t>
        <a:bodyPr/>
        <a:lstStyle/>
        <a:p>
          <a:endParaRPr lang="cs-CZ"/>
        </a:p>
      </dgm:t>
    </dgm:pt>
    <dgm:pt modelId="{44F14F6C-F527-4BD2-9672-8B7A24E85671}" type="pres">
      <dgm:prSet presAssocID="{1D1C3738-7F37-4316-BB8B-B7C784E6F5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2587F5-0FA4-41D6-84C5-506035C391C3}" type="pres">
      <dgm:prSet presAssocID="{5553DB7A-F36B-46C2-B750-95A2FBC956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6827C4-CD77-4BB3-B9F4-5122499CB89D}" type="pres">
      <dgm:prSet presAssocID="{C08150AB-EBAB-411B-B47D-D823B3EA57CA}" presName="sibTrans" presStyleCnt="0"/>
      <dgm:spPr/>
    </dgm:pt>
    <dgm:pt modelId="{3E870FD2-83B6-4D57-B405-34B3CAA94AC6}" type="pres">
      <dgm:prSet presAssocID="{C73FE862-B099-43E6-A5BA-AE485BA8BA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394E71-C448-44BA-89A6-1928AB8D62C6}" type="pres">
      <dgm:prSet presAssocID="{6357D0A8-9216-440C-8A87-EEC791D00115}" presName="sibTrans" presStyleCnt="0"/>
      <dgm:spPr/>
    </dgm:pt>
    <dgm:pt modelId="{03D9C9B1-4218-4E91-839F-8618C954E4C8}" type="pres">
      <dgm:prSet presAssocID="{91EC44A8-B38A-435D-94D6-781594E3A4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309FBA-8AB1-4029-90E2-4CFE3AE9C64B}" type="pres">
      <dgm:prSet presAssocID="{7013A7A8-6F6D-4C67-973E-797348823CF6}" presName="sibTrans" presStyleCnt="0"/>
      <dgm:spPr/>
    </dgm:pt>
    <dgm:pt modelId="{60F0AE20-9335-4979-B79C-C96C06ED202C}" type="pres">
      <dgm:prSet presAssocID="{5734C6EA-F669-446E-BE44-2CA5DCA1E7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D72685-1170-4CEF-995C-073CEFFB3AB6}" type="pres">
      <dgm:prSet presAssocID="{9FBAF3D9-04FD-4018-A456-17AF18BAA3E1}" presName="sibTrans" presStyleCnt="0"/>
      <dgm:spPr/>
    </dgm:pt>
    <dgm:pt modelId="{153A4353-E23A-4D1B-A378-F0E008290553}" type="pres">
      <dgm:prSet presAssocID="{19D65D3D-47C8-4F82-AB01-06FBCB83A9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72B1F0-781F-499B-AF6F-82A9F1B4D258}" srcId="{1D1C3738-7F37-4316-BB8B-B7C784E6F596}" destId="{19D65D3D-47C8-4F82-AB01-06FBCB83A9DB}" srcOrd="4" destOrd="0" parTransId="{57423F17-192F-4B44-9637-3796A8646142}" sibTransId="{3E60C580-DBF4-4ABA-AEF3-171EC130B696}"/>
    <dgm:cxn modelId="{B6F92164-0B8B-4534-8678-FC1191B80876}" type="presOf" srcId="{1D1C3738-7F37-4316-BB8B-B7C784E6F596}" destId="{44F14F6C-F527-4BD2-9672-8B7A24E85671}" srcOrd="0" destOrd="0" presId="urn:microsoft.com/office/officeart/2005/8/layout/default"/>
    <dgm:cxn modelId="{4AA0FCCB-ECDA-4181-81ED-51EE7851127C}" type="presOf" srcId="{19D65D3D-47C8-4F82-AB01-06FBCB83A9DB}" destId="{153A4353-E23A-4D1B-A378-F0E008290553}" srcOrd="0" destOrd="0" presId="urn:microsoft.com/office/officeart/2005/8/layout/default"/>
    <dgm:cxn modelId="{8E7152FB-13EF-4C47-B898-E8A90A9B1EED}" srcId="{1D1C3738-7F37-4316-BB8B-B7C784E6F596}" destId="{91EC44A8-B38A-435D-94D6-781594E3A4A9}" srcOrd="2" destOrd="0" parTransId="{3F032DFB-C1C6-4663-8323-62BA4E82236E}" sibTransId="{7013A7A8-6F6D-4C67-973E-797348823CF6}"/>
    <dgm:cxn modelId="{69FE9C63-260C-4990-BED1-7AB6EE22AAA1}" type="presOf" srcId="{5553DB7A-F36B-46C2-B750-95A2FBC956C7}" destId="{832587F5-0FA4-41D6-84C5-506035C391C3}" srcOrd="0" destOrd="0" presId="urn:microsoft.com/office/officeart/2005/8/layout/default"/>
    <dgm:cxn modelId="{E1C94EA9-214A-4C33-8521-60AA4D28539D}" type="presOf" srcId="{5734C6EA-F669-446E-BE44-2CA5DCA1E7BE}" destId="{60F0AE20-9335-4979-B79C-C96C06ED202C}" srcOrd="0" destOrd="0" presId="urn:microsoft.com/office/officeart/2005/8/layout/default"/>
    <dgm:cxn modelId="{0996FE5F-A36F-4E63-BC11-BC0583B9A55D}" type="presOf" srcId="{C73FE862-B099-43E6-A5BA-AE485BA8BAB4}" destId="{3E870FD2-83B6-4D57-B405-34B3CAA94AC6}" srcOrd="0" destOrd="0" presId="urn:microsoft.com/office/officeart/2005/8/layout/default"/>
    <dgm:cxn modelId="{07736F75-BB6D-400E-B12D-232538B332C6}" srcId="{1D1C3738-7F37-4316-BB8B-B7C784E6F596}" destId="{C73FE862-B099-43E6-A5BA-AE485BA8BAB4}" srcOrd="1" destOrd="0" parTransId="{2C815EDD-828A-482A-BE30-D5E260025F96}" sibTransId="{6357D0A8-9216-440C-8A87-EEC791D00115}"/>
    <dgm:cxn modelId="{BFC33320-1B31-40DD-A385-225E3E334286}" srcId="{1D1C3738-7F37-4316-BB8B-B7C784E6F596}" destId="{5553DB7A-F36B-46C2-B750-95A2FBC956C7}" srcOrd="0" destOrd="0" parTransId="{26BAB664-1C46-45E5-BBB6-10015B5F0AEE}" sibTransId="{C08150AB-EBAB-411B-B47D-D823B3EA57CA}"/>
    <dgm:cxn modelId="{D1C405FC-C7E3-480E-BDA6-92BEFCBDADEA}" srcId="{1D1C3738-7F37-4316-BB8B-B7C784E6F596}" destId="{5734C6EA-F669-446E-BE44-2CA5DCA1E7BE}" srcOrd="3" destOrd="0" parTransId="{8C7F95A8-F36C-431E-B060-1BBEA872D7A8}" sibTransId="{9FBAF3D9-04FD-4018-A456-17AF18BAA3E1}"/>
    <dgm:cxn modelId="{A59A5309-3DC7-4352-A4C9-465254E4F6E1}" type="presOf" srcId="{91EC44A8-B38A-435D-94D6-781594E3A4A9}" destId="{03D9C9B1-4218-4E91-839F-8618C954E4C8}" srcOrd="0" destOrd="0" presId="urn:microsoft.com/office/officeart/2005/8/layout/default"/>
    <dgm:cxn modelId="{75C684A8-B392-4C47-8446-770ED584C1B0}" type="presParOf" srcId="{44F14F6C-F527-4BD2-9672-8B7A24E85671}" destId="{832587F5-0FA4-41D6-84C5-506035C391C3}" srcOrd="0" destOrd="0" presId="urn:microsoft.com/office/officeart/2005/8/layout/default"/>
    <dgm:cxn modelId="{90810249-78AF-4223-93B3-DA5D23994934}" type="presParOf" srcId="{44F14F6C-F527-4BD2-9672-8B7A24E85671}" destId="{AA6827C4-CD77-4BB3-B9F4-5122499CB89D}" srcOrd="1" destOrd="0" presId="urn:microsoft.com/office/officeart/2005/8/layout/default"/>
    <dgm:cxn modelId="{EC7F1864-2410-4567-B031-21C7EAB88891}" type="presParOf" srcId="{44F14F6C-F527-4BD2-9672-8B7A24E85671}" destId="{3E870FD2-83B6-4D57-B405-34B3CAA94AC6}" srcOrd="2" destOrd="0" presId="urn:microsoft.com/office/officeart/2005/8/layout/default"/>
    <dgm:cxn modelId="{52F71526-4A5C-4C83-B4E0-95A01D65E37A}" type="presParOf" srcId="{44F14F6C-F527-4BD2-9672-8B7A24E85671}" destId="{0A394E71-C448-44BA-89A6-1928AB8D62C6}" srcOrd="3" destOrd="0" presId="urn:microsoft.com/office/officeart/2005/8/layout/default"/>
    <dgm:cxn modelId="{1EE22C48-A689-464A-A3F3-7DAE0FED16F1}" type="presParOf" srcId="{44F14F6C-F527-4BD2-9672-8B7A24E85671}" destId="{03D9C9B1-4218-4E91-839F-8618C954E4C8}" srcOrd="4" destOrd="0" presId="urn:microsoft.com/office/officeart/2005/8/layout/default"/>
    <dgm:cxn modelId="{E5B624CC-B71A-4ED6-88FA-9DC2081714D8}" type="presParOf" srcId="{44F14F6C-F527-4BD2-9672-8B7A24E85671}" destId="{D0309FBA-8AB1-4029-90E2-4CFE3AE9C64B}" srcOrd="5" destOrd="0" presId="urn:microsoft.com/office/officeart/2005/8/layout/default"/>
    <dgm:cxn modelId="{DD5C99BF-1AB6-4471-B4F4-EFEC7DB6D81D}" type="presParOf" srcId="{44F14F6C-F527-4BD2-9672-8B7A24E85671}" destId="{60F0AE20-9335-4979-B79C-C96C06ED202C}" srcOrd="6" destOrd="0" presId="urn:microsoft.com/office/officeart/2005/8/layout/default"/>
    <dgm:cxn modelId="{F87FA23A-221A-4A4C-B616-BCE9E6F36EF1}" type="presParOf" srcId="{44F14F6C-F527-4BD2-9672-8B7A24E85671}" destId="{26D72685-1170-4CEF-995C-073CEFFB3AB6}" srcOrd="7" destOrd="0" presId="urn:microsoft.com/office/officeart/2005/8/layout/default"/>
    <dgm:cxn modelId="{B5D48AFB-2D3E-44CA-B850-57883E916AD4}" type="presParOf" srcId="{44F14F6C-F527-4BD2-9672-8B7A24E85671}" destId="{153A4353-E23A-4D1B-A378-F0E0082905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F6AB559-8D7A-46FD-9E29-2624864130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3607781-7EAB-417F-AABA-F5F3B77EDB3A}">
      <dgm:prSet/>
      <dgm:spPr/>
      <dgm:t>
        <a:bodyPr/>
        <a:lstStyle/>
        <a:p>
          <a:pPr rtl="0"/>
          <a:r>
            <a:rPr lang="cs-CZ" smtClean="0"/>
            <a:t>Matkou dítěte je žena, která je porodila.</a:t>
          </a:r>
          <a:endParaRPr lang="cs-CZ"/>
        </a:p>
      </dgm:t>
    </dgm:pt>
    <dgm:pt modelId="{9657D40A-2742-41E8-8700-A95B8C51EFCC}" type="parTrans" cxnId="{73AE52C5-432F-4FAF-ABA1-79BC8D92527D}">
      <dgm:prSet/>
      <dgm:spPr/>
      <dgm:t>
        <a:bodyPr/>
        <a:lstStyle/>
        <a:p>
          <a:endParaRPr lang="cs-CZ"/>
        </a:p>
      </dgm:t>
    </dgm:pt>
    <dgm:pt modelId="{B60DDD18-C199-42FB-BB36-ADD0AC37E818}" type="sibTrans" cxnId="{73AE52C5-432F-4FAF-ABA1-79BC8D92527D}">
      <dgm:prSet/>
      <dgm:spPr/>
      <dgm:t>
        <a:bodyPr/>
        <a:lstStyle/>
        <a:p>
          <a:endParaRPr lang="cs-CZ"/>
        </a:p>
      </dgm:t>
    </dgm:pt>
    <dgm:pt modelId="{B6F67997-3211-45C6-838A-D70146415BAC}">
      <dgm:prSet/>
      <dgm:spPr/>
      <dgm:t>
        <a:bodyPr/>
        <a:lstStyle/>
        <a:p>
          <a:pPr rtl="0"/>
          <a:r>
            <a:rPr lang="cs-CZ" smtClean="0"/>
            <a:t>Otcem je:</a:t>
          </a:r>
          <a:endParaRPr lang="cs-CZ"/>
        </a:p>
      </dgm:t>
    </dgm:pt>
    <dgm:pt modelId="{46D788A6-4470-4614-AE30-C03951EAF696}" type="parTrans" cxnId="{BD80DBE0-DA82-4A30-8701-502BF4AF985A}">
      <dgm:prSet/>
      <dgm:spPr/>
      <dgm:t>
        <a:bodyPr/>
        <a:lstStyle/>
        <a:p>
          <a:endParaRPr lang="cs-CZ"/>
        </a:p>
      </dgm:t>
    </dgm:pt>
    <dgm:pt modelId="{A5DE8B91-B23C-47FD-85BD-D346B21CE980}" type="sibTrans" cxnId="{BD80DBE0-DA82-4A30-8701-502BF4AF985A}">
      <dgm:prSet/>
      <dgm:spPr/>
      <dgm:t>
        <a:bodyPr/>
        <a:lstStyle/>
        <a:p>
          <a:endParaRPr lang="cs-CZ"/>
        </a:p>
      </dgm:t>
    </dgm:pt>
    <dgm:pt modelId="{48E11265-C2D6-45A7-B24C-8F2205EE81F0}">
      <dgm:prSet/>
      <dgm:spPr/>
      <dgm:t>
        <a:bodyPr/>
        <a:lstStyle/>
        <a:p>
          <a:pPr rtl="0"/>
          <a:r>
            <a:rPr lang="cs-CZ" smtClean="0"/>
            <a:t>manžel matky</a:t>
          </a:r>
          <a:endParaRPr lang="cs-CZ"/>
        </a:p>
      </dgm:t>
    </dgm:pt>
    <dgm:pt modelId="{DF5BA679-BEFD-475F-9D88-5322B6F24F36}" type="parTrans" cxnId="{61E0302F-4812-4061-B5F4-350CF086C30C}">
      <dgm:prSet/>
      <dgm:spPr/>
      <dgm:t>
        <a:bodyPr/>
        <a:lstStyle/>
        <a:p>
          <a:endParaRPr lang="cs-CZ"/>
        </a:p>
      </dgm:t>
    </dgm:pt>
    <dgm:pt modelId="{6888E682-2403-4D99-B5E7-BAFA96775C62}" type="sibTrans" cxnId="{61E0302F-4812-4061-B5F4-350CF086C30C}">
      <dgm:prSet/>
      <dgm:spPr/>
      <dgm:t>
        <a:bodyPr/>
        <a:lstStyle/>
        <a:p>
          <a:endParaRPr lang="cs-CZ"/>
        </a:p>
      </dgm:t>
    </dgm:pt>
    <dgm:pt modelId="{C80F80F3-249F-4492-99F9-B4202E7A2AD1}">
      <dgm:prSet/>
      <dgm:spPr/>
      <dgm:t>
        <a:bodyPr/>
        <a:lstStyle/>
        <a:p>
          <a:pPr rtl="0"/>
          <a:r>
            <a:rPr lang="cs-CZ" smtClean="0"/>
            <a:t>u neprovdané souhlasné prohlášení</a:t>
          </a:r>
          <a:endParaRPr lang="cs-CZ"/>
        </a:p>
      </dgm:t>
    </dgm:pt>
    <dgm:pt modelId="{8250B35B-91DE-4F10-ADEB-7062223A4E25}" type="parTrans" cxnId="{4D61112E-B260-4CC9-9F38-37564AC579B6}">
      <dgm:prSet/>
      <dgm:spPr/>
      <dgm:t>
        <a:bodyPr/>
        <a:lstStyle/>
        <a:p>
          <a:endParaRPr lang="cs-CZ"/>
        </a:p>
      </dgm:t>
    </dgm:pt>
    <dgm:pt modelId="{BE9DD618-D920-4A9C-8679-E55F70464D11}" type="sibTrans" cxnId="{4D61112E-B260-4CC9-9F38-37564AC579B6}">
      <dgm:prSet/>
      <dgm:spPr/>
      <dgm:t>
        <a:bodyPr/>
        <a:lstStyle/>
        <a:p>
          <a:endParaRPr lang="cs-CZ"/>
        </a:p>
      </dgm:t>
    </dgm:pt>
    <dgm:pt modelId="{FAAEBE64-A965-45A6-8DDD-7AC14E0379FF}">
      <dgm:prSet/>
      <dgm:spPr/>
      <dgm:t>
        <a:bodyPr/>
        <a:lstStyle/>
        <a:p>
          <a:pPr rtl="0"/>
          <a:r>
            <a:rPr lang="cs-CZ" smtClean="0"/>
            <a:t>Určí soud</a:t>
          </a:r>
          <a:endParaRPr lang="cs-CZ"/>
        </a:p>
      </dgm:t>
    </dgm:pt>
    <dgm:pt modelId="{9780E79B-400D-4D45-A6BA-2E7C45E0BFD5}" type="parTrans" cxnId="{F1FC2CCC-3653-4199-AF1D-FAB1C5D9C196}">
      <dgm:prSet/>
      <dgm:spPr/>
      <dgm:t>
        <a:bodyPr/>
        <a:lstStyle/>
        <a:p>
          <a:endParaRPr lang="cs-CZ"/>
        </a:p>
      </dgm:t>
    </dgm:pt>
    <dgm:pt modelId="{27E64166-86C9-4B93-A442-2B638D1F7030}" type="sibTrans" cxnId="{F1FC2CCC-3653-4199-AF1D-FAB1C5D9C196}">
      <dgm:prSet/>
      <dgm:spPr/>
      <dgm:t>
        <a:bodyPr/>
        <a:lstStyle/>
        <a:p>
          <a:endParaRPr lang="cs-CZ"/>
        </a:p>
      </dgm:t>
    </dgm:pt>
    <dgm:pt modelId="{34A53E98-C633-43CC-A13A-4180C926BE09}">
      <dgm:prSet/>
      <dgm:spPr/>
      <dgm:t>
        <a:bodyPr/>
        <a:lstStyle/>
        <a:p>
          <a:pPr rtl="0"/>
          <a:r>
            <a:rPr lang="cs-CZ" smtClean="0"/>
            <a:t>Popřít otcovství lze do šesti let věku (subjektivní lhůta 6 měsíců)</a:t>
          </a:r>
          <a:endParaRPr lang="cs-CZ"/>
        </a:p>
      </dgm:t>
    </dgm:pt>
    <dgm:pt modelId="{889FD617-C19C-4C22-8BDF-79B708BFE765}" type="parTrans" cxnId="{24EF01C3-1C09-4157-AA0F-9CE3BC7549A4}">
      <dgm:prSet/>
      <dgm:spPr/>
      <dgm:t>
        <a:bodyPr/>
        <a:lstStyle/>
        <a:p>
          <a:endParaRPr lang="cs-CZ"/>
        </a:p>
      </dgm:t>
    </dgm:pt>
    <dgm:pt modelId="{749F3DFF-794B-4340-9DC3-39A4AD5FE40D}" type="sibTrans" cxnId="{24EF01C3-1C09-4157-AA0F-9CE3BC7549A4}">
      <dgm:prSet/>
      <dgm:spPr/>
      <dgm:t>
        <a:bodyPr/>
        <a:lstStyle/>
        <a:p>
          <a:endParaRPr lang="cs-CZ"/>
        </a:p>
      </dgm:t>
    </dgm:pt>
    <dgm:pt modelId="{F2C976E3-66EF-46D5-8759-F9081C051ADD}" type="pres">
      <dgm:prSet presAssocID="{6F6AB559-8D7A-46FD-9E29-2624864130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5AA3BC0-3FBB-46A2-B3B4-00EC011F2DE5}" type="pres">
      <dgm:prSet presAssocID="{83607781-7EAB-417F-AABA-F5F3B77EDB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EBCD3B-1AA0-47EB-874C-449420C7B86F}" type="pres">
      <dgm:prSet presAssocID="{B60DDD18-C199-42FB-BB36-ADD0AC37E818}" presName="spacer" presStyleCnt="0"/>
      <dgm:spPr/>
    </dgm:pt>
    <dgm:pt modelId="{53E596A7-D573-429E-ABDC-B7974F032E56}" type="pres">
      <dgm:prSet presAssocID="{B6F67997-3211-45C6-838A-D70146415B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EC48D2-7CDB-4C3C-A5E7-43BD06F7E5C2}" type="pres">
      <dgm:prSet presAssocID="{B6F67997-3211-45C6-838A-D70146415B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B4E93A-2E44-41A0-9E3D-8A38769CFA5D}" type="pres">
      <dgm:prSet presAssocID="{34A53E98-C633-43CC-A13A-4180C926BE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4C50C0-C7BE-45E5-AC60-91A899C7E1BE}" type="presOf" srcId="{B6F67997-3211-45C6-838A-D70146415BAC}" destId="{53E596A7-D573-429E-ABDC-B7974F032E56}" srcOrd="0" destOrd="0" presId="urn:microsoft.com/office/officeart/2005/8/layout/vList2"/>
    <dgm:cxn modelId="{FA8F8A9A-0850-4927-B05B-74B7ED918D0A}" type="presOf" srcId="{83607781-7EAB-417F-AABA-F5F3B77EDB3A}" destId="{35AA3BC0-3FBB-46A2-B3B4-00EC011F2DE5}" srcOrd="0" destOrd="0" presId="urn:microsoft.com/office/officeart/2005/8/layout/vList2"/>
    <dgm:cxn modelId="{61E0302F-4812-4061-B5F4-350CF086C30C}" srcId="{B6F67997-3211-45C6-838A-D70146415BAC}" destId="{48E11265-C2D6-45A7-B24C-8F2205EE81F0}" srcOrd="0" destOrd="0" parTransId="{DF5BA679-BEFD-475F-9D88-5322B6F24F36}" sibTransId="{6888E682-2403-4D99-B5E7-BAFA96775C62}"/>
    <dgm:cxn modelId="{4D61112E-B260-4CC9-9F38-37564AC579B6}" srcId="{B6F67997-3211-45C6-838A-D70146415BAC}" destId="{C80F80F3-249F-4492-99F9-B4202E7A2AD1}" srcOrd="1" destOrd="0" parTransId="{8250B35B-91DE-4F10-ADEB-7062223A4E25}" sibTransId="{BE9DD618-D920-4A9C-8679-E55F70464D11}"/>
    <dgm:cxn modelId="{24EF01C3-1C09-4157-AA0F-9CE3BC7549A4}" srcId="{6F6AB559-8D7A-46FD-9E29-2624864130CD}" destId="{34A53E98-C633-43CC-A13A-4180C926BE09}" srcOrd="2" destOrd="0" parTransId="{889FD617-C19C-4C22-8BDF-79B708BFE765}" sibTransId="{749F3DFF-794B-4340-9DC3-39A4AD5FE40D}"/>
    <dgm:cxn modelId="{FDF135D7-BD2D-4C4D-82EA-F9B4ABC89A85}" type="presOf" srcId="{C80F80F3-249F-4492-99F9-B4202E7A2AD1}" destId="{53EC48D2-7CDB-4C3C-A5E7-43BD06F7E5C2}" srcOrd="0" destOrd="1" presId="urn:microsoft.com/office/officeart/2005/8/layout/vList2"/>
    <dgm:cxn modelId="{0BDD97DB-690D-4A22-9E68-12329C15C3FE}" type="presOf" srcId="{34A53E98-C633-43CC-A13A-4180C926BE09}" destId="{9DB4E93A-2E44-41A0-9E3D-8A38769CFA5D}" srcOrd="0" destOrd="0" presId="urn:microsoft.com/office/officeart/2005/8/layout/vList2"/>
    <dgm:cxn modelId="{BD80DBE0-DA82-4A30-8701-502BF4AF985A}" srcId="{6F6AB559-8D7A-46FD-9E29-2624864130CD}" destId="{B6F67997-3211-45C6-838A-D70146415BAC}" srcOrd="1" destOrd="0" parTransId="{46D788A6-4470-4614-AE30-C03951EAF696}" sibTransId="{A5DE8B91-B23C-47FD-85BD-D346B21CE980}"/>
    <dgm:cxn modelId="{E30766E2-08D5-48CB-A963-75BDA54B7B32}" type="presOf" srcId="{48E11265-C2D6-45A7-B24C-8F2205EE81F0}" destId="{53EC48D2-7CDB-4C3C-A5E7-43BD06F7E5C2}" srcOrd="0" destOrd="0" presId="urn:microsoft.com/office/officeart/2005/8/layout/vList2"/>
    <dgm:cxn modelId="{3C7CA761-7894-4602-92BE-B49E794D980D}" type="presOf" srcId="{FAAEBE64-A965-45A6-8DDD-7AC14E0379FF}" destId="{53EC48D2-7CDB-4C3C-A5E7-43BD06F7E5C2}" srcOrd="0" destOrd="2" presId="urn:microsoft.com/office/officeart/2005/8/layout/vList2"/>
    <dgm:cxn modelId="{F1FC2CCC-3653-4199-AF1D-FAB1C5D9C196}" srcId="{B6F67997-3211-45C6-838A-D70146415BAC}" destId="{FAAEBE64-A965-45A6-8DDD-7AC14E0379FF}" srcOrd="2" destOrd="0" parTransId="{9780E79B-400D-4D45-A6BA-2E7C45E0BFD5}" sibTransId="{27E64166-86C9-4B93-A442-2B638D1F7030}"/>
    <dgm:cxn modelId="{73AE52C5-432F-4FAF-ABA1-79BC8D92527D}" srcId="{6F6AB559-8D7A-46FD-9E29-2624864130CD}" destId="{83607781-7EAB-417F-AABA-F5F3B77EDB3A}" srcOrd="0" destOrd="0" parTransId="{9657D40A-2742-41E8-8700-A95B8C51EFCC}" sibTransId="{B60DDD18-C199-42FB-BB36-ADD0AC37E818}"/>
    <dgm:cxn modelId="{06830EF1-7CAF-4016-AB58-DE2269E8828B}" type="presOf" srcId="{6F6AB559-8D7A-46FD-9E29-2624864130CD}" destId="{F2C976E3-66EF-46D5-8759-F9081C051ADD}" srcOrd="0" destOrd="0" presId="urn:microsoft.com/office/officeart/2005/8/layout/vList2"/>
    <dgm:cxn modelId="{00FF0050-9DE1-4533-BCAB-1273D663183F}" type="presParOf" srcId="{F2C976E3-66EF-46D5-8759-F9081C051ADD}" destId="{35AA3BC0-3FBB-46A2-B3B4-00EC011F2DE5}" srcOrd="0" destOrd="0" presId="urn:microsoft.com/office/officeart/2005/8/layout/vList2"/>
    <dgm:cxn modelId="{814AAE61-63E7-4611-8F69-F34BC62384DB}" type="presParOf" srcId="{F2C976E3-66EF-46D5-8759-F9081C051ADD}" destId="{CAEBCD3B-1AA0-47EB-874C-449420C7B86F}" srcOrd="1" destOrd="0" presId="urn:microsoft.com/office/officeart/2005/8/layout/vList2"/>
    <dgm:cxn modelId="{42202086-7364-4B41-A880-EDE09AFE8AB8}" type="presParOf" srcId="{F2C976E3-66EF-46D5-8759-F9081C051ADD}" destId="{53E596A7-D573-429E-ABDC-B7974F032E56}" srcOrd="2" destOrd="0" presId="urn:microsoft.com/office/officeart/2005/8/layout/vList2"/>
    <dgm:cxn modelId="{F8CB40A8-11F4-4F42-B1A0-8432DA593381}" type="presParOf" srcId="{F2C976E3-66EF-46D5-8759-F9081C051ADD}" destId="{53EC48D2-7CDB-4C3C-A5E7-43BD06F7E5C2}" srcOrd="3" destOrd="0" presId="urn:microsoft.com/office/officeart/2005/8/layout/vList2"/>
    <dgm:cxn modelId="{879EFB9D-56D6-4DC2-AF67-BC657DA25931}" type="presParOf" srcId="{F2C976E3-66EF-46D5-8759-F9081C051ADD}" destId="{9DB4E93A-2E44-41A0-9E3D-8A38769CFA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2478C99-4965-46A1-90E3-6203D758DC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D3D136C-EA97-4F63-A298-4CEEF33F1273}">
      <dgm:prSet/>
      <dgm:spPr/>
      <dgm:t>
        <a:bodyPr/>
        <a:lstStyle/>
        <a:p>
          <a:pPr rtl="0"/>
          <a:r>
            <a:rPr lang="cs-CZ" smtClean="0"/>
            <a:t>Při poskytování všech zdravotních služeb</a:t>
          </a:r>
          <a:endParaRPr lang="cs-CZ"/>
        </a:p>
      </dgm:t>
    </dgm:pt>
    <dgm:pt modelId="{136773A4-8699-45E0-9AE7-7F3E7730C756}" type="parTrans" cxnId="{8AC6237F-D477-4501-834B-3B9DF561FEEF}">
      <dgm:prSet/>
      <dgm:spPr/>
      <dgm:t>
        <a:bodyPr/>
        <a:lstStyle/>
        <a:p>
          <a:endParaRPr lang="cs-CZ"/>
        </a:p>
      </dgm:t>
    </dgm:pt>
    <dgm:pt modelId="{1EF103C3-5C06-41B5-9307-677DFAC16B38}" type="sibTrans" cxnId="{8AC6237F-D477-4501-834B-3B9DF561FEEF}">
      <dgm:prSet/>
      <dgm:spPr/>
      <dgm:t>
        <a:bodyPr/>
        <a:lstStyle/>
        <a:p>
          <a:endParaRPr lang="cs-CZ"/>
        </a:p>
      </dgm:t>
    </dgm:pt>
    <dgm:pt modelId="{823422AC-7B7D-4625-A6ED-1204FAA4825C}">
      <dgm:prSet/>
      <dgm:spPr/>
      <dgm:t>
        <a:bodyPr/>
        <a:lstStyle/>
        <a:p>
          <a:pPr rtl="0"/>
          <a:r>
            <a:rPr lang="cs-CZ" smtClean="0"/>
            <a:t>v souladu s jinými právními předpisy a vnitřním řádem, a nenaruší-li přítomnost těchto osob poskytnutí zdravotních služeb; to neplatí, jde-li o osoby ve výkonu vazby, trestu odnětí svobody nebo zabezpečovací detence;</a:t>
          </a:r>
          <a:endParaRPr lang="cs-CZ"/>
        </a:p>
      </dgm:t>
    </dgm:pt>
    <dgm:pt modelId="{60E72E3B-9B72-4B55-8710-34AF38F3C312}" type="parTrans" cxnId="{1B8AF093-38C8-4210-834F-9EA76ACB9DCA}">
      <dgm:prSet/>
      <dgm:spPr/>
      <dgm:t>
        <a:bodyPr/>
        <a:lstStyle/>
        <a:p>
          <a:endParaRPr lang="cs-CZ"/>
        </a:p>
      </dgm:t>
    </dgm:pt>
    <dgm:pt modelId="{AA4675A5-28D6-44CF-94D1-BBFB286A3133}" type="sibTrans" cxnId="{1B8AF093-38C8-4210-834F-9EA76ACB9DCA}">
      <dgm:prSet/>
      <dgm:spPr/>
      <dgm:t>
        <a:bodyPr/>
        <a:lstStyle/>
        <a:p>
          <a:endParaRPr lang="cs-CZ"/>
        </a:p>
      </dgm:t>
    </dgm:pt>
    <dgm:pt modelId="{13C2160B-3BEF-4532-A5E3-F1C343A6EC4F}">
      <dgm:prSet/>
      <dgm:spPr/>
      <dgm:t>
        <a:bodyPr/>
        <a:lstStyle/>
        <a:p>
          <a:pPr rtl="0"/>
          <a:r>
            <a:rPr lang="cs-CZ" smtClean="0"/>
            <a:t>Hospitalizace</a:t>
          </a:r>
          <a:endParaRPr lang="cs-CZ"/>
        </a:p>
      </dgm:t>
    </dgm:pt>
    <dgm:pt modelId="{79679E30-6502-40C5-B97C-9E78B4294902}" type="parTrans" cxnId="{6CAD79E5-16AA-4E23-B2CB-3B6166140D02}">
      <dgm:prSet/>
      <dgm:spPr/>
      <dgm:t>
        <a:bodyPr/>
        <a:lstStyle/>
        <a:p>
          <a:endParaRPr lang="cs-CZ"/>
        </a:p>
      </dgm:t>
    </dgm:pt>
    <dgm:pt modelId="{9EAEDD22-A650-4260-97B7-72194FC5ADE1}" type="sibTrans" cxnId="{6CAD79E5-16AA-4E23-B2CB-3B6166140D02}">
      <dgm:prSet/>
      <dgm:spPr/>
      <dgm:t>
        <a:bodyPr/>
        <a:lstStyle/>
        <a:p>
          <a:endParaRPr lang="cs-CZ"/>
        </a:p>
      </dgm:t>
    </dgm:pt>
    <dgm:pt modelId="{00229BF0-3E40-43F1-8F5F-B7F0C32C1370}">
      <dgm:prSet/>
      <dgm:spPr/>
      <dgm:t>
        <a:bodyPr/>
        <a:lstStyle/>
        <a:p>
          <a:pPr rtl="0"/>
          <a:r>
            <a:rPr lang="cs-CZ" dirty="0" smtClean="0"/>
            <a:t>umožnit pobyt zákonného zástupce nebo opatrovníka, nebo osoby jimi pověřené společně s hospitalizovaným nezletilým pacientem nebo pacientem s omezenou svéprávností, </a:t>
          </a:r>
          <a:endParaRPr lang="cs-CZ" dirty="0"/>
        </a:p>
      </dgm:t>
    </dgm:pt>
    <dgm:pt modelId="{C28B268E-C76E-46D7-90F5-2E56B78B9B50}" type="parTrans" cxnId="{FF033DE7-7551-446B-84FC-CFB82B32C976}">
      <dgm:prSet/>
      <dgm:spPr/>
      <dgm:t>
        <a:bodyPr/>
        <a:lstStyle/>
        <a:p>
          <a:endParaRPr lang="cs-CZ"/>
        </a:p>
      </dgm:t>
    </dgm:pt>
    <dgm:pt modelId="{7FBD71DF-6F56-462D-A22B-7F19E1667658}" type="sibTrans" cxnId="{FF033DE7-7551-446B-84FC-CFB82B32C976}">
      <dgm:prSet/>
      <dgm:spPr/>
      <dgm:t>
        <a:bodyPr/>
        <a:lstStyle/>
        <a:p>
          <a:endParaRPr lang="cs-CZ"/>
        </a:p>
      </dgm:t>
    </dgm:pt>
    <dgm:pt modelId="{EFD98148-3F52-4430-BBAC-030023B386FF}">
      <dgm:prSet/>
      <dgm:spPr/>
      <dgm:t>
        <a:bodyPr/>
        <a:lstStyle/>
        <a:p>
          <a:pPr rtl="0"/>
          <a:r>
            <a:rPr lang="cs-CZ" smtClean="0"/>
            <a:t>pokud to umožňuje vybavení zdravotnického zařízení nebo nebude narušeno poskytování zdravotních služeb anebo takový pobyt není na základě jiného právního předpisu vyloučen,</a:t>
          </a:r>
          <a:endParaRPr lang="cs-CZ"/>
        </a:p>
      </dgm:t>
    </dgm:pt>
    <dgm:pt modelId="{1ABD4B28-DB29-4415-B15A-127F6A179A3D}" type="parTrans" cxnId="{860A0E05-F8A5-47DE-ABEF-E3CCB6A20C26}">
      <dgm:prSet/>
      <dgm:spPr/>
      <dgm:t>
        <a:bodyPr/>
        <a:lstStyle/>
        <a:p>
          <a:endParaRPr lang="cs-CZ"/>
        </a:p>
      </dgm:t>
    </dgm:pt>
    <dgm:pt modelId="{8B0F6753-9BEE-4EE2-A5C4-B7052EC87DFB}" type="sibTrans" cxnId="{860A0E05-F8A5-47DE-ABEF-E3CCB6A20C26}">
      <dgm:prSet/>
      <dgm:spPr/>
      <dgm:t>
        <a:bodyPr/>
        <a:lstStyle/>
        <a:p>
          <a:endParaRPr lang="cs-CZ"/>
        </a:p>
      </dgm:t>
    </dgm:pt>
    <dgm:pt modelId="{1899D546-9E19-4F86-ACEE-D1D4CB05F72C}" type="pres">
      <dgm:prSet presAssocID="{92478C99-4965-46A1-90E3-6203D758DC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31E6DC-D326-4578-B5A5-F1624EAF1092}" type="pres">
      <dgm:prSet presAssocID="{FD3D136C-EA97-4F63-A298-4CEEF33F12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D6A4E-1B48-4935-9F1D-70CD242C3773}" type="pres">
      <dgm:prSet presAssocID="{FD3D136C-EA97-4F63-A298-4CEEF33F12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56CDF0-D317-4E3A-A6BF-C123580A100F}" type="pres">
      <dgm:prSet presAssocID="{13C2160B-3BEF-4532-A5E3-F1C343A6EC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099947-1BBD-41AE-8BCC-F2B1CE267F35}" type="pres">
      <dgm:prSet presAssocID="{13C2160B-3BEF-4532-A5E3-F1C343A6EC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F6C524-BE14-4605-B7D0-093D90B49293}" type="presOf" srcId="{EFD98148-3F52-4430-BBAC-030023B386FF}" destId="{F9099947-1BBD-41AE-8BCC-F2B1CE267F35}" srcOrd="0" destOrd="1" presId="urn:microsoft.com/office/officeart/2005/8/layout/vList2"/>
    <dgm:cxn modelId="{98A3CE09-97BD-41E5-B040-39BB44F73D62}" type="presOf" srcId="{92478C99-4965-46A1-90E3-6203D758DC53}" destId="{1899D546-9E19-4F86-ACEE-D1D4CB05F72C}" srcOrd="0" destOrd="0" presId="urn:microsoft.com/office/officeart/2005/8/layout/vList2"/>
    <dgm:cxn modelId="{8AC6237F-D477-4501-834B-3B9DF561FEEF}" srcId="{92478C99-4965-46A1-90E3-6203D758DC53}" destId="{FD3D136C-EA97-4F63-A298-4CEEF33F1273}" srcOrd="0" destOrd="0" parTransId="{136773A4-8699-45E0-9AE7-7F3E7730C756}" sibTransId="{1EF103C3-5C06-41B5-9307-677DFAC16B38}"/>
    <dgm:cxn modelId="{1ECFDE7F-C2EC-4854-A96F-2214933358E6}" type="presOf" srcId="{13C2160B-3BEF-4532-A5E3-F1C343A6EC4F}" destId="{3D56CDF0-D317-4E3A-A6BF-C123580A100F}" srcOrd="0" destOrd="0" presId="urn:microsoft.com/office/officeart/2005/8/layout/vList2"/>
    <dgm:cxn modelId="{1B8AF093-38C8-4210-834F-9EA76ACB9DCA}" srcId="{FD3D136C-EA97-4F63-A298-4CEEF33F1273}" destId="{823422AC-7B7D-4625-A6ED-1204FAA4825C}" srcOrd="0" destOrd="0" parTransId="{60E72E3B-9B72-4B55-8710-34AF38F3C312}" sibTransId="{AA4675A5-28D6-44CF-94D1-BBFB286A3133}"/>
    <dgm:cxn modelId="{D1432F50-6073-4B62-A08B-26BB91D8134F}" type="presOf" srcId="{FD3D136C-EA97-4F63-A298-4CEEF33F1273}" destId="{CB31E6DC-D326-4578-B5A5-F1624EAF1092}" srcOrd="0" destOrd="0" presId="urn:microsoft.com/office/officeart/2005/8/layout/vList2"/>
    <dgm:cxn modelId="{3B859B1E-A349-4057-A879-B065E2F09C65}" type="presOf" srcId="{823422AC-7B7D-4625-A6ED-1204FAA4825C}" destId="{A58D6A4E-1B48-4935-9F1D-70CD242C3773}" srcOrd="0" destOrd="0" presId="urn:microsoft.com/office/officeart/2005/8/layout/vList2"/>
    <dgm:cxn modelId="{6CAD79E5-16AA-4E23-B2CB-3B6166140D02}" srcId="{92478C99-4965-46A1-90E3-6203D758DC53}" destId="{13C2160B-3BEF-4532-A5E3-F1C343A6EC4F}" srcOrd="1" destOrd="0" parTransId="{79679E30-6502-40C5-B97C-9E78B4294902}" sibTransId="{9EAEDD22-A650-4260-97B7-72194FC5ADE1}"/>
    <dgm:cxn modelId="{860A0E05-F8A5-47DE-ABEF-E3CCB6A20C26}" srcId="{13C2160B-3BEF-4532-A5E3-F1C343A6EC4F}" destId="{EFD98148-3F52-4430-BBAC-030023B386FF}" srcOrd="1" destOrd="0" parTransId="{1ABD4B28-DB29-4415-B15A-127F6A179A3D}" sibTransId="{8B0F6753-9BEE-4EE2-A5C4-B7052EC87DFB}"/>
    <dgm:cxn modelId="{FF033DE7-7551-446B-84FC-CFB82B32C976}" srcId="{13C2160B-3BEF-4532-A5E3-F1C343A6EC4F}" destId="{00229BF0-3E40-43F1-8F5F-B7F0C32C1370}" srcOrd="0" destOrd="0" parTransId="{C28B268E-C76E-46D7-90F5-2E56B78B9B50}" sibTransId="{7FBD71DF-6F56-462D-A22B-7F19E1667658}"/>
    <dgm:cxn modelId="{BA727E76-0D8D-44B5-8C99-DE0C9E866F82}" type="presOf" srcId="{00229BF0-3E40-43F1-8F5F-B7F0C32C1370}" destId="{F9099947-1BBD-41AE-8BCC-F2B1CE267F35}" srcOrd="0" destOrd="0" presId="urn:microsoft.com/office/officeart/2005/8/layout/vList2"/>
    <dgm:cxn modelId="{0DE8D3D1-E35E-4E66-A691-1C70C0113B1B}" type="presParOf" srcId="{1899D546-9E19-4F86-ACEE-D1D4CB05F72C}" destId="{CB31E6DC-D326-4578-B5A5-F1624EAF1092}" srcOrd="0" destOrd="0" presId="urn:microsoft.com/office/officeart/2005/8/layout/vList2"/>
    <dgm:cxn modelId="{E7792D9C-A3DC-41A2-82C1-708C5AE7FE9C}" type="presParOf" srcId="{1899D546-9E19-4F86-ACEE-D1D4CB05F72C}" destId="{A58D6A4E-1B48-4935-9F1D-70CD242C3773}" srcOrd="1" destOrd="0" presId="urn:microsoft.com/office/officeart/2005/8/layout/vList2"/>
    <dgm:cxn modelId="{A946A432-AA94-4E2A-952E-CCF2B7FE323B}" type="presParOf" srcId="{1899D546-9E19-4F86-ACEE-D1D4CB05F72C}" destId="{3D56CDF0-D317-4E3A-A6BF-C123580A100F}" srcOrd="2" destOrd="0" presId="urn:microsoft.com/office/officeart/2005/8/layout/vList2"/>
    <dgm:cxn modelId="{39B2A3EB-3442-474D-859F-FEA4C07041AC}" type="presParOf" srcId="{1899D546-9E19-4F86-ACEE-D1D4CB05F72C}" destId="{F9099947-1BBD-41AE-8BCC-F2B1CE267F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C1C8B-BCAF-48CD-AE34-C3ED36A1D5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33719DB-BE6A-4E65-878F-93012CE2B796}">
      <dgm:prSet/>
      <dgm:spPr/>
      <dgm:t>
        <a:bodyPr/>
        <a:lstStyle/>
        <a:p>
          <a:pPr rtl="0"/>
          <a:r>
            <a:rPr lang="cs-CZ" smtClean="0"/>
            <a:t>Veřejnoprávní</a:t>
          </a:r>
          <a:endParaRPr lang="cs-CZ"/>
        </a:p>
      </dgm:t>
    </dgm:pt>
    <dgm:pt modelId="{AC107CB9-4752-4C57-8705-2167ABFA6F03}" type="parTrans" cxnId="{1A520A41-FF79-4206-AEF2-A424D1F1FD38}">
      <dgm:prSet/>
      <dgm:spPr/>
      <dgm:t>
        <a:bodyPr/>
        <a:lstStyle/>
        <a:p>
          <a:endParaRPr lang="cs-CZ"/>
        </a:p>
      </dgm:t>
    </dgm:pt>
    <dgm:pt modelId="{81BAE718-7735-44FB-8BDD-5D1B01922E07}" type="sibTrans" cxnId="{1A520A41-FF79-4206-AEF2-A424D1F1FD38}">
      <dgm:prSet/>
      <dgm:spPr/>
      <dgm:t>
        <a:bodyPr/>
        <a:lstStyle/>
        <a:p>
          <a:endParaRPr lang="cs-CZ"/>
        </a:p>
      </dgm:t>
    </dgm:pt>
    <dgm:pt modelId="{D4CEAF46-0660-403E-856A-59F1881F17F1}">
      <dgm:prSet/>
      <dgm:spPr/>
      <dgm:t>
        <a:bodyPr/>
        <a:lstStyle/>
        <a:p>
          <a:pPr rtl="0"/>
          <a:r>
            <a:rPr lang="cs-CZ" smtClean="0"/>
            <a:t>Soukromoprávní</a:t>
          </a:r>
          <a:endParaRPr lang="cs-CZ"/>
        </a:p>
      </dgm:t>
    </dgm:pt>
    <dgm:pt modelId="{240A572C-E9F1-4720-84FC-6019D14F0BC2}" type="parTrans" cxnId="{BE9C432B-14D2-40FC-BABD-870EB8EAFAF7}">
      <dgm:prSet/>
      <dgm:spPr/>
      <dgm:t>
        <a:bodyPr/>
        <a:lstStyle/>
        <a:p>
          <a:endParaRPr lang="cs-CZ"/>
        </a:p>
      </dgm:t>
    </dgm:pt>
    <dgm:pt modelId="{C676C1F8-4054-497C-8229-ECC6936D17CB}" type="sibTrans" cxnId="{BE9C432B-14D2-40FC-BABD-870EB8EAFAF7}">
      <dgm:prSet/>
      <dgm:spPr/>
      <dgm:t>
        <a:bodyPr/>
        <a:lstStyle/>
        <a:p>
          <a:endParaRPr lang="cs-CZ"/>
        </a:p>
      </dgm:t>
    </dgm:pt>
    <dgm:pt modelId="{1E05F5F6-B0CA-4DBD-8B13-E208A36394D7}" type="pres">
      <dgm:prSet presAssocID="{62BC1C8B-BCAF-48CD-AE34-C3ED36A1D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092F65-A016-48FF-AD59-9047A8DD74CE}" type="pres">
      <dgm:prSet presAssocID="{F33719DB-BE6A-4E65-878F-93012CE2B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F3167D-C2FD-43EE-B2B9-85622F11A17A}" type="pres">
      <dgm:prSet presAssocID="{81BAE718-7735-44FB-8BDD-5D1B01922E07}" presName="sibTrans" presStyleCnt="0"/>
      <dgm:spPr/>
    </dgm:pt>
    <dgm:pt modelId="{64070731-7BBE-4D5E-AAC0-8DBBEE01C310}" type="pres">
      <dgm:prSet presAssocID="{D4CEAF46-0660-403E-856A-59F1881F17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3ABD07-C28C-47D7-AB81-5F4853DF7094}" type="presOf" srcId="{D4CEAF46-0660-403E-856A-59F1881F17F1}" destId="{64070731-7BBE-4D5E-AAC0-8DBBEE01C310}" srcOrd="0" destOrd="0" presId="urn:microsoft.com/office/officeart/2005/8/layout/default"/>
    <dgm:cxn modelId="{C63D4E98-7BD4-4BDA-9D8C-5BD94B7B52F3}" type="presOf" srcId="{62BC1C8B-BCAF-48CD-AE34-C3ED36A1D5B0}" destId="{1E05F5F6-B0CA-4DBD-8B13-E208A36394D7}" srcOrd="0" destOrd="0" presId="urn:microsoft.com/office/officeart/2005/8/layout/default"/>
    <dgm:cxn modelId="{1A520A41-FF79-4206-AEF2-A424D1F1FD38}" srcId="{62BC1C8B-BCAF-48CD-AE34-C3ED36A1D5B0}" destId="{F33719DB-BE6A-4E65-878F-93012CE2B796}" srcOrd="0" destOrd="0" parTransId="{AC107CB9-4752-4C57-8705-2167ABFA6F03}" sibTransId="{81BAE718-7735-44FB-8BDD-5D1B01922E07}"/>
    <dgm:cxn modelId="{BE9C432B-14D2-40FC-BABD-870EB8EAFAF7}" srcId="{62BC1C8B-BCAF-48CD-AE34-C3ED36A1D5B0}" destId="{D4CEAF46-0660-403E-856A-59F1881F17F1}" srcOrd="1" destOrd="0" parTransId="{240A572C-E9F1-4720-84FC-6019D14F0BC2}" sibTransId="{C676C1F8-4054-497C-8229-ECC6936D17CB}"/>
    <dgm:cxn modelId="{75A9371B-DBF0-46EF-AB31-DC297E8C81BF}" type="presOf" srcId="{F33719DB-BE6A-4E65-878F-93012CE2B796}" destId="{72092F65-A016-48FF-AD59-9047A8DD74CE}" srcOrd="0" destOrd="0" presId="urn:microsoft.com/office/officeart/2005/8/layout/default"/>
    <dgm:cxn modelId="{968B5DF2-61BD-4227-BD7A-092607B88DE7}" type="presParOf" srcId="{1E05F5F6-B0CA-4DBD-8B13-E208A36394D7}" destId="{72092F65-A016-48FF-AD59-9047A8DD74CE}" srcOrd="0" destOrd="0" presId="urn:microsoft.com/office/officeart/2005/8/layout/default"/>
    <dgm:cxn modelId="{78BD3668-2896-4015-9373-4435DE68FBA8}" type="presParOf" srcId="{1E05F5F6-B0CA-4DBD-8B13-E208A36394D7}" destId="{FFF3167D-C2FD-43EE-B2B9-85622F11A17A}" srcOrd="1" destOrd="0" presId="urn:microsoft.com/office/officeart/2005/8/layout/default"/>
    <dgm:cxn modelId="{26961E2C-E357-46FB-9BDF-FFAFB9CB00D5}" type="presParOf" srcId="{1E05F5F6-B0CA-4DBD-8B13-E208A36394D7}" destId="{64070731-7BBE-4D5E-AAC0-8DBBEE01C31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608E3F4-F709-49E2-8FFA-F6ACACD36C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539430-CFD6-4902-A9FE-0F23FD8B96C1}">
      <dgm:prSet/>
      <dgm:spPr/>
      <dgm:t>
        <a:bodyPr/>
        <a:lstStyle/>
        <a:p>
          <a:pPr rtl="0"/>
          <a:r>
            <a:rPr lang="cs-CZ" dirty="0" smtClean="0"/>
            <a:t>§ 93 OZ Zákonný zástupce může udělit souhlas k zásahu do integrity zastoupeného,</a:t>
          </a:r>
          <a:endParaRPr lang="cs-CZ" dirty="0"/>
        </a:p>
      </dgm:t>
    </dgm:pt>
    <dgm:pt modelId="{DCE172DE-4F1D-43DA-B9D8-C64F2A3691A3}" type="parTrans" cxnId="{15F73DE6-A4CE-4EAD-88F4-88F33C11DFDC}">
      <dgm:prSet/>
      <dgm:spPr/>
      <dgm:t>
        <a:bodyPr/>
        <a:lstStyle/>
        <a:p>
          <a:endParaRPr lang="cs-CZ"/>
        </a:p>
      </dgm:t>
    </dgm:pt>
    <dgm:pt modelId="{0725C84F-1278-4270-B6FD-057712DEFB88}" type="sibTrans" cxnId="{15F73DE6-A4CE-4EAD-88F4-88F33C11DFDC}">
      <dgm:prSet/>
      <dgm:spPr/>
      <dgm:t>
        <a:bodyPr/>
        <a:lstStyle/>
        <a:p>
          <a:endParaRPr lang="cs-CZ"/>
        </a:p>
      </dgm:t>
    </dgm:pt>
    <dgm:pt modelId="{773CE3FA-1110-4755-95F1-E077AB3A2A47}">
      <dgm:prSet/>
      <dgm:spPr/>
      <dgm:t>
        <a:bodyPr/>
        <a:lstStyle/>
        <a:p>
          <a:pPr rtl="0"/>
          <a:r>
            <a:rPr lang="cs-CZ" dirty="0" smtClean="0"/>
            <a:t>Podá se vysvětlení i tomu, kdo má být zákroku podroben</a:t>
          </a:r>
          <a:endParaRPr lang="cs-CZ" dirty="0"/>
        </a:p>
      </dgm:t>
    </dgm:pt>
    <dgm:pt modelId="{AE986D33-0CF4-464F-A5FB-CD0CF6EBAF90}" type="parTrans" cxnId="{E21F4C8B-A0BE-41AF-B9E8-3ABBF9522BF0}">
      <dgm:prSet/>
      <dgm:spPr/>
      <dgm:t>
        <a:bodyPr/>
        <a:lstStyle/>
        <a:p>
          <a:endParaRPr lang="cs-CZ"/>
        </a:p>
      </dgm:t>
    </dgm:pt>
    <dgm:pt modelId="{8D6988DA-AA3B-48BA-AB03-0E43E6BB65C3}" type="sibTrans" cxnId="{E21F4C8B-A0BE-41AF-B9E8-3ABBF9522BF0}">
      <dgm:prSet/>
      <dgm:spPr/>
      <dgm:t>
        <a:bodyPr/>
        <a:lstStyle/>
        <a:p>
          <a:endParaRPr lang="cs-CZ"/>
        </a:p>
      </dgm:t>
    </dgm:pt>
    <dgm:pt modelId="{54401106-F1A0-4DE3-B1EC-09316B33283D}">
      <dgm:prSet/>
      <dgm:spPr/>
      <dgm:t>
        <a:bodyPr/>
        <a:lstStyle/>
        <a:p>
          <a:pPr rtl="0"/>
          <a:r>
            <a:rPr lang="cs-CZ" smtClean="0"/>
            <a:t>způsobem přiměřeným schopnosti dotčeného vysvětlení pochopit.</a:t>
          </a:r>
          <a:endParaRPr lang="cs-CZ"/>
        </a:p>
      </dgm:t>
    </dgm:pt>
    <dgm:pt modelId="{E4D10ABE-DF84-4CDF-88A1-9D008C4BDFAF}" type="parTrans" cxnId="{44DE7EA1-B426-4F6F-BA97-FDF235B99BC7}">
      <dgm:prSet/>
      <dgm:spPr/>
      <dgm:t>
        <a:bodyPr/>
        <a:lstStyle/>
        <a:p>
          <a:endParaRPr lang="cs-CZ"/>
        </a:p>
      </dgm:t>
    </dgm:pt>
    <dgm:pt modelId="{AD188F72-4927-475B-B54E-DDEC00F3063B}" type="sibTrans" cxnId="{44DE7EA1-B426-4F6F-BA97-FDF235B99BC7}">
      <dgm:prSet/>
      <dgm:spPr/>
      <dgm:t>
        <a:bodyPr/>
        <a:lstStyle/>
        <a:p>
          <a:endParaRPr lang="cs-CZ"/>
        </a:p>
      </dgm:t>
    </dgm:pt>
    <dgm:pt modelId="{E5EFE552-C30C-49BA-8B15-0EC27A59E724}">
      <dgm:prSet/>
      <dgm:spPr/>
      <dgm:t>
        <a:bodyPr/>
        <a:lstStyle/>
        <a:p>
          <a:pPr rtl="0"/>
          <a:r>
            <a:rPr lang="cs-CZ" smtClean="0"/>
            <a:t>Nezletilý, může v obvyklých záležitostech udělit souhlas k zákroku na svém těle také sám, </a:t>
          </a:r>
          <a:endParaRPr lang="cs-CZ"/>
        </a:p>
      </dgm:t>
    </dgm:pt>
    <dgm:pt modelId="{EE477797-206C-4A0B-978D-0354FF391CA6}" type="parTrans" cxnId="{82DD8D34-57E4-43E3-B930-D420830D37CA}">
      <dgm:prSet/>
      <dgm:spPr/>
      <dgm:t>
        <a:bodyPr/>
        <a:lstStyle/>
        <a:p>
          <a:endParaRPr lang="cs-CZ"/>
        </a:p>
      </dgm:t>
    </dgm:pt>
    <dgm:pt modelId="{4DB112BA-6270-432F-84D2-DB810488C10F}" type="sibTrans" cxnId="{82DD8D34-57E4-43E3-B930-D420830D37CA}">
      <dgm:prSet/>
      <dgm:spPr/>
      <dgm:t>
        <a:bodyPr/>
        <a:lstStyle/>
        <a:p>
          <a:endParaRPr lang="cs-CZ"/>
        </a:p>
      </dgm:t>
    </dgm:pt>
    <dgm:pt modelId="{718E7EDE-D089-46AA-8DEE-9F0445E2C4BB}">
      <dgm:prSet/>
      <dgm:spPr/>
      <dgm:t>
        <a:bodyPr/>
        <a:lstStyle/>
        <a:p>
          <a:pPr rtl="0"/>
          <a:r>
            <a:rPr lang="cs-CZ" smtClean="0"/>
            <a:t>je-li to přiměřené rozumové a volní vyspělosti nezletilých jeho věku </a:t>
          </a:r>
          <a:endParaRPr lang="cs-CZ"/>
        </a:p>
      </dgm:t>
    </dgm:pt>
    <dgm:pt modelId="{78D9BFCA-F6BD-4A5E-9BAC-6C5BE5F683D1}" type="parTrans" cxnId="{52E80748-F609-4BF7-A492-378107FEE4C6}">
      <dgm:prSet/>
      <dgm:spPr/>
      <dgm:t>
        <a:bodyPr/>
        <a:lstStyle/>
        <a:p>
          <a:endParaRPr lang="cs-CZ"/>
        </a:p>
      </dgm:t>
    </dgm:pt>
    <dgm:pt modelId="{D73B7F63-3E1F-4DF3-ACC6-74C28A657BE7}" type="sibTrans" cxnId="{52E80748-F609-4BF7-A492-378107FEE4C6}">
      <dgm:prSet/>
      <dgm:spPr/>
      <dgm:t>
        <a:bodyPr/>
        <a:lstStyle/>
        <a:p>
          <a:endParaRPr lang="cs-CZ"/>
        </a:p>
      </dgm:t>
    </dgm:pt>
    <dgm:pt modelId="{B5F2156E-C07A-4A4F-81AD-CB1B266DF60C}">
      <dgm:prSet/>
      <dgm:spPr/>
      <dgm:t>
        <a:bodyPr/>
        <a:lstStyle/>
        <a:p>
          <a:pPr rtl="0"/>
          <a:r>
            <a:rPr lang="cs-CZ" smtClean="0"/>
            <a:t>Jedná-li se o zákrok nezanechávající trvalé nebo závažné následky.</a:t>
          </a:r>
          <a:endParaRPr lang="cs-CZ"/>
        </a:p>
      </dgm:t>
    </dgm:pt>
    <dgm:pt modelId="{956A93E2-8DCD-4C57-A29A-C12829142D67}" type="parTrans" cxnId="{041D90A4-690E-429E-8CAC-A33D37F8F53C}">
      <dgm:prSet/>
      <dgm:spPr/>
      <dgm:t>
        <a:bodyPr/>
        <a:lstStyle/>
        <a:p>
          <a:endParaRPr lang="cs-CZ"/>
        </a:p>
      </dgm:t>
    </dgm:pt>
    <dgm:pt modelId="{5A6F4D0B-2850-4DDF-AE2A-D59A985F07AD}" type="sibTrans" cxnId="{041D90A4-690E-429E-8CAC-A33D37F8F53C}">
      <dgm:prSet/>
      <dgm:spPr/>
      <dgm:t>
        <a:bodyPr/>
        <a:lstStyle/>
        <a:p>
          <a:endParaRPr lang="cs-CZ"/>
        </a:p>
      </dgm:t>
    </dgm:pt>
    <dgm:pt modelId="{EA5B9834-B535-4314-A9C2-62AA5B6EB398}">
      <dgm:prSet/>
      <dgm:spPr/>
      <dgm:t>
        <a:bodyPr/>
        <a:lstStyle/>
        <a:p>
          <a:pPr rtl="0"/>
          <a:r>
            <a:rPr lang="cs-CZ" smtClean="0"/>
            <a:t>Analogicky u nesvéprávného</a:t>
          </a:r>
          <a:endParaRPr lang="cs-CZ"/>
        </a:p>
      </dgm:t>
    </dgm:pt>
    <dgm:pt modelId="{11CD3B48-CBD9-48FD-A936-93C927768386}" type="parTrans" cxnId="{32629146-BC5A-483C-A59C-586F87BA7789}">
      <dgm:prSet/>
      <dgm:spPr/>
      <dgm:t>
        <a:bodyPr/>
        <a:lstStyle/>
        <a:p>
          <a:endParaRPr lang="cs-CZ"/>
        </a:p>
      </dgm:t>
    </dgm:pt>
    <dgm:pt modelId="{CA687B28-185A-48D7-89A6-AE89EFD91B76}" type="sibTrans" cxnId="{32629146-BC5A-483C-A59C-586F87BA7789}">
      <dgm:prSet/>
      <dgm:spPr/>
      <dgm:t>
        <a:bodyPr/>
        <a:lstStyle/>
        <a:p>
          <a:endParaRPr lang="cs-CZ"/>
        </a:p>
      </dgm:t>
    </dgm:pt>
    <dgm:pt modelId="{605E17A3-8B0E-46EE-B3D3-5F2CA06E1E19}" type="pres">
      <dgm:prSet presAssocID="{6608E3F4-F709-49E2-8FFA-F6ACACD36C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4DD4516-9707-41E8-8513-50F98ED48324}" type="pres">
      <dgm:prSet presAssocID="{E8539430-CFD6-4902-A9FE-0F23FD8B96C1}" presName="parentLin" presStyleCnt="0"/>
      <dgm:spPr/>
    </dgm:pt>
    <dgm:pt modelId="{4A00962A-FC3D-4AF0-AC0B-8772D9835D82}" type="pres">
      <dgm:prSet presAssocID="{E8539430-CFD6-4902-A9FE-0F23FD8B96C1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940E6027-F1C4-4326-9DDE-26B9191EDC15}" type="pres">
      <dgm:prSet presAssocID="{E8539430-CFD6-4902-A9FE-0F23FD8B96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7B78A-3E70-419A-8C93-B9D496FEB523}" type="pres">
      <dgm:prSet presAssocID="{E8539430-CFD6-4902-A9FE-0F23FD8B96C1}" presName="negativeSpace" presStyleCnt="0"/>
      <dgm:spPr/>
    </dgm:pt>
    <dgm:pt modelId="{95137E21-BA44-45B2-85AA-28B758240CD0}" type="pres">
      <dgm:prSet presAssocID="{E8539430-CFD6-4902-A9FE-0F23FD8B96C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F147F0-B6F7-44D9-A1E6-0D4952C6F62F}" type="pres">
      <dgm:prSet presAssocID="{0725C84F-1278-4270-B6FD-057712DEFB88}" presName="spaceBetweenRectangles" presStyleCnt="0"/>
      <dgm:spPr/>
    </dgm:pt>
    <dgm:pt modelId="{7B873100-964F-4335-BB64-444D44901410}" type="pres">
      <dgm:prSet presAssocID="{E5EFE552-C30C-49BA-8B15-0EC27A59E724}" presName="parentLin" presStyleCnt="0"/>
      <dgm:spPr/>
    </dgm:pt>
    <dgm:pt modelId="{F89FEA35-5876-4B4D-8E74-DC686A348F12}" type="pres">
      <dgm:prSet presAssocID="{E5EFE552-C30C-49BA-8B15-0EC27A59E724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44EB49EB-0D39-4778-BA1A-7249EC0077B9}" type="pres">
      <dgm:prSet presAssocID="{E5EFE552-C30C-49BA-8B15-0EC27A59E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6AD48-986E-4CEE-B28E-98ED609B6C5B}" type="pres">
      <dgm:prSet presAssocID="{E5EFE552-C30C-49BA-8B15-0EC27A59E724}" presName="negativeSpace" presStyleCnt="0"/>
      <dgm:spPr/>
    </dgm:pt>
    <dgm:pt modelId="{EF4AD854-4A11-46CA-948A-6F0B420C3B49}" type="pres">
      <dgm:prSet presAssocID="{E5EFE552-C30C-49BA-8B15-0EC27A59E72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E705DE-2BE3-43A8-B92D-662002D7CB19}" type="presOf" srcId="{E8539430-CFD6-4902-A9FE-0F23FD8B96C1}" destId="{940E6027-F1C4-4326-9DDE-26B9191EDC15}" srcOrd="1" destOrd="0" presId="urn:microsoft.com/office/officeart/2005/8/layout/list1"/>
    <dgm:cxn modelId="{A7FE370F-432F-4F5B-ABCD-F570E3204189}" type="presOf" srcId="{54401106-F1A0-4DE3-B1EC-09316B33283D}" destId="{95137E21-BA44-45B2-85AA-28B758240CD0}" srcOrd="0" destOrd="1" presId="urn:microsoft.com/office/officeart/2005/8/layout/list1"/>
    <dgm:cxn modelId="{A21CFFCD-B998-419D-A35C-710EBD697891}" type="presOf" srcId="{773CE3FA-1110-4755-95F1-E077AB3A2A47}" destId="{95137E21-BA44-45B2-85AA-28B758240CD0}" srcOrd="0" destOrd="0" presId="urn:microsoft.com/office/officeart/2005/8/layout/list1"/>
    <dgm:cxn modelId="{0CF3D0DA-98EE-426E-9F54-8F4A2B15C421}" type="presOf" srcId="{B5F2156E-C07A-4A4F-81AD-CB1B266DF60C}" destId="{EF4AD854-4A11-46CA-948A-6F0B420C3B49}" srcOrd="0" destOrd="1" presId="urn:microsoft.com/office/officeart/2005/8/layout/list1"/>
    <dgm:cxn modelId="{91D1DB16-B4DE-4D05-BD58-1E888E7B3D27}" type="presOf" srcId="{EA5B9834-B535-4314-A9C2-62AA5B6EB398}" destId="{EF4AD854-4A11-46CA-948A-6F0B420C3B49}" srcOrd="0" destOrd="2" presId="urn:microsoft.com/office/officeart/2005/8/layout/list1"/>
    <dgm:cxn modelId="{E21F4C8B-A0BE-41AF-B9E8-3ABBF9522BF0}" srcId="{E8539430-CFD6-4902-A9FE-0F23FD8B96C1}" destId="{773CE3FA-1110-4755-95F1-E077AB3A2A47}" srcOrd="0" destOrd="0" parTransId="{AE986D33-0CF4-464F-A5FB-CD0CF6EBAF90}" sibTransId="{8D6988DA-AA3B-48BA-AB03-0E43E6BB65C3}"/>
    <dgm:cxn modelId="{44DE7EA1-B426-4F6F-BA97-FDF235B99BC7}" srcId="{E8539430-CFD6-4902-A9FE-0F23FD8B96C1}" destId="{54401106-F1A0-4DE3-B1EC-09316B33283D}" srcOrd="1" destOrd="0" parTransId="{E4D10ABE-DF84-4CDF-88A1-9D008C4BDFAF}" sibTransId="{AD188F72-4927-475B-B54E-DDEC00F3063B}"/>
    <dgm:cxn modelId="{15F73DE6-A4CE-4EAD-88F4-88F33C11DFDC}" srcId="{6608E3F4-F709-49E2-8FFA-F6ACACD36C63}" destId="{E8539430-CFD6-4902-A9FE-0F23FD8B96C1}" srcOrd="0" destOrd="0" parTransId="{DCE172DE-4F1D-43DA-B9D8-C64F2A3691A3}" sibTransId="{0725C84F-1278-4270-B6FD-057712DEFB88}"/>
    <dgm:cxn modelId="{45E72F23-A8D3-461F-9164-E39F98E50D54}" type="presOf" srcId="{6608E3F4-F709-49E2-8FFA-F6ACACD36C63}" destId="{605E17A3-8B0E-46EE-B3D3-5F2CA06E1E19}" srcOrd="0" destOrd="0" presId="urn:microsoft.com/office/officeart/2005/8/layout/list1"/>
    <dgm:cxn modelId="{82DD8D34-57E4-43E3-B930-D420830D37CA}" srcId="{6608E3F4-F709-49E2-8FFA-F6ACACD36C63}" destId="{E5EFE552-C30C-49BA-8B15-0EC27A59E724}" srcOrd="1" destOrd="0" parTransId="{EE477797-206C-4A0B-978D-0354FF391CA6}" sibTransId="{4DB112BA-6270-432F-84D2-DB810488C10F}"/>
    <dgm:cxn modelId="{3C0EF1BB-A47E-448E-865D-1CC1C9388961}" type="presOf" srcId="{E5EFE552-C30C-49BA-8B15-0EC27A59E724}" destId="{44EB49EB-0D39-4778-BA1A-7249EC0077B9}" srcOrd="1" destOrd="0" presId="urn:microsoft.com/office/officeart/2005/8/layout/list1"/>
    <dgm:cxn modelId="{32629146-BC5A-483C-A59C-586F87BA7789}" srcId="{E5EFE552-C30C-49BA-8B15-0EC27A59E724}" destId="{EA5B9834-B535-4314-A9C2-62AA5B6EB398}" srcOrd="2" destOrd="0" parTransId="{11CD3B48-CBD9-48FD-A936-93C927768386}" sibTransId="{CA687B28-185A-48D7-89A6-AE89EFD91B76}"/>
    <dgm:cxn modelId="{4EE18B49-6F89-472E-96C1-309AE77D0748}" type="presOf" srcId="{718E7EDE-D089-46AA-8DEE-9F0445E2C4BB}" destId="{EF4AD854-4A11-46CA-948A-6F0B420C3B49}" srcOrd="0" destOrd="0" presId="urn:microsoft.com/office/officeart/2005/8/layout/list1"/>
    <dgm:cxn modelId="{74835F0F-3250-46BE-B117-EFFD27DA805D}" type="presOf" srcId="{E8539430-CFD6-4902-A9FE-0F23FD8B96C1}" destId="{4A00962A-FC3D-4AF0-AC0B-8772D9835D82}" srcOrd="0" destOrd="0" presId="urn:microsoft.com/office/officeart/2005/8/layout/list1"/>
    <dgm:cxn modelId="{52E80748-F609-4BF7-A492-378107FEE4C6}" srcId="{E5EFE552-C30C-49BA-8B15-0EC27A59E724}" destId="{718E7EDE-D089-46AA-8DEE-9F0445E2C4BB}" srcOrd="0" destOrd="0" parTransId="{78D9BFCA-F6BD-4A5E-9BAC-6C5BE5F683D1}" sibTransId="{D73B7F63-3E1F-4DF3-ACC6-74C28A657BE7}"/>
    <dgm:cxn modelId="{7DE2EEE3-2AE5-455F-A650-B979940D1FE6}" type="presOf" srcId="{E5EFE552-C30C-49BA-8B15-0EC27A59E724}" destId="{F89FEA35-5876-4B4D-8E74-DC686A348F12}" srcOrd="0" destOrd="0" presId="urn:microsoft.com/office/officeart/2005/8/layout/list1"/>
    <dgm:cxn modelId="{041D90A4-690E-429E-8CAC-A33D37F8F53C}" srcId="{E5EFE552-C30C-49BA-8B15-0EC27A59E724}" destId="{B5F2156E-C07A-4A4F-81AD-CB1B266DF60C}" srcOrd="1" destOrd="0" parTransId="{956A93E2-8DCD-4C57-A29A-C12829142D67}" sibTransId="{5A6F4D0B-2850-4DDF-AE2A-D59A985F07AD}"/>
    <dgm:cxn modelId="{34F8A64A-EC6E-49DB-ACA4-E16542C2C305}" type="presParOf" srcId="{605E17A3-8B0E-46EE-B3D3-5F2CA06E1E19}" destId="{74DD4516-9707-41E8-8513-50F98ED48324}" srcOrd="0" destOrd="0" presId="urn:microsoft.com/office/officeart/2005/8/layout/list1"/>
    <dgm:cxn modelId="{24B2D19F-3676-44D1-9DA3-A3AD53C8B8E5}" type="presParOf" srcId="{74DD4516-9707-41E8-8513-50F98ED48324}" destId="{4A00962A-FC3D-4AF0-AC0B-8772D9835D82}" srcOrd="0" destOrd="0" presId="urn:microsoft.com/office/officeart/2005/8/layout/list1"/>
    <dgm:cxn modelId="{6912F7A5-25C9-43BA-B5F3-187CEC448536}" type="presParOf" srcId="{74DD4516-9707-41E8-8513-50F98ED48324}" destId="{940E6027-F1C4-4326-9DDE-26B9191EDC15}" srcOrd="1" destOrd="0" presId="urn:microsoft.com/office/officeart/2005/8/layout/list1"/>
    <dgm:cxn modelId="{FAC1894B-CE9F-4B4C-A294-9AAD6C6F8442}" type="presParOf" srcId="{605E17A3-8B0E-46EE-B3D3-5F2CA06E1E19}" destId="{DAD7B78A-3E70-419A-8C93-B9D496FEB523}" srcOrd="1" destOrd="0" presId="urn:microsoft.com/office/officeart/2005/8/layout/list1"/>
    <dgm:cxn modelId="{04667510-FAA8-413F-A5FD-078D0EC48CED}" type="presParOf" srcId="{605E17A3-8B0E-46EE-B3D3-5F2CA06E1E19}" destId="{95137E21-BA44-45B2-85AA-28B758240CD0}" srcOrd="2" destOrd="0" presId="urn:microsoft.com/office/officeart/2005/8/layout/list1"/>
    <dgm:cxn modelId="{F9919377-5E54-47B0-BC26-DAD4DDE4A74E}" type="presParOf" srcId="{605E17A3-8B0E-46EE-B3D3-5F2CA06E1E19}" destId="{94F147F0-B6F7-44D9-A1E6-0D4952C6F62F}" srcOrd="3" destOrd="0" presId="urn:microsoft.com/office/officeart/2005/8/layout/list1"/>
    <dgm:cxn modelId="{33AA01BF-2C77-4B19-9480-61BD28C3495F}" type="presParOf" srcId="{605E17A3-8B0E-46EE-B3D3-5F2CA06E1E19}" destId="{7B873100-964F-4335-BB64-444D44901410}" srcOrd="4" destOrd="0" presId="urn:microsoft.com/office/officeart/2005/8/layout/list1"/>
    <dgm:cxn modelId="{325CFCDF-87B3-49BB-98FB-A45138BB2CB0}" type="presParOf" srcId="{7B873100-964F-4335-BB64-444D44901410}" destId="{F89FEA35-5876-4B4D-8E74-DC686A348F12}" srcOrd="0" destOrd="0" presId="urn:microsoft.com/office/officeart/2005/8/layout/list1"/>
    <dgm:cxn modelId="{DD7A7EA6-A5E6-49FD-B111-3A93A75CD024}" type="presParOf" srcId="{7B873100-964F-4335-BB64-444D44901410}" destId="{44EB49EB-0D39-4778-BA1A-7249EC0077B9}" srcOrd="1" destOrd="0" presId="urn:microsoft.com/office/officeart/2005/8/layout/list1"/>
    <dgm:cxn modelId="{0FC38473-4AC2-4CF7-A989-97DB8DEE1D99}" type="presParOf" srcId="{605E17A3-8B0E-46EE-B3D3-5F2CA06E1E19}" destId="{3586AD48-986E-4CEE-B28E-98ED609B6C5B}" srcOrd="5" destOrd="0" presId="urn:microsoft.com/office/officeart/2005/8/layout/list1"/>
    <dgm:cxn modelId="{099A2303-8A27-4789-BA48-9681BBA5824E}" type="presParOf" srcId="{605E17A3-8B0E-46EE-B3D3-5F2CA06E1E19}" destId="{EF4AD854-4A11-46CA-948A-6F0B420C3B4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B72AD24-CE64-42F2-8F25-1D73E851C6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8482FA0-B7EB-456F-857A-B6959FC27DC3}">
      <dgm:prSet/>
      <dgm:spPr/>
      <dgm:t>
        <a:bodyPr/>
        <a:lstStyle/>
        <a:p>
          <a:pPr rtl="0"/>
          <a:r>
            <a:rPr lang="cs-CZ" smtClean="0"/>
            <a:t>Jde-li o zdravotní služby, které spočívají v poskytnutí neodkladné péče, nebo akutní péče, a</a:t>
          </a:r>
          <a:endParaRPr lang="cs-CZ"/>
        </a:p>
      </dgm:t>
    </dgm:pt>
    <dgm:pt modelId="{AD82B8CA-1661-4E18-B72F-A95153D17161}" type="parTrans" cxnId="{42F8EB51-85E6-4A41-BA7C-89831DD367F5}">
      <dgm:prSet/>
      <dgm:spPr/>
      <dgm:t>
        <a:bodyPr/>
        <a:lstStyle/>
        <a:p>
          <a:endParaRPr lang="cs-CZ"/>
        </a:p>
      </dgm:t>
    </dgm:pt>
    <dgm:pt modelId="{822B3D75-9B5F-4E58-86CD-8E9FC9C94955}" type="sibTrans" cxnId="{42F8EB51-85E6-4A41-BA7C-89831DD367F5}">
      <dgm:prSet/>
      <dgm:spPr/>
      <dgm:t>
        <a:bodyPr/>
        <a:lstStyle/>
        <a:p>
          <a:endParaRPr lang="cs-CZ"/>
        </a:p>
      </dgm:t>
    </dgm:pt>
    <dgm:pt modelId="{D7C9D946-D38E-4D52-A292-09418680AE9F}">
      <dgm:prSet/>
      <dgm:spPr/>
      <dgm:t>
        <a:bodyPr/>
        <a:lstStyle/>
        <a:p>
          <a:pPr rtl="0"/>
          <a:r>
            <a:rPr lang="cs-CZ" smtClean="0"/>
            <a:t>souhlas zákonného zástupce nelze získat bez zbytečného odkladu, </a:t>
          </a:r>
          <a:endParaRPr lang="cs-CZ"/>
        </a:p>
      </dgm:t>
    </dgm:pt>
    <dgm:pt modelId="{76E48A8E-5090-4B5E-8BDF-D7A24B15152D}" type="parTrans" cxnId="{D10F6B45-C62E-4B10-81B1-90EF1E9CD887}">
      <dgm:prSet/>
      <dgm:spPr/>
      <dgm:t>
        <a:bodyPr/>
        <a:lstStyle/>
        <a:p>
          <a:endParaRPr lang="cs-CZ"/>
        </a:p>
      </dgm:t>
    </dgm:pt>
    <dgm:pt modelId="{9A74FB26-8969-4C27-A859-C2B92E05948D}" type="sibTrans" cxnId="{D10F6B45-C62E-4B10-81B1-90EF1E9CD887}">
      <dgm:prSet/>
      <dgm:spPr/>
      <dgm:t>
        <a:bodyPr/>
        <a:lstStyle/>
        <a:p>
          <a:endParaRPr lang="cs-CZ"/>
        </a:p>
      </dgm:t>
    </dgm:pt>
    <dgm:pt modelId="{D6973797-FCFC-4193-B162-719A9408BD2B}">
      <dgm:prSet/>
      <dgm:spPr/>
      <dgm:t>
        <a:bodyPr/>
        <a:lstStyle/>
        <a:p>
          <a:pPr rtl="0"/>
          <a:r>
            <a:rPr lang="cs-CZ" smtClean="0"/>
            <a:t>rozhodne o jejich poskytnutí ošetřující zdravotnický pracovník. To neplatí, lze-li zdravotní služby poskytnout podle na základě souhlasu nezletilého pacienta.</a:t>
          </a:r>
          <a:endParaRPr lang="cs-CZ"/>
        </a:p>
      </dgm:t>
    </dgm:pt>
    <dgm:pt modelId="{95F43983-3484-45D2-AEAF-496625A6734D}" type="parTrans" cxnId="{CE3B93E9-FE5E-48BF-88AC-9D16F3FA23E6}">
      <dgm:prSet/>
      <dgm:spPr/>
      <dgm:t>
        <a:bodyPr/>
        <a:lstStyle/>
        <a:p>
          <a:endParaRPr lang="cs-CZ"/>
        </a:p>
      </dgm:t>
    </dgm:pt>
    <dgm:pt modelId="{3C89B345-00FA-4023-9F70-5819C93F366D}" type="sibTrans" cxnId="{CE3B93E9-FE5E-48BF-88AC-9D16F3FA23E6}">
      <dgm:prSet/>
      <dgm:spPr/>
      <dgm:t>
        <a:bodyPr/>
        <a:lstStyle/>
        <a:p>
          <a:endParaRPr lang="cs-CZ"/>
        </a:p>
      </dgm:t>
    </dgm:pt>
    <dgm:pt modelId="{A2F05493-B8A4-4DBE-8C12-E621F11BDC8F}" type="pres">
      <dgm:prSet presAssocID="{5B72AD24-CE64-42F2-8F25-1D73E851C6F0}" presName="vert0" presStyleCnt="0">
        <dgm:presLayoutVars>
          <dgm:dir/>
          <dgm:animOne val="branch"/>
          <dgm:animLvl val="lvl"/>
        </dgm:presLayoutVars>
      </dgm:prSet>
      <dgm:spPr/>
    </dgm:pt>
    <dgm:pt modelId="{1D82141B-5865-4516-8E30-B1E2C025D975}" type="pres">
      <dgm:prSet presAssocID="{18482FA0-B7EB-456F-857A-B6959FC27DC3}" presName="thickLine" presStyleLbl="alignNode1" presStyleIdx="0" presStyleCnt="3"/>
      <dgm:spPr/>
    </dgm:pt>
    <dgm:pt modelId="{75D1CEB0-BD60-4848-B8E2-6B78AE80D69C}" type="pres">
      <dgm:prSet presAssocID="{18482FA0-B7EB-456F-857A-B6959FC27DC3}" presName="horz1" presStyleCnt="0"/>
      <dgm:spPr/>
    </dgm:pt>
    <dgm:pt modelId="{D3DA5EB0-EBF3-4503-8F0A-A114B8ABC400}" type="pres">
      <dgm:prSet presAssocID="{18482FA0-B7EB-456F-857A-B6959FC27DC3}" presName="tx1" presStyleLbl="revTx" presStyleIdx="0" presStyleCnt="3"/>
      <dgm:spPr/>
    </dgm:pt>
    <dgm:pt modelId="{0D0A73A0-DFCF-44E5-9CD0-7E56B17ED6DB}" type="pres">
      <dgm:prSet presAssocID="{18482FA0-B7EB-456F-857A-B6959FC27DC3}" presName="vert1" presStyleCnt="0"/>
      <dgm:spPr/>
    </dgm:pt>
    <dgm:pt modelId="{55DF16E8-FBFE-4F9B-A6FF-B26AEAC5C33A}" type="pres">
      <dgm:prSet presAssocID="{D7C9D946-D38E-4D52-A292-09418680AE9F}" presName="thickLine" presStyleLbl="alignNode1" presStyleIdx="1" presStyleCnt="3"/>
      <dgm:spPr/>
    </dgm:pt>
    <dgm:pt modelId="{1B75B5A5-D580-49FD-AA93-526C4E848196}" type="pres">
      <dgm:prSet presAssocID="{D7C9D946-D38E-4D52-A292-09418680AE9F}" presName="horz1" presStyleCnt="0"/>
      <dgm:spPr/>
    </dgm:pt>
    <dgm:pt modelId="{0EC0B01C-A6ED-47D2-A111-C9D7F880BFB3}" type="pres">
      <dgm:prSet presAssocID="{D7C9D946-D38E-4D52-A292-09418680AE9F}" presName="tx1" presStyleLbl="revTx" presStyleIdx="1" presStyleCnt="3"/>
      <dgm:spPr/>
    </dgm:pt>
    <dgm:pt modelId="{26645CEF-317C-400D-A603-C990B7E00822}" type="pres">
      <dgm:prSet presAssocID="{D7C9D946-D38E-4D52-A292-09418680AE9F}" presName="vert1" presStyleCnt="0"/>
      <dgm:spPr/>
    </dgm:pt>
    <dgm:pt modelId="{67AE03E0-C11B-4081-A5E3-347E692DE838}" type="pres">
      <dgm:prSet presAssocID="{D6973797-FCFC-4193-B162-719A9408BD2B}" presName="thickLine" presStyleLbl="alignNode1" presStyleIdx="2" presStyleCnt="3"/>
      <dgm:spPr/>
    </dgm:pt>
    <dgm:pt modelId="{A5056935-94CC-45A4-BF50-8F618E9AB5B9}" type="pres">
      <dgm:prSet presAssocID="{D6973797-FCFC-4193-B162-719A9408BD2B}" presName="horz1" presStyleCnt="0"/>
      <dgm:spPr/>
    </dgm:pt>
    <dgm:pt modelId="{C881C3AB-579F-4378-A09F-675F79DD9267}" type="pres">
      <dgm:prSet presAssocID="{D6973797-FCFC-4193-B162-719A9408BD2B}" presName="tx1" presStyleLbl="revTx" presStyleIdx="2" presStyleCnt="3"/>
      <dgm:spPr/>
    </dgm:pt>
    <dgm:pt modelId="{41D95973-5DA0-422A-BD5E-29FC34E166D0}" type="pres">
      <dgm:prSet presAssocID="{D6973797-FCFC-4193-B162-719A9408BD2B}" presName="vert1" presStyleCnt="0"/>
      <dgm:spPr/>
    </dgm:pt>
  </dgm:ptLst>
  <dgm:cxnLst>
    <dgm:cxn modelId="{D10F6B45-C62E-4B10-81B1-90EF1E9CD887}" srcId="{5B72AD24-CE64-42F2-8F25-1D73E851C6F0}" destId="{D7C9D946-D38E-4D52-A292-09418680AE9F}" srcOrd="1" destOrd="0" parTransId="{76E48A8E-5090-4B5E-8BDF-D7A24B15152D}" sibTransId="{9A74FB26-8969-4C27-A859-C2B92E05948D}"/>
    <dgm:cxn modelId="{88FE040D-A48B-4591-A029-F5BC683ABEF7}" type="presOf" srcId="{D7C9D946-D38E-4D52-A292-09418680AE9F}" destId="{0EC0B01C-A6ED-47D2-A111-C9D7F880BFB3}" srcOrd="0" destOrd="0" presId="urn:microsoft.com/office/officeart/2008/layout/LinedList"/>
    <dgm:cxn modelId="{DB0793BC-13B7-43D9-AD33-B2F331A87D0A}" type="presOf" srcId="{5B72AD24-CE64-42F2-8F25-1D73E851C6F0}" destId="{A2F05493-B8A4-4DBE-8C12-E621F11BDC8F}" srcOrd="0" destOrd="0" presId="urn:microsoft.com/office/officeart/2008/layout/LinedList"/>
    <dgm:cxn modelId="{BB176904-4844-4033-B6DD-AEB9B6EDC278}" type="presOf" srcId="{18482FA0-B7EB-456F-857A-B6959FC27DC3}" destId="{D3DA5EB0-EBF3-4503-8F0A-A114B8ABC400}" srcOrd="0" destOrd="0" presId="urn:microsoft.com/office/officeart/2008/layout/LinedList"/>
    <dgm:cxn modelId="{42F8EB51-85E6-4A41-BA7C-89831DD367F5}" srcId="{5B72AD24-CE64-42F2-8F25-1D73E851C6F0}" destId="{18482FA0-B7EB-456F-857A-B6959FC27DC3}" srcOrd="0" destOrd="0" parTransId="{AD82B8CA-1661-4E18-B72F-A95153D17161}" sibTransId="{822B3D75-9B5F-4E58-86CD-8E9FC9C94955}"/>
    <dgm:cxn modelId="{CE3B93E9-FE5E-48BF-88AC-9D16F3FA23E6}" srcId="{5B72AD24-CE64-42F2-8F25-1D73E851C6F0}" destId="{D6973797-FCFC-4193-B162-719A9408BD2B}" srcOrd="2" destOrd="0" parTransId="{95F43983-3484-45D2-AEAF-496625A6734D}" sibTransId="{3C89B345-00FA-4023-9F70-5819C93F366D}"/>
    <dgm:cxn modelId="{27892B90-FF41-4B23-B3ED-BDBD73E0B250}" type="presOf" srcId="{D6973797-FCFC-4193-B162-719A9408BD2B}" destId="{C881C3AB-579F-4378-A09F-675F79DD9267}" srcOrd="0" destOrd="0" presId="urn:microsoft.com/office/officeart/2008/layout/LinedList"/>
    <dgm:cxn modelId="{29138F4E-F19F-470E-AD89-DD857909ED5E}" type="presParOf" srcId="{A2F05493-B8A4-4DBE-8C12-E621F11BDC8F}" destId="{1D82141B-5865-4516-8E30-B1E2C025D975}" srcOrd="0" destOrd="0" presId="urn:microsoft.com/office/officeart/2008/layout/LinedList"/>
    <dgm:cxn modelId="{DE937E3C-5B2E-4F54-B2B1-5196EDC12FFD}" type="presParOf" srcId="{A2F05493-B8A4-4DBE-8C12-E621F11BDC8F}" destId="{75D1CEB0-BD60-4848-B8E2-6B78AE80D69C}" srcOrd="1" destOrd="0" presId="urn:microsoft.com/office/officeart/2008/layout/LinedList"/>
    <dgm:cxn modelId="{7995EE4D-A412-4B91-9D29-A5409C45B22F}" type="presParOf" srcId="{75D1CEB0-BD60-4848-B8E2-6B78AE80D69C}" destId="{D3DA5EB0-EBF3-4503-8F0A-A114B8ABC400}" srcOrd="0" destOrd="0" presId="urn:microsoft.com/office/officeart/2008/layout/LinedList"/>
    <dgm:cxn modelId="{89E224BB-FB93-418D-88BB-05E90B0185A0}" type="presParOf" srcId="{75D1CEB0-BD60-4848-B8E2-6B78AE80D69C}" destId="{0D0A73A0-DFCF-44E5-9CD0-7E56B17ED6DB}" srcOrd="1" destOrd="0" presId="urn:microsoft.com/office/officeart/2008/layout/LinedList"/>
    <dgm:cxn modelId="{9BF80C98-F308-4921-8E1E-34F3EBD8C4FB}" type="presParOf" srcId="{A2F05493-B8A4-4DBE-8C12-E621F11BDC8F}" destId="{55DF16E8-FBFE-4F9B-A6FF-B26AEAC5C33A}" srcOrd="2" destOrd="0" presId="urn:microsoft.com/office/officeart/2008/layout/LinedList"/>
    <dgm:cxn modelId="{D587A861-41A7-4354-BA09-D198FE67AF3E}" type="presParOf" srcId="{A2F05493-B8A4-4DBE-8C12-E621F11BDC8F}" destId="{1B75B5A5-D580-49FD-AA93-526C4E848196}" srcOrd="3" destOrd="0" presId="urn:microsoft.com/office/officeart/2008/layout/LinedList"/>
    <dgm:cxn modelId="{9FA3AAE0-52B1-492F-8CAB-6DF3336D3FCF}" type="presParOf" srcId="{1B75B5A5-D580-49FD-AA93-526C4E848196}" destId="{0EC0B01C-A6ED-47D2-A111-C9D7F880BFB3}" srcOrd="0" destOrd="0" presId="urn:microsoft.com/office/officeart/2008/layout/LinedList"/>
    <dgm:cxn modelId="{8E5BF36B-B80D-4104-9BCB-37AC89714FAF}" type="presParOf" srcId="{1B75B5A5-D580-49FD-AA93-526C4E848196}" destId="{26645CEF-317C-400D-A603-C990B7E00822}" srcOrd="1" destOrd="0" presId="urn:microsoft.com/office/officeart/2008/layout/LinedList"/>
    <dgm:cxn modelId="{A83BBC43-661F-4906-897B-824D86654F6B}" type="presParOf" srcId="{A2F05493-B8A4-4DBE-8C12-E621F11BDC8F}" destId="{67AE03E0-C11B-4081-A5E3-347E692DE838}" srcOrd="4" destOrd="0" presId="urn:microsoft.com/office/officeart/2008/layout/LinedList"/>
    <dgm:cxn modelId="{220B93FD-6BD9-431C-A571-89BD34F0C963}" type="presParOf" srcId="{A2F05493-B8A4-4DBE-8C12-E621F11BDC8F}" destId="{A5056935-94CC-45A4-BF50-8F618E9AB5B9}" srcOrd="5" destOrd="0" presId="urn:microsoft.com/office/officeart/2008/layout/LinedList"/>
    <dgm:cxn modelId="{E718DF3C-2ADA-460B-858B-7FB1AAE3839D}" type="presParOf" srcId="{A5056935-94CC-45A4-BF50-8F618E9AB5B9}" destId="{C881C3AB-579F-4378-A09F-675F79DD9267}" srcOrd="0" destOrd="0" presId="urn:microsoft.com/office/officeart/2008/layout/LinedList"/>
    <dgm:cxn modelId="{3C18E446-1BE7-431E-9104-10A4A266C0E1}" type="presParOf" srcId="{A5056935-94CC-45A4-BF50-8F618E9AB5B9}" destId="{41D95973-5DA0-422A-BD5E-29FC34E166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4BAB9-F20A-450A-B9BC-00F8F9E9E5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2537102-6572-4FEE-8761-72ACDD2FD266}">
      <dgm:prSet/>
      <dgm:spPr/>
      <dgm:t>
        <a:bodyPr/>
        <a:lstStyle/>
        <a:p>
          <a:pPr rtl="0"/>
          <a:r>
            <a:rPr lang="pt-BR" smtClean="0"/>
            <a:t>Hospodářská, sociální a kulturní práva</a:t>
          </a:r>
          <a:r>
            <a:rPr lang="cs-CZ" smtClean="0"/>
            <a:t> (některá)</a:t>
          </a:r>
          <a:endParaRPr lang="cs-CZ"/>
        </a:p>
      </dgm:t>
    </dgm:pt>
    <dgm:pt modelId="{DB742C07-33AA-4437-9F48-5DDA784A0F7D}" type="parTrans" cxnId="{AC36CC73-C939-4BE9-8F85-C90FB5F65C0F}">
      <dgm:prSet/>
      <dgm:spPr/>
      <dgm:t>
        <a:bodyPr/>
        <a:lstStyle/>
        <a:p>
          <a:endParaRPr lang="cs-CZ"/>
        </a:p>
      </dgm:t>
    </dgm:pt>
    <dgm:pt modelId="{5312D373-5A7F-4A1C-8A5F-A87C31A88B64}" type="sibTrans" cxnId="{AC36CC73-C939-4BE9-8F85-C90FB5F65C0F}">
      <dgm:prSet/>
      <dgm:spPr/>
      <dgm:t>
        <a:bodyPr/>
        <a:lstStyle/>
        <a:p>
          <a:endParaRPr lang="cs-CZ"/>
        </a:p>
      </dgm:t>
    </dgm:pt>
    <dgm:pt modelId="{3477B85F-4BE7-4934-BB94-52EE161825EC}">
      <dgm:prSet/>
      <dgm:spPr/>
      <dgm:t>
        <a:bodyPr/>
        <a:lstStyle/>
        <a:p>
          <a:pPr rtl="0"/>
          <a:r>
            <a:rPr lang="cs-CZ" smtClean="0"/>
            <a:t>Každý má právo na ochranu zdraví. </a:t>
          </a:r>
          <a:endParaRPr lang="cs-CZ"/>
        </a:p>
      </dgm:t>
    </dgm:pt>
    <dgm:pt modelId="{842CEE9E-7DCB-4BB0-8063-09C3472309A1}" type="parTrans" cxnId="{5DF7E694-CE78-4051-9215-B05D22E372BE}">
      <dgm:prSet/>
      <dgm:spPr/>
      <dgm:t>
        <a:bodyPr/>
        <a:lstStyle/>
        <a:p>
          <a:endParaRPr lang="cs-CZ"/>
        </a:p>
      </dgm:t>
    </dgm:pt>
    <dgm:pt modelId="{D9F1940F-DF37-47D8-8119-137F704B571E}" type="sibTrans" cxnId="{5DF7E694-CE78-4051-9215-B05D22E372BE}">
      <dgm:prSet/>
      <dgm:spPr/>
      <dgm:t>
        <a:bodyPr/>
        <a:lstStyle/>
        <a:p>
          <a:endParaRPr lang="cs-CZ"/>
        </a:p>
      </dgm:t>
    </dgm:pt>
    <dgm:pt modelId="{AABA74F0-52C2-4119-8668-2BCCFB1EAC6F}">
      <dgm:prSet/>
      <dgm:spPr/>
      <dgm:t>
        <a:bodyPr/>
        <a:lstStyle/>
        <a:p>
          <a:pPr rtl="0"/>
          <a:r>
            <a:rPr lang="cs-CZ" smtClean="0"/>
            <a:t>právo na bezplatnou zdravotní péči </a:t>
          </a:r>
          <a:endParaRPr lang="cs-CZ"/>
        </a:p>
      </dgm:t>
    </dgm:pt>
    <dgm:pt modelId="{467E68E9-7295-40A0-A5BE-4DD1CA7D85E4}" type="parTrans" cxnId="{E0A98B85-422B-4273-A99E-7C5966702434}">
      <dgm:prSet/>
      <dgm:spPr/>
      <dgm:t>
        <a:bodyPr/>
        <a:lstStyle/>
        <a:p>
          <a:endParaRPr lang="cs-CZ"/>
        </a:p>
      </dgm:t>
    </dgm:pt>
    <dgm:pt modelId="{7D789B13-CAA1-48B7-8F1F-C34478F3BFCE}" type="sibTrans" cxnId="{E0A98B85-422B-4273-A99E-7C5966702434}">
      <dgm:prSet/>
      <dgm:spPr/>
      <dgm:t>
        <a:bodyPr/>
        <a:lstStyle/>
        <a:p>
          <a:endParaRPr lang="cs-CZ"/>
        </a:p>
      </dgm:t>
    </dgm:pt>
    <dgm:pt modelId="{75295A9F-9D95-4C10-B2F7-B8C991A3BCFF}">
      <dgm:prSet/>
      <dgm:spPr/>
      <dgm:t>
        <a:bodyPr/>
        <a:lstStyle/>
        <a:p>
          <a:pPr rtl="0"/>
          <a:r>
            <a:rPr lang="cs-CZ" dirty="0" smtClean="0"/>
            <a:t>právo na zdravotní pomůcky za podmínek, </a:t>
          </a:r>
          <a:endParaRPr lang="cs-CZ" dirty="0"/>
        </a:p>
      </dgm:t>
    </dgm:pt>
    <dgm:pt modelId="{832573D9-09AB-45C4-9B3E-93C12CF66E1E}" type="parTrans" cxnId="{A332CEA3-1D73-4ED3-A714-00E3C705BAC3}">
      <dgm:prSet/>
      <dgm:spPr/>
      <dgm:t>
        <a:bodyPr/>
        <a:lstStyle/>
        <a:p>
          <a:endParaRPr lang="cs-CZ"/>
        </a:p>
      </dgm:t>
    </dgm:pt>
    <dgm:pt modelId="{59F62BAC-50AC-42E0-A05B-DB710E301805}" type="sibTrans" cxnId="{A332CEA3-1D73-4ED3-A714-00E3C705BAC3}">
      <dgm:prSet/>
      <dgm:spPr/>
      <dgm:t>
        <a:bodyPr/>
        <a:lstStyle/>
        <a:p>
          <a:endParaRPr lang="cs-CZ"/>
        </a:p>
      </dgm:t>
    </dgm:pt>
    <dgm:pt modelId="{DC5B6931-0ECF-4017-BF26-D4958397EC02}">
      <dgm:prSet/>
      <dgm:spPr/>
      <dgm:t>
        <a:bodyPr/>
        <a:lstStyle/>
        <a:p>
          <a:pPr rtl="0"/>
          <a:r>
            <a:rPr lang="pt-BR" smtClean="0"/>
            <a:t>Každý má právo na vzdělání. </a:t>
          </a:r>
          <a:endParaRPr lang="cs-CZ"/>
        </a:p>
      </dgm:t>
    </dgm:pt>
    <dgm:pt modelId="{52CD0CD7-E43C-438A-AD97-23636F16E1D0}" type="parTrans" cxnId="{A125C2A0-D682-4C76-A2D0-39726D3AE683}">
      <dgm:prSet/>
      <dgm:spPr/>
      <dgm:t>
        <a:bodyPr/>
        <a:lstStyle/>
        <a:p>
          <a:endParaRPr lang="cs-CZ"/>
        </a:p>
      </dgm:t>
    </dgm:pt>
    <dgm:pt modelId="{C113CE06-56E6-44BB-88C4-9F6A6A12EF35}" type="sibTrans" cxnId="{A125C2A0-D682-4C76-A2D0-39726D3AE683}">
      <dgm:prSet/>
      <dgm:spPr/>
      <dgm:t>
        <a:bodyPr/>
        <a:lstStyle/>
        <a:p>
          <a:endParaRPr lang="cs-CZ"/>
        </a:p>
      </dgm:t>
    </dgm:pt>
    <dgm:pt modelId="{978AEBEF-F0A1-4D10-B55F-3DEF26289726}">
      <dgm:prSet/>
      <dgm:spPr/>
      <dgm:t>
        <a:bodyPr/>
        <a:lstStyle/>
        <a:p>
          <a:pPr rtl="0"/>
          <a:r>
            <a:rPr lang="cs-CZ" smtClean="0"/>
            <a:t>právo na svobodnou volbu povolání a přípravu k němu,</a:t>
          </a:r>
          <a:endParaRPr lang="cs-CZ"/>
        </a:p>
      </dgm:t>
    </dgm:pt>
    <dgm:pt modelId="{3C34EE40-11AE-495B-976D-C61821F0578C}" type="parTrans" cxnId="{850F71EC-B5EA-47D3-997D-E31F8772647D}">
      <dgm:prSet/>
      <dgm:spPr/>
      <dgm:t>
        <a:bodyPr/>
        <a:lstStyle/>
        <a:p>
          <a:endParaRPr lang="cs-CZ"/>
        </a:p>
      </dgm:t>
    </dgm:pt>
    <dgm:pt modelId="{FA9A7391-7191-43D0-ADB9-AEE5E08994C5}" type="sibTrans" cxnId="{850F71EC-B5EA-47D3-997D-E31F8772647D}">
      <dgm:prSet/>
      <dgm:spPr/>
      <dgm:t>
        <a:bodyPr/>
        <a:lstStyle/>
        <a:p>
          <a:endParaRPr lang="cs-CZ"/>
        </a:p>
      </dgm:t>
    </dgm:pt>
    <dgm:pt modelId="{B7059881-1BEF-48B8-A35C-4937DF9B4EF3}">
      <dgm:prSet/>
      <dgm:spPr/>
      <dgm:t>
        <a:bodyPr/>
        <a:lstStyle/>
        <a:p>
          <a:pPr rtl="0"/>
          <a:r>
            <a:rPr lang="cs-CZ" smtClean="0"/>
            <a:t>právo podnikat a provozovat jinou hospodářskou činnost</a:t>
          </a:r>
          <a:endParaRPr lang="cs-CZ"/>
        </a:p>
      </dgm:t>
    </dgm:pt>
    <dgm:pt modelId="{5F1E4080-FA5D-4E13-9D3B-38F6AABDCA5F}" type="parTrans" cxnId="{F2319C5C-1297-457A-88FA-242FC38F1986}">
      <dgm:prSet/>
      <dgm:spPr/>
      <dgm:t>
        <a:bodyPr/>
        <a:lstStyle/>
        <a:p>
          <a:endParaRPr lang="cs-CZ"/>
        </a:p>
      </dgm:t>
    </dgm:pt>
    <dgm:pt modelId="{AA1B1932-B966-476D-B122-F74A3AB968F8}" type="sibTrans" cxnId="{F2319C5C-1297-457A-88FA-242FC38F1986}">
      <dgm:prSet/>
      <dgm:spPr/>
      <dgm:t>
        <a:bodyPr/>
        <a:lstStyle/>
        <a:p>
          <a:endParaRPr lang="cs-CZ"/>
        </a:p>
      </dgm:t>
    </dgm:pt>
    <dgm:pt modelId="{58E4E697-AAD9-4351-87DA-4BCB0688A6F4}">
      <dgm:prSet/>
      <dgm:spPr/>
      <dgm:t>
        <a:bodyPr/>
        <a:lstStyle/>
        <a:p>
          <a:pPr rtl="0"/>
          <a:endParaRPr lang="cs-CZ"/>
        </a:p>
      </dgm:t>
    </dgm:pt>
    <dgm:pt modelId="{90227A76-DD67-4ACD-9586-D2371028FB6E}" type="parTrans" cxnId="{56E6D045-CCDC-45C5-96C2-5883E75A0087}">
      <dgm:prSet/>
      <dgm:spPr/>
      <dgm:t>
        <a:bodyPr/>
        <a:lstStyle/>
        <a:p>
          <a:endParaRPr lang="cs-CZ"/>
        </a:p>
      </dgm:t>
    </dgm:pt>
    <dgm:pt modelId="{3CC50A99-E289-4E24-8505-8603C41322E6}" type="sibTrans" cxnId="{56E6D045-CCDC-45C5-96C2-5883E75A0087}">
      <dgm:prSet/>
      <dgm:spPr/>
      <dgm:t>
        <a:bodyPr/>
        <a:lstStyle/>
        <a:p>
          <a:endParaRPr lang="cs-CZ"/>
        </a:p>
      </dgm:t>
    </dgm:pt>
    <dgm:pt modelId="{103BE707-FC3C-4448-B70D-8AE1A62A8687}" type="pres">
      <dgm:prSet presAssocID="{5984BAB9-F20A-450A-B9BC-00F8F9E9E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210F30-41B2-43D2-85BE-BEB4B6D207B2}" type="pres">
      <dgm:prSet presAssocID="{52537102-6572-4FEE-8761-72ACDD2FD2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BF248A-E4C9-4803-9112-5851397CA853}" type="pres">
      <dgm:prSet presAssocID="{52537102-6572-4FEE-8761-72ACDD2FD2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25C2A0-D682-4C76-A2D0-39726D3AE683}" srcId="{52537102-6572-4FEE-8761-72ACDD2FD266}" destId="{DC5B6931-0ECF-4017-BF26-D4958397EC02}" srcOrd="3" destOrd="0" parTransId="{52CD0CD7-E43C-438A-AD97-23636F16E1D0}" sibTransId="{C113CE06-56E6-44BB-88C4-9F6A6A12EF35}"/>
    <dgm:cxn modelId="{8CDC8F9F-4382-4230-94F0-2C54ED66DE23}" type="presOf" srcId="{75295A9F-9D95-4C10-B2F7-B8C991A3BCFF}" destId="{F2BF248A-E4C9-4803-9112-5851397CA853}" srcOrd="0" destOrd="2" presId="urn:microsoft.com/office/officeart/2005/8/layout/vList2"/>
    <dgm:cxn modelId="{56E6D045-CCDC-45C5-96C2-5883E75A0087}" srcId="{52537102-6572-4FEE-8761-72ACDD2FD266}" destId="{58E4E697-AAD9-4351-87DA-4BCB0688A6F4}" srcOrd="6" destOrd="0" parTransId="{90227A76-DD67-4ACD-9586-D2371028FB6E}" sibTransId="{3CC50A99-E289-4E24-8505-8603C41322E6}"/>
    <dgm:cxn modelId="{850F71EC-B5EA-47D3-997D-E31F8772647D}" srcId="{52537102-6572-4FEE-8761-72ACDD2FD266}" destId="{978AEBEF-F0A1-4D10-B55F-3DEF26289726}" srcOrd="4" destOrd="0" parTransId="{3C34EE40-11AE-495B-976D-C61821F0578C}" sibTransId="{FA9A7391-7191-43D0-ADB9-AEE5E08994C5}"/>
    <dgm:cxn modelId="{F2319C5C-1297-457A-88FA-242FC38F1986}" srcId="{52537102-6572-4FEE-8761-72ACDD2FD266}" destId="{B7059881-1BEF-48B8-A35C-4937DF9B4EF3}" srcOrd="5" destOrd="0" parTransId="{5F1E4080-FA5D-4E13-9D3B-38F6AABDCA5F}" sibTransId="{AA1B1932-B966-476D-B122-F74A3AB968F8}"/>
    <dgm:cxn modelId="{4CFBBB1A-568A-4064-AE94-6AA579117424}" type="presOf" srcId="{B7059881-1BEF-48B8-A35C-4937DF9B4EF3}" destId="{F2BF248A-E4C9-4803-9112-5851397CA853}" srcOrd="0" destOrd="5" presId="urn:microsoft.com/office/officeart/2005/8/layout/vList2"/>
    <dgm:cxn modelId="{5DF7E694-CE78-4051-9215-B05D22E372BE}" srcId="{52537102-6572-4FEE-8761-72ACDD2FD266}" destId="{3477B85F-4BE7-4934-BB94-52EE161825EC}" srcOrd="0" destOrd="0" parTransId="{842CEE9E-7DCB-4BB0-8063-09C3472309A1}" sibTransId="{D9F1940F-DF37-47D8-8119-137F704B571E}"/>
    <dgm:cxn modelId="{CF7FB2EA-89ED-4BA1-B9CB-A1F5DE63CD45}" type="presOf" srcId="{52537102-6572-4FEE-8761-72ACDD2FD266}" destId="{5A210F30-41B2-43D2-85BE-BEB4B6D207B2}" srcOrd="0" destOrd="0" presId="urn:microsoft.com/office/officeart/2005/8/layout/vList2"/>
    <dgm:cxn modelId="{A332CEA3-1D73-4ED3-A714-00E3C705BAC3}" srcId="{52537102-6572-4FEE-8761-72ACDD2FD266}" destId="{75295A9F-9D95-4C10-B2F7-B8C991A3BCFF}" srcOrd="2" destOrd="0" parTransId="{832573D9-09AB-45C4-9B3E-93C12CF66E1E}" sibTransId="{59F62BAC-50AC-42E0-A05B-DB710E301805}"/>
    <dgm:cxn modelId="{CE38BCA7-81E7-4008-9527-971B92D681D6}" type="presOf" srcId="{978AEBEF-F0A1-4D10-B55F-3DEF26289726}" destId="{F2BF248A-E4C9-4803-9112-5851397CA853}" srcOrd="0" destOrd="4" presId="urn:microsoft.com/office/officeart/2005/8/layout/vList2"/>
    <dgm:cxn modelId="{44D80E3A-CEBD-4809-AD09-0165CA984CA7}" type="presOf" srcId="{5984BAB9-F20A-450A-B9BC-00F8F9E9E5FD}" destId="{103BE707-FC3C-4448-B70D-8AE1A62A8687}" srcOrd="0" destOrd="0" presId="urn:microsoft.com/office/officeart/2005/8/layout/vList2"/>
    <dgm:cxn modelId="{254E027E-5ED5-40AF-9346-0CB68BD2492A}" type="presOf" srcId="{58E4E697-AAD9-4351-87DA-4BCB0688A6F4}" destId="{F2BF248A-E4C9-4803-9112-5851397CA853}" srcOrd="0" destOrd="6" presId="urn:microsoft.com/office/officeart/2005/8/layout/vList2"/>
    <dgm:cxn modelId="{E0A98B85-422B-4273-A99E-7C5966702434}" srcId="{52537102-6572-4FEE-8761-72ACDD2FD266}" destId="{AABA74F0-52C2-4119-8668-2BCCFB1EAC6F}" srcOrd="1" destOrd="0" parTransId="{467E68E9-7295-40A0-A5BE-4DD1CA7D85E4}" sibTransId="{7D789B13-CAA1-48B7-8F1F-C34478F3BFCE}"/>
    <dgm:cxn modelId="{80BC155A-985B-4863-A09E-088606881AAC}" type="presOf" srcId="{DC5B6931-0ECF-4017-BF26-D4958397EC02}" destId="{F2BF248A-E4C9-4803-9112-5851397CA853}" srcOrd="0" destOrd="3" presId="urn:microsoft.com/office/officeart/2005/8/layout/vList2"/>
    <dgm:cxn modelId="{D751008B-5DB5-4777-8999-EF1760A01EF0}" type="presOf" srcId="{3477B85F-4BE7-4934-BB94-52EE161825EC}" destId="{F2BF248A-E4C9-4803-9112-5851397CA853}" srcOrd="0" destOrd="0" presId="urn:microsoft.com/office/officeart/2005/8/layout/vList2"/>
    <dgm:cxn modelId="{346E13DA-6E84-44E2-AD80-A7AC2DCD5567}" type="presOf" srcId="{AABA74F0-52C2-4119-8668-2BCCFB1EAC6F}" destId="{F2BF248A-E4C9-4803-9112-5851397CA853}" srcOrd="0" destOrd="1" presId="urn:microsoft.com/office/officeart/2005/8/layout/vList2"/>
    <dgm:cxn modelId="{AC36CC73-C939-4BE9-8F85-C90FB5F65C0F}" srcId="{5984BAB9-F20A-450A-B9BC-00F8F9E9E5FD}" destId="{52537102-6572-4FEE-8761-72ACDD2FD266}" srcOrd="0" destOrd="0" parTransId="{DB742C07-33AA-4437-9F48-5DDA784A0F7D}" sibTransId="{5312D373-5A7F-4A1C-8A5F-A87C31A88B64}"/>
    <dgm:cxn modelId="{B529252F-B7AD-4A7E-9690-4A4249903228}" type="presParOf" srcId="{103BE707-FC3C-4448-B70D-8AE1A62A8687}" destId="{5A210F30-41B2-43D2-85BE-BEB4B6D207B2}" srcOrd="0" destOrd="0" presId="urn:microsoft.com/office/officeart/2005/8/layout/vList2"/>
    <dgm:cxn modelId="{9CF00BF4-093B-4954-A426-B757E40192E0}" type="presParOf" srcId="{103BE707-FC3C-4448-B70D-8AE1A62A8687}" destId="{F2BF248A-E4C9-4803-9112-5851397CA8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03B8A8-C740-4E33-9D48-956099284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1DB6A7-6B4A-435A-92C3-F41EBF67567C}">
      <dgm:prSet/>
      <dgm:spPr/>
      <dgm:t>
        <a:bodyPr/>
        <a:lstStyle/>
        <a:p>
          <a:pPr rtl="0"/>
          <a:r>
            <a:rPr lang="cs-CZ" smtClean="0"/>
            <a:t>Léčiva</a:t>
          </a:r>
          <a:endParaRPr lang="cs-CZ"/>
        </a:p>
      </dgm:t>
    </dgm:pt>
    <dgm:pt modelId="{E030A3FB-60A2-4722-BA53-6B9E7030831D}" type="parTrans" cxnId="{29EF8330-6291-468C-9DCF-92755ADAEE5D}">
      <dgm:prSet/>
      <dgm:spPr/>
      <dgm:t>
        <a:bodyPr/>
        <a:lstStyle/>
        <a:p>
          <a:endParaRPr lang="cs-CZ"/>
        </a:p>
      </dgm:t>
    </dgm:pt>
    <dgm:pt modelId="{2AC780E0-C001-4A61-B5F6-00FCEEAEDD51}" type="sibTrans" cxnId="{29EF8330-6291-468C-9DCF-92755ADAEE5D}">
      <dgm:prSet/>
      <dgm:spPr/>
      <dgm:t>
        <a:bodyPr/>
        <a:lstStyle/>
        <a:p>
          <a:endParaRPr lang="cs-CZ"/>
        </a:p>
      </dgm:t>
    </dgm:pt>
    <dgm:pt modelId="{F1F5D257-30C1-454E-BC20-0309C74E96A4}">
      <dgm:prSet/>
      <dgm:spPr/>
      <dgm:t>
        <a:bodyPr/>
        <a:lstStyle/>
        <a:p>
          <a:pPr rtl="0"/>
          <a:r>
            <a:rPr lang="cs-CZ" dirty="0" smtClean="0"/>
            <a:t>Klinické hodnocení léčiv</a:t>
          </a:r>
          <a:endParaRPr lang="cs-CZ" dirty="0"/>
        </a:p>
      </dgm:t>
    </dgm:pt>
    <dgm:pt modelId="{30662389-2B55-4E6D-AB37-A6EEDE40B267}" type="parTrans" cxnId="{4AC885CB-96B8-4635-A4FA-482B10A0C5D0}">
      <dgm:prSet/>
      <dgm:spPr/>
      <dgm:t>
        <a:bodyPr/>
        <a:lstStyle/>
        <a:p>
          <a:endParaRPr lang="cs-CZ"/>
        </a:p>
      </dgm:t>
    </dgm:pt>
    <dgm:pt modelId="{301C8944-AF5A-4978-97B1-08BB65F97D08}" type="sibTrans" cxnId="{4AC885CB-96B8-4635-A4FA-482B10A0C5D0}">
      <dgm:prSet/>
      <dgm:spPr/>
      <dgm:t>
        <a:bodyPr/>
        <a:lstStyle/>
        <a:p>
          <a:endParaRPr lang="cs-CZ"/>
        </a:p>
      </dgm:t>
    </dgm:pt>
    <dgm:pt modelId="{DC461CE0-2F17-4E5C-9867-87179CEE96FD}">
      <dgm:prSet/>
      <dgm:spPr/>
      <dgm:t>
        <a:bodyPr/>
        <a:lstStyle/>
        <a:p>
          <a:pPr rtl="0"/>
          <a:r>
            <a:rPr lang="cs-CZ" dirty="0" smtClean="0"/>
            <a:t>Registrace léčiv</a:t>
          </a:r>
          <a:endParaRPr lang="cs-CZ" dirty="0"/>
        </a:p>
      </dgm:t>
    </dgm:pt>
    <dgm:pt modelId="{A176BF26-3F68-4056-BF4A-2C4E52C5BF5B}" type="parTrans" cxnId="{9E3A6BB2-992B-4AD2-A24E-04C30744E18A}">
      <dgm:prSet/>
      <dgm:spPr/>
      <dgm:t>
        <a:bodyPr/>
        <a:lstStyle/>
        <a:p>
          <a:endParaRPr lang="cs-CZ"/>
        </a:p>
      </dgm:t>
    </dgm:pt>
    <dgm:pt modelId="{82C328CA-3359-46EA-830D-06396D76E656}" type="sibTrans" cxnId="{9E3A6BB2-992B-4AD2-A24E-04C30744E18A}">
      <dgm:prSet/>
      <dgm:spPr/>
      <dgm:t>
        <a:bodyPr/>
        <a:lstStyle/>
        <a:p>
          <a:endParaRPr lang="cs-CZ"/>
        </a:p>
      </dgm:t>
    </dgm:pt>
    <dgm:pt modelId="{111B84D4-983B-42D5-9E13-FD95FF0C3613}">
      <dgm:prSet/>
      <dgm:spPr/>
      <dgm:t>
        <a:bodyPr/>
        <a:lstStyle/>
        <a:p>
          <a:pPr rtl="0"/>
          <a:r>
            <a:rPr lang="cs-CZ" dirty="0" smtClean="0"/>
            <a:t>Dozor nad výrobou léčiv</a:t>
          </a:r>
          <a:endParaRPr lang="cs-CZ" dirty="0"/>
        </a:p>
      </dgm:t>
    </dgm:pt>
    <dgm:pt modelId="{3B85C10B-6A4D-48FF-8ED8-76D61C2A2416}" type="parTrans" cxnId="{4448B156-B5A5-41F0-BD9C-A76EE69CECE1}">
      <dgm:prSet/>
      <dgm:spPr/>
      <dgm:t>
        <a:bodyPr/>
        <a:lstStyle/>
        <a:p>
          <a:endParaRPr lang="cs-CZ"/>
        </a:p>
      </dgm:t>
    </dgm:pt>
    <dgm:pt modelId="{F99F33BC-260E-4F0A-BCFC-FB38CEC1C6A1}" type="sibTrans" cxnId="{4448B156-B5A5-41F0-BD9C-A76EE69CECE1}">
      <dgm:prSet/>
      <dgm:spPr/>
      <dgm:t>
        <a:bodyPr/>
        <a:lstStyle/>
        <a:p>
          <a:endParaRPr lang="cs-CZ"/>
        </a:p>
      </dgm:t>
    </dgm:pt>
    <dgm:pt modelId="{BFB46BC0-EF2A-4689-B13B-A0F725A0E5CC}">
      <dgm:prSet/>
      <dgm:spPr/>
      <dgm:t>
        <a:bodyPr/>
        <a:lstStyle/>
        <a:p>
          <a:pPr rtl="0"/>
          <a:r>
            <a:rPr lang="cs-CZ" dirty="0" smtClean="0"/>
            <a:t>Distribuce léčiv</a:t>
          </a:r>
          <a:endParaRPr lang="cs-CZ" dirty="0"/>
        </a:p>
      </dgm:t>
    </dgm:pt>
    <dgm:pt modelId="{BF54CD5A-4F7E-4BD0-A59C-EBE9308A2901}" type="parTrans" cxnId="{16157E51-5FED-4569-B944-C7722E084F8E}">
      <dgm:prSet/>
      <dgm:spPr/>
      <dgm:t>
        <a:bodyPr/>
        <a:lstStyle/>
        <a:p>
          <a:endParaRPr lang="cs-CZ"/>
        </a:p>
      </dgm:t>
    </dgm:pt>
    <dgm:pt modelId="{7ECD302D-6A47-427C-BEB0-4309F53348F8}" type="sibTrans" cxnId="{16157E51-5FED-4569-B944-C7722E084F8E}">
      <dgm:prSet/>
      <dgm:spPr/>
      <dgm:t>
        <a:bodyPr/>
        <a:lstStyle/>
        <a:p>
          <a:endParaRPr lang="cs-CZ"/>
        </a:p>
      </dgm:t>
    </dgm:pt>
    <dgm:pt modelId="{D9755802-815C-4107-9D32-F2FF3522FC59}">
      <dgm:prSet/>
      <dgm:spPr/>
      <dgm:t>
        <a:bodyPr/>
        <a:lstStyle/>
        <a:p>
          <a:pPr rtl="0"/>
          <a:r>
            <a:rPr lang="cs-CZ" dirty="0" smtClean="0"/>
            <a:t>Zdravotnické prostředky</a:t>
          </a:r>
          <a:endParaRPr lang="cs-CZ" dirty="0"/>
        </a:p>
      </dgm:t>
    </dgm:pt>
    <dgm:pt modelId="{81E45481-C60C-4740-ABB0-27BADAA4FB89}" type="parTrans" cxnId="{A959E0A6-1C54-411C-80C6-4B6386C53DF7}">
      <dgm:prSet/>
      <dgm:spPr/>
      <dgm:t>
        <a:bodyPr/>
        <a:lstStyle/>
        <a:p>
          <a:endParaRPr lang="cs-CZ"/>
        </a:p>
      </dgm:t>
    </dgm:pt>
    <dgm:pt modelId="{463FBB26-8D27-4355-958F-7DC8B710C6A4}" type="sibTrans" cxnId="{A959E0A6-1C54-411C-80C6-4B6386C53DF7}">
      <dgm:prSet/>
      <dgm:spPr/>
      <dgm:t>
        <a:bodyPr/>
        <a:lstStyle/>
        <a:p>
          <a:endParaRPr lang="cs-CZ"/>
        </a:p>
      </dgm:t>
    </dgm:pt>
    <dgm:pt modelId="{5BDA6432-4792-4E4B-803A-21CF97F55D80}">
      <dgm:prSet/>
      <dgm:spPr/>
      <dgm:t>
        <a:bodyPr/>
        <a:lstStyle/>
        <a:p>
          <a:pPr rtl="0"/>
          <a:r>
            <a:rPr lang="cs-CZ" dirty="0" smtClean="0"/>
            <a:t>Tkáně a buňky</a:t>
          </a:r>
          <a:endParaRPr lang="cs-CZ" dirty="0"/>
        </a:p>
      </dgm:t>
    </dgm:pt>
    <dgm:pt modelId="{F0445684-F41E-4627-9CCB-94ABB2EE4C92}" type="parTrans" cxnId="{11B68A44-17C9-40FA-9CA4-BD4C7E23D992}">
      <dgm:prSet/>
      <dgm:spPr/>
      <dgm:t>
        <a:bodyPr/>
        <a:lstStyle/>
        <a:p>
          <a:endParaRPr lang="cs-CZ"/>
        </a:p>
      </dgm:t>
    </dgm:pt>
    <dgm:pt modelId="{A817B878-ED97-427C-947F-4B546791BBCC}" type="sibTrans" cxnId="{11B68A44-17C9-40FA-9CA4-BD4C7E23D992}">
      <dgm:prSet/>
      <dgm:spPr/>
      <dgm:t>
        <a:bodyPr/>
        <a:lstStyle/>
        <a:p>
          <a:endParaRPr lang="cs-CZ"/>
        </a:p>
      </dgm:t>
    </dgm:pt>
    <dgm:pt modelId="{2E224940-BCEA-4A6A-BEF2-AFC0D96A3F93}" type="pres">
      <dgm:prSet presAssocID="{C403B8A8-C740-4E33-9D48-956099284C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FA3CE0-70E1-4CB6-ADD4-95650EC1D884}" type="pres">
      <dgm:prSet presAssocID="{E01DB6A7-6B4A-435A-92C3-F41EBF6756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4EB22B-D6B8-47E3-A79E-2B3BFF825F78}" type="pres">
      <dgm:prSet presAssocID="{E01DB6A7-6B4A-435A-92C3-F41EBF6756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59AE3B-CEDB-4764-B8A5-0D8B18EE94B5}" type="pres">
      <dgm:prSet presAssocID="{D9755802-815C-4107-9D32-F2FF3522FC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A27A12-7004-4272-80B7-7573E94A4137}" type="pres">
      <dgm:prSet presAssocID="{463FBB26-8D27-4355-958F-7DC8B710C6A4}" presName="spacer" presStyleCnt="0"/>
      <dgm:spPr/>
    </dgm:pt>
    <dgm:pt modelId="{B883B6D9-2A8D-481B-9909-C2D17D0A8B8E}" type="pres">
      <dgm:prSet presAssocID="{5BDA6432-4792-4E4B-803A-21CF97F55D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D84D07-50BC-40EB-9A37-8AE2B38E8DBF}" type="presOf" srcId="{111B84D4-983B-42D5-9E13-FD95FF0C3613}" destId="{8A4EB22B-D6B8-47E3-A79E-2B3BFF825F78}" srcOrd="0" destOrd="2" presId="urn:microsoft.com/office/officeart/2005/8/layout/vList2"/>
    <dgm:cxn modelId="{70DFCB4B-B022-4ABE-BC16-D42FFD74ACA4}" type="presOf" srcId="{DC461CE0-2F17-4E5C-9867-87179CEE96FD}" destId="{8A4EB22B-D6B8-47E3-A79E-2B3BFF825F78}" srcOrd="0" destOrd="1" presId="urn:microsoft.com/office/officeart/2005/8/layout/vList2"/>
    <dgm:cxn modelId="{0BA36920-819F-495A-A8CA-8D6DF9A2A892}" type="presOf" srcId="{5BDA6432-4792-4E4B-803A-21CF97F55D80}" destId="{B883B6D9-2A8D-481B-9909-C2D17D0A8B8E}" srcOrd="0" destOrd="0" presId="urn:microsoft.com/office/officeart/2005/8/layout/vList2"/>
    <dgm:cxn modelId="{11B68A44-17C9-40FA-9CA4-BD4C7E23D992}" srcId="{C403B8A8-C740-4E33-9D48-956099284CF6}" destId="{5BDA6432-4792-4E4B-803A-21CF97F55D80}" srcOrd="2" destOrd="0" parTransId="{F0445684-F41E-4627-9CCB-94ABB2EE4C92}" sibTransId="{A817B878-ED97-427C-947F-4B546791BBCC}"/>
    <dgm:cxn modelId="{72DBE50B-E41E-4604-BA45-D7E86456513B}" type="presOf" srcId="{BFB46BC0-EF2A-4689-B13B-A0F725A0E5CC}" destId="{8A4EB22B-D6B8-47E3-A79E-2B3BFF825F78}" srcOrd="0" destOrd="3" presId="urn:microsoft.com/office/officeart/2005/8/layout/vList2"/>
    <dgm:cxn modelId="{16157E51-5FED-4569-B944-C7722E084F8E}" srcId="{E01DB6A7-6B4A-435A-92C3-F41EBF67567C}" destId="{BFB46BC0-EF2A-4689-B13B-A0F725A0E5CC}" srcOrd="3" destOrd="0" parTransId="{BF54CD5A-4F7E-4BD0-A59C-EBE9308A2901}" sibTransId="{7ECD302D-6A47-427C-BEB0-4309F53348F8}"/>
    <dgm:cxn modelId="{A959E0A6-1C54-411C-80C6-4B6386C53DF7}" srcId="{C403B8A8-C740-4E33-9D48-956099284CF6}" destId="{D9755802-815C-4107-9D32-F2FF3522FC59}" srcOrd="1" destOrd="0" parTransId="{81E45481-C60C-4740-ABB0-27BADAA4FB89}" sibTransId="{463FBB26-8D27-4355-958F-7DC8B710C6A4}"/>
    <dgm:cxn modelId="{29EF8330-6291-468C-9DCF-92755ADAEE5D}" srcId="{C403B8A8-C740-4E33-9D48-956099284CF6}" destId="{E01DB6A7-6B4A-435A-92C3-F41EBF67567C}" srcOrd="0" destOrd="0" parTransId="{E030A3FB-60A2-4722-BA53-6B9E7030831D}" sibTransId="{2AC780E0-C001-4A61-B5F6-00FCEEAEDD51}"/>
    <dgm:cxn modelId="{4448B156-B5A5-41F0-BD9C-A76EE69CECE1}" srcId="{E01DB6A7-6B4A-435A-92C3-F41EBF67567C}" destId="{111B84D4-983B-42D5-9E13-FD95FF0C3613}" srcOrd="2" destOrd="0" parTransId="{3B85C10B-6A4D-48FF-8ED8-76D61C2A2416}" sibTransId="{F99F33BC-260E-4F0A-BCFC-FB38CEC1C6A1}"/>
    <dgm:cxn modelId="{4AC885CB-96B8-4635-A4FA-482B10A0C5D0}" srcId="{E01DB6A7-6B4A-435A-92C3-F41EBF67567C}" destId="{F1F5D257-30C1-454E-BC20-0309C74E96A4}" srcOrd="0" destOrd="0" parTransId="{30662389-2B55-4E6D-AB37-A6EEDE40B267}" sibTransId="{301C8944-AF5A-4978-97B1-08BB65F97D08}"/>
    <dgm:cxn modelId="{C77AB684-3763-49AE-9ECB-8CFE7F882A8D}" type="presOf" srcId="{D9755802-815C-4107-9D32-F2FF3522FC59}" destId="{3E59AE3B-CEDB-4764-B8A5-0D8B18EE94B5}" srcOrd="0" destOrd="0" presId="urn:microsoft.com/office/officeart/2005/8/layout/vList2"/>
    <dgm:cxn modelId="{9E3A6BB2-992B-4AD2-A24E-04C30744E18A}" srcId="{E01DB6A7-6B4A-435A-92C3-F41EBF67567C}" destId="{DC461CE0-2F17-4E5C-9867-87179CEE96FD}" srcOrd="1" destOrd="0" parTransId="{A176BF26-3F68-4056-BF4A-2C4E52C5BF5B}" sibTransId="{82C328CA-3359-46EA-830D-06396D76E656}"/>
    <dgm:cxn modelId="{770BFF78-3917-4602-B44E-FFDA26DCB2D6}" type="presOf" srcId="{F1F5D257-30C1-454E-BC20-0309C74E96A4}" destId="{8A4EB22B-D6B8-47E3-A79E-2B3BFF825F78}" srcOrd="0" destOrd="0" presId="urn:microsoft.com/office/officeart/2005/8/layout/vList2"/>
    <dgm:cxn modelId="{D193829C-01D5-445C-BDE6-F50631261548}" type="presOf" srcId="{E01DB6A7-6B4A-435A-92C3-F41EBF67567C}" destId="{42FA3CE0-70E1-4CB6-ADD4-95650EC1D884}" srcOrd="0" destOrd="0" presId="urn:microsoft.com/office/officeart/2005/8/layout/vList2"/>
    <dgm:cxn modelId="{C0D3694E-EEB5-4761-BEE0-A97F8877B6C3}" type="presOf" srcId="{C403B8A8-C740-4E33-9D48-956099284CF6}" destId="{2E224940-BCEA-4A6A-BEF2-AFC0D96A3F93}" srcOrd="0" destOrd="0" presId="urn:microsoft.com/office/officeart/2005/8/layout/vList2"/>
    <dgm:cxn modelId="{BE3EC4A5-119D-4333-9CA9-157499BCDBDF}" type="presParOf" srcId="{2E224940-BCEA-4A6A-BEF2-AFC0D96A3F93}" destId="{42FA3CE0-70E1-4CB6-ADD4-95650EC1D884}" srcOrd="0" destOrd="0" presId="urn:microsoft.com/office/officeart/2005/8/layout/vList2"/>
    <dgm:cxn modelId="{F65D36D4-76C9-4AF6-B658-7F8B5F98AFF1}" type="presParOf" srcId="{2E224940-BCEA-4A6A-BEF2-AFC0D96A3F93}" destId="{8A4EB22B-D6B8-47E3-A79E-2B3BFF825F78}" srcOrd="1" destOrd="0" presId="urn:microsoft.com/office/officeart/2005/8/layout/vList2"/>
    <dgm:cxn modelId="{C4924A21-75B7-4674-A172-7E8400C94ECA}" type="presParOf" srcId="{2E224940-BCEA-4A6A-BEF2-AFC0D96A3F93}" destId="{3E59AE3B-CEDB-4764-B8A5-0D8B18EE94B5}" srcOrd="2" destOrd="0" presId="urn:microsoft.com/office/officeart/2005/8/layout/vList2"/>
    <dgm:cxn modelId="{51EC745B-59DA-4A06-ACC9-940BFBF8CD74}" type="presParOf" srcId="{2E224940-BCEA-4A6A-BEF2-AFC0D96A3F93}" destId="{79A27A12-7004-4272-80B7-7573E94A4137}" srcOrd="3" destOrd="0" presId="urn:microsoft.com/office/officeart/2005/8/layout/vList2"/>
    <dgm:cxn modelId="{334C2EBF-8D34-4C1C-A7ED-46F9DE4F7E30}" type="presParOf" srcId="{2E224940-BCEA-4A6A-BEF2-AFC0D96A3F93}" destId="{B883B6D9-2A8D-481B-9909-C2D17D0A8B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5BA4EB-0B22-44AA-B462-D424B0CB27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4A86298-ED9F-4947-B162-693FFF6DD335}">
      <dgm:prSet/>
      <dgm:spPr/>
      <dgm:t>
        <a:bodyPr/>
        <a:lstStyle/>
        <a:p>
          <a:pPr rtl="0"/>
          <a:r>
            <a:rPr lang="cs-CZ" b="1" smtClean="0"/>
            <a:t>NÁRODNÍ ZDRAVOTNICKÝ INFORMAČNÍ SYSTÉM</a:t>
          </a:r>
          <a:endParaRPr lang="cs-CZ"/>
        </a:p>
      </dgm:t>
    </dgm:pt>
    <dgm:pt modelId="{4CB5CC89-35EB-4261-863E-FF34715CDF15}" type="parTrans" cxnId="{307E2F46-7E32-42C2-95C6-EAECFC52AC5C}">
      <dgm:prSet/>
      <dgm:spPr/>
      <dgm:t>
        <a:bodyPr/>
        <a:lstStyle/>
        <a:p>
          <a:endParaRPr lang="cs-CZ"/>
        </a:p>
      </dgm:t>
    </dgm:pt>
    <dgm:pt modelId="{CE1620F0-EA95-4692-876E-B03CBE4FC1E4}" type="sibTrans" cxnId="{307E2F46-7E32-42C2-95C6-EAECFC52AC5C}">
      <dgm:prSet/>
      <dgm:spPr/>
      <dgm:t>
        <a:bodyPr/>
        <a:lstStyle/>
        <a:p>
          <a:endParaRPr lang="cs-CZ"/>
        </a:p>
      </dgm:t>
    </dgm:pt>
    <dgm:pt modelId="{A78DA022-D975-49B5-BDB7-3FDAE5D4A076}">
      <dgm:prSet/>
      <dgm:spPr/>
      <dgm:t>
        <a:bodyPr/>
        <a:lstStyle/>
        <a:p>
          <a:pPr rtl="0"/>
          <a:r>
            <a:rPr lang="cs-CZ" b="1" smtClean="0"/>
            <a:t>Národní zdravotní registry,</a:t>
          </a:r>
          <a:endParaRPr lang="cs-CZ"/>
        </a:p>
      </dgm:t>
    </dgm:pt>
    <dgm:pt modelId="{95A0C6B1-6CCB-4F82-88C6-77FC6184E12C}" type="parTrans" cxnId="{115DDF49-3F7E-4386-A4D6-DBDA552DDC10}">
      <dgm:prSet/>
      <dgm:spPr/>
      <dgm:t>
        <a:bodyPr/>
        <a:lstStyle/>
        <a:p>
          <a:endParaRPr lang="cs-CZ"/>
        </a:p>
      </dgm:t>
    </dgm:pt>
    <dgm:pt modelId="{B00B44DF-B7AC-486C-8C3D-BB3F76DC03A3}" type="sibTrans" cxnId="{115DDF49-3F7E-4386-A4D6-DBDA552DDC10}">
      <dgm:prSet/>
      <dgm:spPr/>
      <dgm:t>
        <a:bodyPr/>
        <a:lstStyle/>
        <a:p>
          <a:endParaRPr lang="cs-CZ"/>
        </a:p>
      </dgm:t>
    </dgm:pt>
    <dgm:pt modelId="{741A1FDE-A3BB-4A46-9292-E5CB0FDD2541}">
      <dgm:prSet/>
      <dgm:spPr/>
      <dgm:t>
        <a:bodyPr/>
        <a:lstStyle/>
        <a:p>
          <a:pPr rtl="0"/>
          <a:r>
            <a:rPr lang="cs-CZ" b="1" smtClean="0"/>
            <a:t>Národní registr poskytovatelů  </a:t>
          </a:r>
          <a:endParaRPr lang="cs-CZ"/>
        </a:p>
      </dgm:t>
    </dgm:pt>
    <dgm:pt modelId="{9E37FA36-F355-41E3-9BE0-FA67714603DD}" type="parTrans" cxnId="{6161E861-5F18-4B50-9B9B-7A2D88F2D4F6}">
      <dgm:prSet/>
      <dgm:spPr/>
      <dgm:t>
        <a:bodyPr/>
        <a:lstStyle/>
        <a:p>
          <a:endParaRPr lang="cs-CZ"/>
        </a:p>
      </dgm:t>
    </dgm:pt>
    <dgm:pt modelId="{3756CA69-1045-4CC9-A5DA-F244E192A827}" type="sibTrans" cxnId="{6161E861-5F18-4B50-9B9B-7A2D88F2D4F6}">
      <dgm:prSet/>
      <dgm:spPr/>
      <dgm:t>
        <a:bodyPr/>
        <a:lstStyle/>
        <a:p>
          <a:endParaRPr lang="cs-CZ"/>
        </a:p>
      </dgm:t>
    </dgm:pt>
    <dgm:pt modelId="{8030E787-D2EC-4737-B499-5A0216971F84}">
      <dgm:prSet/>
      <dgm:spPr/>
      <dgm:t>
        <a:bodyPr/>
        <a:lstStyle/>
        <a:p>
          <a:pPr rtl="0"/>
          <a:r>
            <a:rPr lang="cs-CZ" b="1" smtClean="0"/>
            <a:t>Národní registr zdravotnických pracovníků</a:t>
          </a:r>
          <a:endParaRPr lang="cs-CZ"/>
        </a:p>
      </dgm:t>
    </dgm:pt>
    <dgm:pt modelId="{E6586DC0-6DEA-43C2-82D0-C53444850CF3}" type="parTrans" cxnId="{82351AF5-8D50-4AEC-89F4-8501102B537C}">
      <dgm:prSet/>
      <dgm:spPr/>
      <dgm:t>
        <a:bodyPr/>
        <a:lstStyle/>
        <a:p>
          <a:endParaRPr lang="cs-CZ"/>
        </a:p>
      </dgm:t>
    </dgm:pt>
    <dgm:pt modelId="{6431BA90-68FC-4190-801B-9BBB107C5BEF}" type="sibTrans" cxnId="{82351AF5-8D50-4AEC-89F4-8501102B537C}">
      <dgm:prSet/>
      <dgm:spPr/>
      <dgm:t>
        <a:bodyPr/>
        <a:lstStyle/>
        <a:p>
          <a:endParaRPr lang="cs-CZ"/>
        </a:p>
      </dgm:t>
    </dgm:pt>
    <dgm:pt modelId="{1748B5C5-3493-4128-B955-0A528856E091}" type="pres">
      <dgm:prSet presAssocID="{715BA4EB-0B22-44AA-B462-D424B0CB27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4012AC4-43BF-4D27-9392-C055F319F409}" type="pres">
      <dgm:prSet presAssocID="{64A86298-ED9F-4947-B162-693FFF6DD335}" presName="hierRoot1" presStyleCnt="0">
        <dgm:presLayoutVars>
          <dgm:hierBranch val="init"/>
        </dgm:presLayoutVars>
      </dgm:prSet>
      <dgm:spPr/>
    </dgm:pt>
    <dgm:pt modelId="{276C9120-2080-4D85-8139-6FD78D951F30}" type="pres">
      <dgm:prSet presAssocID="{64A86298-ED9F-4947-B162-693FFF6DD335}" presName="rootComposite1" presStyleCnt="0"/>
      <dgm:spPr/>
    </dgm:pt>
    <dgm:pt modelId="{5239566B-515E-4C3F-9B51-3ABA788D35B3}" type="pres">
      <dgm:prSet presAssocID="{64A86298-ED9F-4947-B162-693FFF6DD33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CE6BF9-5C8B-4C50-B9DC-6535DDDB1B87}" type="pres">
      <dgm:prSet presAssocID="{64A86298-ED9F-4947-B162-693FFF6DD33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1CFFF4C-049A-4DAC-A0B0-179D5087C570}" type="pres">
      <dgm:prSet presAssocID="{64A86298-ED9F-4947-B162-693FFF6DD335}" presName="hierChild2" presStyleCnt="0"/>
      <dgm:spPr/>
    </dgm:pt>
    <dgm:pt modelId="{CF98B4AD-BF81-4261-A314-FFE39953D587}" type="pres">
      <dgm:prSet presAssocID="{95A0C6B1-6CCB-4F82-88C6-77FC6184E12C}" presName="Name37" presStyleLbl="parChTrans1D2" presStyleIdx="0" presStyleCnt="3"/>
      <dgm:spPr/>
      <dgm:t>
        <a:bodyPr/>
        <a:lstStyle/>
        <a:p>
          <a:endParaRPr lang="cs-CZ"/>
        </a:p>
      </dgm:t>
    </dgm:pt>
    <dgm:pt modelId="{75AD58F6-724E-453F-8B4A-792C0A69D756}" type="pres">
      <dgm:prSet presAssocID="{A78DA022-D975-49B5-BDB7-3FDAE5D4A076}" presName="hierRoot2" presStyleCnt="0">
        <dgm:presLayoutVars>
          <dgm:hierBranch val="init"/>
        </dgm:presLayoutVars>
      </dgm:prSet>
      <dgm:spPr/>
    </dgm:pt>
    <dgm:pt modelId="{ADFEE7C6-DF92-4526-8A1E-3AE76F7DECFD}" type="pres">
      <dgm:prSet presAssocID="{A78DA022-D975-49B5-BDB7-3FDAE5D4A076}" presName="rootComposite" presStyleCnt="0"/>
      <dgm:spPr/>
    </dgm:pt>
    <dgm:pt modelId="{4DF8BD5E-A347-49B0-9F22-C29C55315FD8}" type="pres">
      <dgm:prSet presAssocID="{A78DA022-D975-49B5-BDB7-3FDAE5D4A0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9C48EC-4296-4033-8E73-5AFBB839D007}" type="pres">
      <dgm:prSet presAssocID="{A78DA022-D975-49B5-BDB7-3FDAE5D4A076}" presName="rootConnector" presStyleLbl="node2" presStyleIdx="0" presStyleCnt="3"/>
      <dgm:spPr/>
      <dgm:t>
        <a:bodyPr/>
        <a:lstStyle/>
        <a:p>
          <a:endParaRPr lang="cs-CZ"/>
        </a:p>
      </dgm:t>
    </dgm:pt>
    <dgm:pt modelId="{1FB79146-153F-4BAE-B991-17E13718DBCF}" type="pres">
      <dgm:prSet presAssocID="{A78DA022-D975-49B5-BDB7-3FDAE5D4A076}" presName="hierChild4" presStyleCnt="0"/>
      <dgm:spPr/>
    </dgm:pt>
    <dgm:pt modelId="{65C1D235-5EFD-4538-A383-27E891C1EBFC}" type="pres">
      <dgm:prSet presAssocID="{A78DA022-D975-49B5-BDB7-3FDAE5D4A076}" presName="hierChild5" presStyleCnt="0"/>
      <dgm:spPr/>
    </dgm:pt>
    <dgm:pt modelId="{72F1BF41-2D32-44DE-8BA5-CDC4C011FBC0}" type="pres">
      <dgm:prSet presAssocID="{9E37FA36-F355-41E3-9BE0-FA67714603DD}" presName="Name37" presStyleLbl="parChTrans1D2" presStyleIdx="1" presStyleCnt="3"/>
      <dgm:spPr/>
      <dgm:t>
        <a:bodyPr/>
        <a:lstStyle/>
        <a:p>
          <a:endParaRPr lang="cs-CZ"/>
        </a:p>
      </dgm:t>
    </dgm:pt>
    <dgm:pt modelId="{08082ACF-DB66-47DE-AED8-B392FFD0C31B}" type="pres">
      <dgm:prSet presAssocID="{741A1FDE-A3BB-4A46-9292-E5CB0FDD2541}" presName="hierRoot2" presStyleCnt="0">
        <dgm:presLayoutVars>
          <dgm:hierBranch val="init"/>
        </dgm:presLayoutVars>
      </dgm:prSet>
      <dgm:spPr/>
    </dgm:pt>
    <dgm:pt modelId="{A35D70BD-3D50-4948-ADE5-E3B0F3BF5884}" type="pres">
      <dgm:prSet presAssocID="{741A1FDE-A3BB-4A46-9292-E5CB0FDD2541}" presName="rootComposite" presStyleCnt="0"/>
      <dgm:spPr/>
    </dgm:pt>
    <dgm:pt modelId="{FB963848-B7C8-484D-831D-E7A099698E1E}" type="pres">
      <dgm:prSet presAssocID="{741A1FDE-A3BB-4A46-9292-E5CB0FDD254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08976-4590-402B-A2A6-94FF993D7144}" type="pres">
      <dgm:prSet presAssocID="{741A1FDE-A3BB-4A46-9292-E5CB0FDD2541}" presName="rootConnector" presStyleLbl="node2" presStyleIdx="1" presStyleCnt="3"/>
      <dgm:spPr/>
      <dgm:t>
        <a:bodyPr/>
        <a:lstStyle/>
        <a:p>
          <a:endParaRPr lang="cs-CZ"/>
        </a:p>
      </dgm:t>
    </dgm:pt>
    <dgm:pt modelId="{ACA7A77D-5EA0-45F9-924D-3EEFD2691AC2}" type="pres">
      <dgm:prSet presAssocID="{741A1FDE-A3BB-4A46-9292-E5CB0FDD2541}" presName="hierChild4" presStyleCnt="0"/>
      <dgm:spPr/>
    </dgm:pt>
    <dgm:pt modelId="{90928440-62ED-4F86-B226-E929EA54A0D2}" type="pres">
      <dgm:prSet presAssocID="{741A1FDE-A3BB-4A46-9292-E5CB0FDD2541}" presName="hierChild5" presStyleCnt="0"/>
      <dgm:spPr/>
    </dgm:pt>
    <dgm:pt modelId="{68945653-6524-4EC2-8DE6-EF28BACD64A4}" type="pres">
      <dgm:prSet presAssocID="{E6586DC0-6DEA-43C2-82D0-C53444850CF3}" presName="Name37" presStyleLbl="parChTrans1D2" presStyleIdx="2" presStyleCnt="3"/>
      <dgm:spPr/>
      <dgm:t>
        <a:bodyPr/>
        <a:lstStyle/>
        <a:p>
          <a:endParaRPr lang="cs-CZ"/>
        </a:p>
      </dgm:t>
    </dgm:pt>
    <dgm:pt modelId="{553F2689-618A-4629-AACE-954EA204C945}" type="pres">
      <dgm:prSet presAssocID="{8030E787-D2EC-4737-B499-5A0216971F84}" presName="hierRoot2" presStyleCnt="0">
        <dgm:presLayoutVars>
          <dgm:hierBranch val="init"/>
        </dgm:presLayoutVars>
      </dgm:prSet>
      <dgm:spPr/>
    </dgm:pt>
    <dgm:pt modelId="{CC6DF666-7B3D-45CD-B945-B61017F5A003}" type="pres">
      <dgm:prSet presAssocID="{8030E787-D2EC-4737-B499-5A0216971F84}" presName="rootComposite" presStyleCnt="0"/>
      <dgm:spPr/>
    </dgm:pt>
    <dgm:pt modelId="{180B829B-FBAD-49EC-A72C-0CAA73CA9C55}" type="pres">
      <dgm:prSet presAssocID="{8030E787-D2EC-4737-B499-5A0216971F8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599B24-47B0-450F-9CAE-622AA0C5A989}" type="pres">
      <dgm:prSet presAssocID="{8030E787-D2EC-4737-B499-5A0216971F84}" presName="rootConnector" presStyleLbl="node2" presStyleIdx="2" presStyleCnt="3"/>
      <dgm:spPr/>
      <dgm:t>
        <a:bodyPr/>
        <a:lstStyle/>
        <a:p>
          <a:endParaRPr lang="cs-CZ"/>
        </a:p>
      </dgm:t>
    </dgm:pt>
    <dgm:pt modelId="{A1931BE6-00F0-476F-B2F7-C1053D22A300}" type="pres">
      <dgm:prSet presAssocID="{8030E787-D2EC-4737-B499-5A0216971F84}" presName="hierChild4" presStyleCnt="0"/>
      <dgm:spPr/>
    </dgm:pt>
    <dgm:pt modelId="{DC4DE185-17A4-4E2D-9C9D-B5F1F3DF3E30}" type="pres">
      <dgm:prSet presAssocID="{8030E787-D2EC-4737-B499-5A0216971F84}" presName="hierChild5" presStyleCnt="0"/>
      <dgm:spPr/>
    </dgm:pt>
    <dgm:pt modelId="{6D76178D-8871-4C82-AEFE-CD25AEDB4C06}" type="pres">
      <dgm:prSet presAssocID="{64A86298-ED9F-4947-B162-693FFF6DD335}" presName="hierChild3" presStyleCnt="0"/>
      <dgm:spPr/>
    </dgm:pt>
  </dgm:ptLst>
  <dgm:cxnLst>
    <dgm:cxn modelId="{312B2589-2EFD-463C-BBD6-8B7FC0C266CA}" type="presOf" srcId="{A78DA022-D975-49B5-BDB7-3FDAE5D4A076}" destId="{4DF8BD5E-A347-49B0-9F22-C29C55315FD8}" srcOrd="0" destOrd="0" presId="urn:microsoft.com/office/officeart/2005/8/layout/orgChart1"/>
    <dgm:cxn modelId="{6161E861-5F18-4B50-9B9B-7A2D88F2D4F6}" srcId="{64A86298-ED9F-4947-B162-693FFF6DD335}" destId="{741A1FDE-A3BB-4A46-9292-E5CB0FDD2541}" srcOrd="1" destOrd="0" parTransId="{9E37FA36-F355-41E3-9BE0-FA67714603DD}" sibTransId="{3756CA69-1045-4CC9-A5DA-F244E192A827}"/>
    <dgm:cxn modelId="{63EB0C58-D114-4604-B08A-D4F78DAC7C51}" type="presOf" srcId="{741A1FDE-A3BB-4A46-9292-E5CB0FDD2541}" destId="{DF308976-4590-402B-A2A6-94FF993D7144}" srcOrd="1" destOrd="0" presId="urn:microsoft.com/office/officeart/2005/8/layout/orgChart1"/>
    <dgm:cxn modelId="{B2C87E99-2E3A-4BFB-9198-D6C273BB76CE}" type="presOf" srcId="{64A86298-ED9F-4947-B162-693FFF6DD335}" destId="{5239566B-515E-4C3F-9B51-3ABA788D35B3}" srcOrd="0" destOrd="0" presId="urn:microsoft.com/office/officeart/2005/8/layout/orgChart1"/>
    <dgm:cxn modelId="{60DFBFC9-F096-470A-AFEE-5E1EDCE65164}" type="presOf" srcId="{8030E787-D2EC-4737-B499-5A0216971F84}" destId="{180B829B-FBAD-49EC-A72C-0CAA73CA9C55}" srcOrd="0" destOrd="0" presId="urn:microsoft.com/office/officeart/2005/8/layout/orgChart1"/>
    <dgm:cxn modelId="{5294C585-AEB7-4E6B-8D4B-75063B3EA68F}" type="presOf" srcId="{9E37FA36-F355-41E3-9BE0-FA67714603DD}" destId="{72F1BF41-2D32-44DE-8BA5-CDC4C011FBC0}" srcOrd="0" destOrd="0" presId="urn:microsoft.com/office/officeart/2005/8/layout/orgChart1"/>
    <dgm:cxn modelId="{9F225CFA-73C4-4C84-8298-8B1870ED8926}" type="presOf" srcId="{741A1FDE-A3BB-4A46-9292-E5CB0FDD2541}" destId="{FB963848-B7C8-484D-831D-E7A099698E1E}" srcOrd="0" destOrd="0" presId="urn:microsoft.com/office/officeart/2005/8/layout/orgChart1"/>
    <dgm:cxn modelId="{31F7C771-2197-4478-9F6D-57D2F2ABCF83}" type="presOf" srcId="{715BA4EB-0B22-44AA-B462-D424B0CB275C}" destId="{1748B5C5-3493-4128-B955-0A528856E091}" srcOrd="0" destOrd="0" presId="urn:microsoft.com/office/officeart/2005/8/layout/orgChart1"/>
    <dgm:cxn modelId="{82351AF5-8D50-4AEC-89F4-8501102B537C}" srcId="{64A86298-ED9F-4947-B162-693FFF6DD335}" destId="{8030E787-D2EC-4737-B499-5A0216971F84}" srcOrd="2" destOrd="0" parTransId="{E6586DC0-6DEA-43C2-82D0-C53444850CF3}" sibTransId="{6431BA90-68FC-4190-801B-9BBB107C5BEF}"/>
    <dgm:cxn modelId="{831D223F-EDA0-430E-842F-B83732BD3F61}" type="presOf" srcId="{A78DA022-D975-49B5-BDB7-3FDAE5D4A076}" destId="{7F9C48EC-4296-4033-8E73-5AFBB839D007}" srcOrd="1" destOrd="0" presId="urn:microsoft.com/office/officeart/2005/8/layout/orgChart1"/>
    <dgm:cxn modelId="{78E4DCD0-A112-47CD-851A-D9E9E9FA1E44}" type="presOf" srcId="{8030E787-D2EC-4737-B499-5A0216971F84}" destId="{3E599B24-47B0-450F-9CAE-622AA0C5A989}" srcOrd="1" destOrd="0" presId="urn:microsoft.com/office/officeart/2005/8/layout/orgChart1"/>
    <dgm:cxn modelId="{75C07F9F-2D3E-48D2-AA98-CD0822950B8B}" type="presOf" srcId="{E6586DC0-6DEA-43C2-82D0-C53444850CF3}" destId="{68945653-6524-4EC2-8DE6-EF28BACD64A4}" srcOrd="0" destOrd="0" presId="urn:microsoft.com/office/officeart/2005/8/layout/orgChart1"/>
    <dgm:cxn modelId="{9844D772-556A-4950-A0B3-4289E0D6139C}" type="presOf" srcId="{64A86298-ED9F-4947-B162-693FFF6DD335}" destId="{B1CE6BF9-5C8B-4C50-B9DC-6535DDDB1B87}" srcOrd="1" destOrd="0" presId="urn:microsoft.com/office/officeart/2005/8/layout/orgChart1"/>
    <dgm:cxn modelId="{115DDF49-3F7E-4386-A4D6-DBDA552DDC10}" srcId="{64A86298-ED9F-4947-B162-693FFF6DD335}" destId="{A78DA022-D975-49B5-BDB7-3FDAE5D4A076}" srcOrd="0" destOrd="0" parTransId="{95A0C6B1-6CCB-4F82-88C6-77FC6184E12C}" sibTransId="{B00B44DF-B7AC-486C-8C3D-BB3F76DC03A3}"/>
    <dgm:cxn modelId="{307E2F46-7E32-42C2-95C6-EAECFC52AC5C}" srcId="{715BA4EB-0B22-44AA-B462-D424B0CB275C}" destId="{64A86298-ED9F-4947-B162-693FFF6DD335}" srcOrd="0" destOrd="0" parTransId="{4CB5CC89-35EB-4261-863E-FF34715CDF15}" sibTransId="{CE1620F0-EA95-4692-876E-B03CBE4FC1E4}"/>
    <dgm:cxn modelId="{CA70DB2B-684A-44CC-8C1D-426806756AE0}" type="presOf" srcId="{95A0C6B1-6CCB-4F82-88C6-77FC6184E12C}" destId="{CF98B4AD-BF81-4261-A314-FFE39953D587}" srcOrd="0" destOrd="0" presId="urn:microsoft.com/office/officeart/2005/8/layout/orgChart1"/>
    <dgm:cxn modelId="{F22F535C-D504-460D-8864-6C4DAE15BDD3}" type="presParOf" srcId="{1748B5C5-3493-4128-B955-0A528856E091}" destId="{64012AC4-43BF-4D27-9392-C055F319F409}" srcOrd="0" destOrd="0" presId="urn:microsoft.com/office/officeart/2005/8/layout/orgChart1"/>
    <dgm:cxn modelId="{3D71B4D9-68DB-46C8-BBE5-B8EF2AC66511}" type="presParOf" srcId="{64012AC4-43BF-4D27-9392-C055F319F409}" destId="{276C9120-2080-4D85-8139-6FD78D951F30}" srcOrd="0" destOrd="0" presId="urn:microsoft.com/office/officeart/2005/8/layout/orgChart1"/>
    <dgm:cxn modelId="{45EF39F0-337B-4424-95EA-5872F475A586}" type="presParOf" srcId="{276C9120-2080-4D85-8139-6FD78D951F30}" destId="{5239566B-515E-4C3F-9B51-3ABA788D35B3}" srcOrd="0" destOrd="0" presId="urn:microsoft.com/office/officeart/2005/8/layout/orgChart1"/>
    <dgm:cxn modelId="{7A0646CE-3D53-48EB-A647-93A5D4B4669B}" type="presParOf" srcId="{276C9120-2080-4D85-8139-6FD78D951F30}" destId="{B1CE6BF9-5C8B-4C50-B9DC-6535DDDB1B87}" srcOrd="1" destOrd="0" presId="urn:microsoft.com/office/officeart/2005/8/layout/orgChart1"/>
    <dgm:cxn modelId="{D939CCB6-E186-499E-B3C1-BF49BED09AD6}" type="presParOf" srcId="{64012AC4-43BF-4D27-9392-C055F319F409}" destId="{D1CFFF4C-049A-4DAC-A0B0-179D5087C570}" srcOrd="1" destOrd="0" presId="urn:microsoft.com/office/officeart/2005/8/layout/orgChart1"/>
    <dgm:cxn modelId="{70A5296C-93E4-4E2C-995B-05C020CB6275}" type="presParOf" srcId="{D1CFFF4C-049A-4DAC-A0B0-179D5087C570}" destId="{CF98B4AD-BF81-4261-A314-FFE39953D587}" srcOrd="0" destOrd="0" presId="urn:microsoft.com/office/officeart/2005/8/layout/orgChart1"/>
    <dgm:cxn modelId="{424DB395-8098-4CD6-82B8-2B8C3C324E45}" type="presParOf" srcId="{D1CFFF4C-049A-4DAC-A0B0-179D5087C570}" destId="{75AD58F6-724E-453F-8B4A-792C0A69D756}" srcOrd="1" destOrd="0" presId="urn:microsoft.com/office/officeart/2005/8/layout/orgChart1"/>
    <dgm:cxn modelId="{AAD1BB19-07DB-4F0A-B529-F08C153F2F52}" type="presParOf" srcId="{75AD58F6-724E-453F-8B4A-792C0A69D756}" destId="{ADFEE7C6-DF92-4526-8A1E-3AE76F7DECFD}" srcOrd="0" destOrd="0" presId="urn:microsoft.com/office/officeart/2005/8/layout/orgChart1"/>
    <dgm:cxn modelId="{12874949-9213-4FCD-948F-AE7A7D083174}" type="presParOf" srcId="{ADFEE7C6-DF92-4526-8A1E-3AE76F7DECFD}" destId="{4DF8BD5E-A347-49B0-9F22-C29C55315FD8}" srcOrd="0" destOrd="0" presId="urn:microsoft.com/office/officeart/2005/8/layout/orgChart1"/>
    <dgm:cxn modelId="{6BE680C4-2C8B-4829-B0C4-E5667D652E57}" type="presParOf" srcId="{ADFEE7C6-DF92-4526-8A1E-3AE76F7DECFD}" destId="{7F9C48EC-4296-4033-8E73-5AFBB839D007}" srcOrd="1" destOrd="0" presId="urn:microsoft.com/office/officeart/2005/8/layout/orgChart1"/>
    <dgm:cxn modelId="{E5888E57-8476-4EED-84F1-498CE35A970A}" type="presParOf" srcId="{75AD58F6-724E-453F-8B4A-792C0A69D756}" destId="{1FB79146-153F-4BAE-B991-17E13718DBCF}" srcOrd="1" destOrd="0" presId="urn:microsoft.com/office/officeart/2005/8/layout/orgChart1"/>
    <dgm:cxn modelId="{45BF6EFA-E61F-4A5D-8ADF-9E752D66D935}" type="presParOf" srcId="{75AD58F6-724E-453F-8B4A-792C0A69D756}" destId="{65C1D235-5EFD-4538-A383-27E891C1EBFC}" srcOrd="2" destOrd="0" presId="urn:microsoft.com/office/officeart/2005/8/layout/orgChart1"/>
    <dgm:cxn modelId="{29C09B11-4861-4808-B9ED-9ED6FCE13D8B}" type="presParOf" srcId="{D1CFFF4C-049A-4DAC-A0B0-179D5087C570}" destId="{72F1BF41-2D32-44DE-8BA5-CDC4C011FBC0}" srcOrd="2" destOrd="0" presId="urn:microsoft.com/office/officeart/2005/8/layout/orgChart1"/>
    <dgm:cxn modelId="{F66509BC-3FA4-4624-B422-F0E0A6841D49}" type="presParOf" srcId="{D1CFFF4C-049A-4DAC-A0B0-179D5087C570}" destId="{08082ACF-DB66-47DE-AED8-B392FFD0C31B}" srcOrd="3" destOrd="0" presId="urn:microsoft.com/office/officeart/2005/8/layout/orgChart1"/>
    <dgm:cxn modelId="{7954AF67-83C9-4CF0-A99D-BB7DC1F4C4E7}" type="presParOf" srcId="{08082ACF-DB66-47DE-AED8-B392FFD0C31B}" destId="{A35D70BD-3D50-4948-ADE5-E3B0F3BF5884}" srcOrd="0" destOrd="0" presId="urn:microsoft.com/office/officeart/2005/8/layout/orgChart1"/>
    <dgm:cxn modelId="{15AD7937-C4FC-4D28-A2BD-EA75399597AB}" type="presParOf" srcId="{A35D70BD-3D50-4948-ADE5-E3B0F3BF5884}" destId="{FB963848-B7C8-484D-831D-E7A099698E1E}" srcOrd="0" destOrd="0" presId="urn:microsoft.com/office/officeart/2005/8/layout/orgChart1"/>
    <dgm:cxn modelId="{2FDECD3F-2280-47FA-9ED5-9B9D4C8DE836}" type="presParOf" srcId="{A35D70BD-3D50-4948-ADE5-E3B0F3BF5884}" destId="{DF308976-4590-402B-A2A6-94FF993D7144}" srcOrd="1" destOrd="0" presId="urn:microsoft.com/office/officeart/2005/8/layout/orgChart1"/>
    <dgm:cxn modelId="{018AD125-E85D-4491-B730-DC4BE69066D2}" type="presParOf" srcId="{08082ACF-DB66-47DE-AED8-B392FFD0C31B}" destId="{ACA7A77D-5EA0-45F9-924D-3EEFD2691AC2}" srcOrd="1" destOrd="0" presId="urn:microsoft.com/office/officeart/2005/8/layout/orgChart1"/>
    <dgm:cxn modelId="{93757824-FF3B-4C2F-AA22-5DF2C5B1D3D3}" type="presParOf" srcId="{08082ACF-DB66-47DE-AED8-B392FFD0C31B}" destId="{90928440-62ED-4F86-B226-E929EA54A0D2}" srcOrd="2" destOrd="0" presId="urn:microsoft.com/office/officeart/2005/8/layout/orgChart1"/>
    <dgm:cxn modelId="{F3A5A48B-3208-4195-862F-2F30C991FC52}" type="presParOf" srcId="{D1CFFF4C-049A-4DAC-A0B0-179D5087C570}" destId="{68945653-6524-4EC2-8DE6-EF28BACD64A4}" srcOrd="4" destOrd="0" presId="urn:microsoft.com/office/officeart/2005/8/layout/orgChart1"/>
    <dgm:cxn modelId="{0D8E0B35-644A-4B94-B053-DDC32856E424}" type="presParOf" srcId="{D1CFFF4C-049A-4DAC-A0B0-179D5087C570}" destId="{553F2689-618A-4629-AACE-954EA204C945}" srcOrd="5" destOrd="0" presId="urn:microsoft.com/office/officeart/2005/8/layout/orgChart1"/>
    <dgm:cxn modelId="{01C400AB-DA3F-4F75-8065-E09ED485D655}" type="presParOf" srcId="{553F2689-618A-4629-AACE-954EA204C945}" destId="{CC6DF666-7B3D-45CD-B945-B61017F5A003}" srcOrd="0" destOrd="0" presId="urn:microsoft.com/office/officeart/2005/8/layout/orgChart1"/>
    <dgm:cxn modelId="{9D059DFB-F1C7-487C-8187-7EB8CF902D9C}" type="presParOf" srcId="{CC6DF666-7B3D-45CD-B945-B61017F5A003}" destId="{180B829B-FBAD-49EC-A72C-0CAA73CA9C55}" srcOrd="0" destOrd="0" presId="urn:microsoft.com/office/officeart/2005/8/layout/orgChart1"/>
    <dgm:cxn modelId="{3E1BE5BE-1176-4E61-86D2-21AD789192C9}" type="presParOf" srcId="{CC6DF666-7B3D-45CD-B945-B61017F5A003}" destId="{3E599B24-47B0-450F-9CAE-622AA0C5A989}" srcOrd="1" destOrd="0" presId="urn:microsoft.com/office/officeart/2005/8/layout/orgChart1"/>
    <dgm:cxn modelId="{483248C2-A034-4F32-97B7-06CD509818B9}" type="presParOf" srcId="{553F2689-618A-4629-AACE-954EA204C945}" destId="{A1931BE6-00F0-476F-B2F7-C1053D22A300}" srcOrd="1" destOrd="0" presId="urn:microsoft.com/office/officeart/2005/8/layout/orgChart1"/>
    <dgm:cxn modelId="{D1AE3E35-FD36-40FB-957F-159108B774D7}" type="presParOf" srcId="{553F2689-618A-4629-AACE-954EA204C945}" destId="{DC4DE185-17A4-4E2D-9C9D-B5F1F3DF3E30}" srcOrd="2" destOrd="0" presId="urn:microsoft.com/office/officeart/2005/8/layout/orgChart1"/>
    <dgm:cxn modelId="{BC797F8E-30E1-4A37-BCAA-191C3D619064}" type="presParOf" srcId="{64012AC4-43BF-4D27-9392-C055F319F409}" destId="{6D76178D-8871-4C82-AEFE-CD25AEDB4C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9FA6CE-C8CD-4C63-96D4-62168B1FC1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4C55B25-CA07-4295-AACB-FC0567443EDA}">
      <dgm:prSet/>
      <dgm:spPr/>
      <dgm:t>
        <a:bodyPr/>
        <a:lstStyle/>
        <a:p>
          <a:pPr rtl="0"/>
          <a:r>
            <a:rPr lang="cs-CZ" smtClean="0"/>
            <a:t>111 Všeobecná zdravotní pojišťovna ČR</a:t>
          </a:r>
          <a:endParaRPr lang="cs-CZ"/>
        </a:p>
      </dgm:t>
    </dgm:pt>
    <dgm:pt modelId="{237240C6-33EB-4AB2-AD3B-91C9509ACD27}" type="parTrans" cxnId="{4CBFBF32-04B6-4D67-9526-7E6D9D37B77E}">
      <dgm:prSet/>
      <dgm:spPr/>
      <dgm:t>
        <a:bodyPr/>
        <a:lstStyle/>
        <a:p>
          <a:endParaRPr lang="cs-CZ"/>
        </a:p>
      </dgm:t>
    </dgm:pt>
    <dgm:pt modelId="{7D6F7336-5D8D-46BD-B201-E89735491C3B}" type="sibTrans" cxnId="{4CBFBF32-04B6-4D67-9526-7E6D9D37B77E}">
      <dgm:prSet/>
      <dgm:spPr/>
      <dgm:t>
        <a:bodyPr/>
        <a:lstStyle/>
        <a:p>
          <a:endParaRPr lang="cs-CZ"/>
        </a:p>
      </dgm:t>
    </dgm:pt>
    <dgm:pt modelId="{C3012092-C7D9-4571-8232-18AB28B0F22C}">
      <dgm:prSet/>
      <dgm:spPr/>
      <dgm:t>
        <a:bodyPr/>
        <a:lstStyle/>
        <a:p>
          <a:pPr rtl="0"/>
          <a:r>
            <a:rPr lang="cs-CZ" smtClean="0"/>
            <a:t>201 Vojenská zdravotní pojišťovna ČR</a:t>
          </a:r>
          <a:endParaRPr lang="cs-CZ"/>
        </a:p>
      </dgm:t>
    </dgm:pt>
    <dgm:pt modelId="{C618660F-6F19-45DB-99F3-61DB01F71CBE}" type="parTrans" cxnId="{5B4103FB-5BF7-416B-A97F-D382919FC350}">
      <dgm:prSet/>
      <dgm:spPr/>
      <dgm:t>
        <a:bodyPr/>
        <a:lstStyle/>
        <a:p>
          <a:endParaRPr lang="cs-CZ"/>
        </a:p>
      </dgm:t>
    </dgm:pt>
    <dgm:pt modelId="{6543BC6C-5980-4582-BA94-66C2FBD897D2}" type="sibTrans" cxnId="{5B4103FB-5BF7-416B-A97F-D382919FC350}">
      <dgm:prSet/>
      <dgm:spPr/>
      <dgm:t>
        <a:bodyPr/>
        <a:lstStyle/>
        <a:p>
          <a:endParaRPr lang="cs-CZ"/>
        </a:p>
      </dgm:t>
    </dgm:pt>
    <dgm:pt modelId="{8C148233-2132-4929-8067-048F808CAA80}">
      <dgm:prSet/>
      <dgm:spPr/>
      <dgm:t>
        <a:bodyPr/>
        <a:lstStyle/>
        <a:p>
          <a:pPr rtl="0"/>
          <a:r>
            <a:rPr lang="cs-CZ" smtClean="0"/>
            <a:t>205 Česká průmyslová zdravotní pojišťovna</a:t>
          </a:r>
          <a:endParaRPr lang="cs-CZ"/>
        </a:p>
      </dgm:t>
    </dgm:pt>
    <dgm:pt modelId="{E1BA7526-E078-461E-AD8E-14CBFD2F06E5}" type="parTrans" cxnId="{DBF15CC6-35BD-41D2-9747-47138601F03A}">
      <dgm:prSet/>
      <dgm:spPr/>
      <dgm:t>
        <a:bodyPr/>
        <a:lstStyle/>
        <a:p>
          <a:endParaRPr lang="cs-CZ"/>
        </a:p>
      </dgm:t>
    </dgm:pt>
    <dgm:pt modelId="{719DD450-A8B5-423B-B1C9-16719DB92D78}" type="sibTrans" cxnId="{DBF15CC6-35BD-41D2-9747-47138601F03A}">
      <dgm:prSet/>
      <dgm:spPr/>
      <dgm:t>
        <a:bodyPr/>
        <a:lstStyle/>
        <a:p>
          <a:endParaRPr lang="cs-CZ"/>
        </a:p>
      </dgm:t>
    </dgm:pt>
    <dgm:pt modelId="{41164000-7C0C-4FC9-8669-F39DBED8B9FC}">
      <dgm:prSet/>
      <dgm:spPr/>
      <dgm:t>
        <a:bodyPr/>
        <a:lstStyle/>
        <a:p>
          <a:pPr rtl="0"/>
          <a:r>
            <a:rPr lang="cs-CZ" smtClean="0"/>
            <a:t>207 Oborová zdravotní poj. zam. bank, poj. a stav.</a:t>
          </a:r>
          <a:endParaRPr lang="cs-CZ"/>
        </a:p>
      </dgm:t>
    </dgm:pt>
    <dgm:pt modelId="{14E7DDFD-C4F8-45CB-9BCD-0AE683000D39}" type="parTrans" cxnId="{6FF1EF87-6381-49BC-B603-405E0A398CDA}">
      <dgm:prSet/>
      <dgm:spPr/>
      <dgm:t>
        <a:bodyPr/>
        <a:lstStyle/>
        <a:p>
          <a:endParaRPr lang="cs-CZ"/>
        </a:p>
      </dgm:t>
    </dgm:pt>
    <dgm:pt modelId="{54307A53-ABB3-4725-8F5B-3C61B39DCEEC}" type="sibTrans" cxnId="{6FF1EF87-6381-49BC-B603-405E0A398CDA}">
      <dgm:prSet/>
      <dgm:spPr/>
      <dgm:t>
        <a:bodyPr/>
        <a:lstStyle/>
        <a:p>
          <a:endParaRPr lang="cs-CZ"/>
        </a:p>
      </dgm:t>
    </dgm:pt>
    <dgm:pt modelId="{04F6593B-84A3-4BFA-A272-678E2031EA5B}">
      <dgm:prSet/>
      <dgm:spPr/>
      <dgm:t>
        <a:bodyPr/>
        <a:lstStyle/>
        <a:p>
          <a:pPr rtl="0"/>
          <a:r>
            <a:rPr lang="cs-CZ" smtClean="0"/>
            <a:t>209 Zaměstnanecká pojišťovna Škoda</a:t>
          </a:r>
          <a:endParaRPr lang="cs-CZ"/>
        </a:p>
      </dgm:t>
    </dgm:pt>
    <dgm:pt modelId="{609ABFEC-22DA-40C8-88C9-3427A78A0337}" type="parTrans" cxnId="{8144B9F4-B745-479D-9B08-4052AB026E9C}">
      <dgm:prSet/>
      <dgm:spPr/>
      <dgm:t>
        <a:bodyPr/>
        <a:lstStyle/>
        <a:p>
          <a:endParaRPr lang="cs-CZ"/>
        </a:p>
      </dgm:t>
    </dgm:pt>
    <dgm:pt modelId="{36679041-E10D-452F-A0B7-D4CCDE008A8E}" type="sibTrans" cxnId="{8144B9F4-B745-479D-9B08-4052AB026E9C}">
      <dgm:prSet/>
      <dgm:spPr/>
      <dgm:t>
        <a:bodyPr/>
        <a:lstStyle/>
        <a:p>
          <a:endParaRPr lang="cs-CZ"/>
        </a:p>
      </dgm:t>
    </dgm:pt>
    <dgm:pt modelId="{A6F86A08-350D-4084-8BCB-3425F85F78D9}">
      <dgm:prSet/>
      <dgm:spPr/>
      <dgm:t>
        <a:bodyPr/>
        <a:lstStyle/>
        <a:p>
          <a:pPr rtl="0"/>
          <a:r>
            <a:rPr lang="cs-CZ" smtClean="0"/>
            <a:t>211 Zdravotní pojišťovna ministerstva vnitra ČR</a:t>
          </a:r>
          <a:endParaRPr lang="cs-CZ"/>
        </a:p>
      </dgm:t>
    </dgm:pt>
    <dgm:pt modelId="{943242FA-125D-4267-B313-1D5433D4604A}" type="parTrans" cxnId="{090169D4-D448-4BA1-8A26-D95ED14EBE80}">
      <dgm:prSet/>
      <dgm:spPr/>
      <dgm:t>
        <a:bodyPr/>
        <a:lstStyle/>
        <a:p>
          <a:endParaRPr lang="cs-CZ"/>
        </a:p>
      </dgm:t>
    </dgm:pt>
    <dgm:pt modelId="{8007F35F-E0C0-4D54-B647-DD40BB417969}" type="sibTrans" cxnId="{090169D4-D448-4BA1-8A26-D95ED14EBE80}">
      <dgm:prSet/>
      <dgm:spPr/>
      <dgm:t>
        <a:bodyPr/>
        <a:lstStyle/>
        <a:p>
          <a:endParaRPr lang="cs-CZ"/>
        </a:p>
      </dgm:t>
    </dgm:pt>
    <dgm:pt modelId="{C6EB2100-129F-4C20-9C42-883DBCF5B90D}">
      <dgm:prSet/>
      <dgm:spPr/>
      <dgm:t>
        <a:bodyPr/>
        <a:lstStyle/>
        <a:p>
          <a:pPr rtl="0"/>
          <a:r>
            <a:rPr lang="cs-CZ" smtClean="0"/>
            <a:t>213 Revírní bratrská pokladna, zdrav. pojišťovna</a:t>
          </a:r>
          <a:endParaRPr lang="cs-CZ"/>
        </a:p>
      </dgm:t>
    </dgm:pt>
    <dgm:pt modelId="{A48ED251-B535-4302-A306-278E43C21AAE}" type="parTrans" cxnId="{DE8A75A4-DECD-4ACB-A3DB-08DF6D4CE7D3}">
      <dgm:prSet/>
      <dgm:spPr/>
      <dgm:t>
        <a:bodyPr/>
        <a:lstStyle/>
        <a:p>
          <a:endParaRPr lang="cs-CZ"/>
        </a:p>
      </dgm:t>
    </dgm:pt>
    <dgm:pt modelId="{28DE79CC-ACB7-4DCC-A4CE-D465B5CBBF23}" type="sibTrans" cxnId="{DE8A75A4-DECD-4ACB-A3DB-08DF6D4CE7D3}">
      <dgm:prSet/>
      <dgm:spPr/>
      <dgm:t>
        <a:bodyPr/>
        <a:lstStyle/>
        <a:p>
          <a:endParaRPr lang="cs-CZ"/>
        </a:p>
      </dgm:t>
    </dgm:pt>
    <dgm:pt modelId="{681C68D9-472B-4CE9-8354-B47256415B57}" type="pres">
      <dgm:prSet presAssocID="{C79FA6CE-C8CD-4C63-96D4-62168B1FC1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E03FD0-1551-4CF3-969D-33EC0168C35D}" type="pres">
      <dgm:prSet presAssocID="{A4C55B25-CA07-4295-AACB-FC0567443ED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62729A-CB05-4116-81F0-CB4967F376DC}" type="pres">
      <dgm:prSet presAssocID="{7D6F7336-5D8D-46BD-B201-E89735491C3B}" presName="spacer" presStyleCnt="0"/>
      <dgm:spPr/>
    </dgm:pt>
    <dgm:pt modelId="{D8647225-2D96-40D4-AC53-73275861AD88}" type="pres">
      <dgm:prSet presAssocID="{C3012092-C7D9-4571-8232-18AB28B0F22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CD6F43-B6D0-4625-8F3F-0E07839E44EC}" type="pres">
      <dgm:prSet presAssocID="{6543BC6C-5980-4582-BA94-66C2FBD897D2}" presName="spacer" presStyleCnt="0"/>
      <dgm:spPr/>
    </dgm:pt>
    <dgm:pt modelId="{779E5314-6824-400E-85ED-C0ABB3BE122B}" type="pres">
      <dgm:prSet presAssocID="{8C148233-2132-4929-8067-048F808CAA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3E37A4-438F-49A3-BC2E-87217D5C3192}" type="pres">
      <dgm:prSet presAssocID="{719DD450-A8B5-423B-B1C9-16719DB92D78}" presName="spacer" presStyleCnt="0"/>
      <dgm:spPr/>
    </dgm:pt>
    <dgm:pt modelId="{E9EB347E-B66E-43C2-8539-E2A8ED5247C1}" type="pres">
      <dgm:prSet presAssocID="{41164000-7C0C-4FC9-8669-F39DBED8B9F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55598B-D599-4A4E-9677-43EC0A9A67C8}" type="pres">
      <dgm:prSet presAssocID="{54307A53-ABB3-4725-8F5B-3C61B39DCEEC}" presName="spacer" presStyleCnt="0"/>
      <dgm:spPr/>
    </dgm:pt>
    <dgm:pt modelId="{DAC9D723-0208-423D-ABCE-7C8FBC2D77A6}" type="pres">
      <dgm:prSet presAssocID="{04F6593B-84A3-4BFA-A272-678E2031EA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BE269E-7FAC-4981-AD4A-8638BCBABB1F}" type="pres">
      <dgm:prSet presAssocID="{36679041-E10D-452F-A0B7-D4CCDE008A8E}" presName="spacer" presStyleCnt="0"/>
      <dgm:spPr/>
    </dgm:pt>
    <dgm:pt modelId="{B5A7F5EE-FB25-400B-9D13-5A2068187D6D}" type="pres">
      <dgm:prSet presAssocID="{A6F86A08-350D-4084-8BCB-3425F85F78D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2FDFD6-7CFA-445E-89C8-184C06AE65DF}" type="pres">
      <dgm:prSet presAssocID="{8007F35F-E0C0-4D54-B647-DD40BB417969}" presName="spacer" presStyleCnt="0"/>
      <dgm:spPr/>
    </dgm:pt>
    <dgm:pt modelId="{4F80EBFA-00CE-4824-AF37-0A8D47FF5E29}" type="pres">
      <dgm:prSet presAssocID="{C6EB2100-129F-4C20-9C42-883DBCF5B90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F15CC6-35BD-41D2-9747-47138601F03A}" srcId="{C79FA6CE-C8CD-4C63-96D4-62168B1FC17B}" destId="{8C148233-2132-4929-8067-048F808CAA80}" srcOrd="2" destOrd="0" parTransId="{E1BA7526-E078-461E-AD8E-14CBFD2F06E5}" sibTransId="{719DD450-A8B5-423B-B1C9-16719DB92D78}"/>
    <dgm:cxn modelId="{2105CD8B-EE09-47AC-962B-BBEFE5475EA0}" type="presOf" srcId="{A4C55B25-CA07-4295-AACB-FC0567443EDA}" destId="{12E03FD0-1551-4CF3-969D-33EC0168C35D}" srcOrd="0" destOrd="0" presId="urn:microsoft.com/office/officeart/2005/8/layout/vList2"/>
    <dgm:cxn modelId="{9F3E096E-42BF-48E8-858E-1BDD8AA4ADB0}" type="presOf" srcId="{41164000-7C0C-4FC9-8669-F39DBED8B9FC}" destId="{E9EB347E-B66E-43C2-8539-E2A8ED5247C1}" srcOrd="0" destOrd="0" presId="urn:microsoft.com/office/officeart/2005/8/layout/vList2"/>
    <dgm:cxn modelId="{B5720AD1-182F-4A4C-86F2-B14110C101D4}" type="presOf" srcId="{C79FA6CE-C8CD-4C63-96D4-62168B1FC17B}" destId="{681C68D9-472B-4CE9-8354-B47256415B57}" srcOrd="0" destOrd="0" presId="urn:microsoft.com/office/officeart/2005/8/layout/vList2"/>
    <dgm:cxn modelId="{8144B9F4-B745-479D-9B08-4052AB026E9C}" srcId="{C79FA6CE-C8CD-4C63-96D4-62168B1FC17B}" destId="{04F6593B-84A3-4BFA-A272-678E2031EA5B}" srcOrd="4" destOrd="0" parTransId="{609ABFEC-22DA-40C8-88C9-3427A78A0337}" sibTransId="{36679041-E10D-452F-A0B7-D4CCDE008A8E}"/>
    <dgm:cxn modelId="{090169D4-D448-4BA1-8A26-D95ED14EBE80}" srcId="{C79FA6CE-C8CD-4C63-96D4-62168B1FC17B}" destId="{A6F86A08-350D-4084-8BCB-3425F85F78D9}" srcOrd="5" destOrd="0" parTransId="{943242FA-125D-4267-B313-1D5433D4604A}" sibTransId="{8007F35F-E0C0-4D54-B647-DD40BB417969}"/>
    <dgm:cxn modelId="{C993E9B2-9195-4FD8-B2B2-552E98A9C516}" type="presOf" srcId="{8C148233-2132-4929-8067-048F808CAA80}" destId="{779E5314-6824-400E-85ED-C0ABB3BE122B}" srcOrd="0" destOrd="0" presId="urn:microsoft.com/office/officeart/2005/8/layout/vList2"/>
    <dgm:cxn modelId="{4AA63A71-EF3A-481C-8A2D-8322C8BAFC31}" type="presOf" srcId="{C3012092-C7D9-4571-8232-18AB28B0F22C}" destId="{D8647225-2D96-40D4-AC53-73275861AD88}" srcOrd="0" destOrd="0" presId="urn:microsoft.com/office/officeart/2005/8/layout/vList2"/>
    <dgm:cxn modelId="{BFB68E28-FC58-47D6-8DEF-8482ADD629B1}" type="presOf" srcId="{C6EB2100-129F-4C20-9C42-883DBCF5B90D}" destId="{4F80EBFA-00CE-4824-AF37-0A8D47FF5E29}" srcOrd="0" destOrd="0" presId="urn:microsoft.com/office/officeart/2005/8/layout/vList2"/>
    <dgm:cxn modelId="{6FF1EF87-6381-49BC-B603-405E0A398CDA}" srcId="{C79FA6CE-C8CD-4C63-96D4-62168B1FC17B}" destId="{41164000-7C0C-4FC9-8669-F39DBED8B9FC}" srcOrd="3" destOrd="0" parTransId="{14E7DDFD-C4F8-45CB-9BCD-0AE683000D39}" sibTransId="{54307A53-ABB3-4725-8F5B-3C61B39DCEEC}"/>
    <dgm:cxn modelId="{5B4103FB-5BF7-416B-A97F-D382919FC350}" srcId="{C79FA6CE-C8CD-4C63-96D4-62168B1FC17B}" destId="{C3012092-C7D9-4571-8232-18AB28B0F22C}" srcOrd="1" destOrd="0" parTransId="{C618660F-6F19-45DB-99F3-61DB01F71CBE}" sibTransId="{6543BC6C-5980-4582-BA94-66C2FBD897D2}"/>
    <dgm:cxn modelId="{9ABEFB6B-4617-4299-B2C6-314FC507CFDA}" type="presOf" srcId="{A6F86A08-350D-4084-8BCB-3425F85F78D9}" destId="{B5A7F5EE-FB25-400B-9D13-5A2068187D6D}" srcOrd="0" destOrd="0" presId="urn:microsoft.com/office/officeart/2005/8/layout/vList2"/>
    <dgm:cxn modelId="{68942C97-5A29-4C52-9CA1-949FBB13A0A7}" type="presOf" srcId="{04F6593B-84A3-4BFA-A272-678E2031EA5B}" destId="{DAC9D723-0208-423D-ABCE-7C8FBC2D77A6}" srcOrd="0" destOrd="0" presId="urn:microsoft.com/office/officeart/2005/8/layout/vList2"/>
    <dgm:cxn modelId="{DE8A75A4-DECD-4ACB-A3DB-08DF6D4CE7D3}" srcId="{C79FA6CE-C8CD-4C63-96D4-62168B1FC17B}" destId="{C6EB2100-129F-4C20-9C42-883DBCF5B90D}" srcOrd="6" destOrd="0" parTransId="{A48ED251-B535-4302-A306-278E43C21AAE}" sibTransId="{28DE79CC-ACB7-4DCC-A4CE-D465B5CBBF23}"/>
    <dgm:cxn modelId="{4CBFBF32-04B6-4D67-9526-7E6D9D37B77E}" srcId="{C79FA6CE-C8CD-4C63-96D4-62168B1FC17B}" destId="{A4C55B25-CA07-4295-AACB-FC0567443EDA}" srcOrd="0" destOrd="0" parTransId="{237240C6-33EB-4AB2-AD3B-91C9509ACD27}" sibTransId="{7D6F7336-5D8D-46BD-B201-E89735491C3B}"/>
    <dgm:cxn modelId="{698373C9-3D66-4777-9554-8A5FF2AC1D67}" type="presParOf" srcId="{681C68D9-472B-4CE9-8354-B47256415B57}" destId="{12E03FD0-1551-4CF3-969D-33EC0168C35D}" srcOrd="0" destOrd="0" presId="urn:microsoft.com/office/officeart/2005/8/layout/vList2"/>
    <dgm:cxn modelId="{9DDD60B0-3EAE-4460-9909-6780FB41356D}" type="presParOf" srcId="{681C68D9-472B-4CE9-8354-B47256415B57}" destId="{9862729A-CB05-4116-81F0-CB4967F376DC}" srcOrd="1" destOrd="0" presId="urn:microsoft.com/office/officeart/2005/8/layout/vList2"/>
    <dgm:cxn modelId="{924F1848-41DB-4660-953B-217B975E6520}" type="presParOf" srcId="{681C68D9-472B-4CE9-8354-B47256415B57}" destId="{D8647225-2D96-40D4-AC53-73275861AD88}" srcOrd="2" destOrd="0" presId="urn:microsoft.com/office/officeart/2005/8/layout/vList2"/>
    <dgm:cxn modelId="{AEC5AA05-1E76-4C66-AB78-9E9C0682D7E9}" type="presParOf" srcId="{681C68D9-472B-4CE9-8354-B47256415B57}" destId="{24CD6F43-B6D0-4625-8F3F-0E07839E44EC}" srcOrd="3" destOrd="0" presId="urn:microsoft.com/office/officeart/2005/8/layout/vList2"/>
    <dgm:cxn modelId="{3FACAC70-55BF-404C-8614-4D292095E0AE}" type="presParOf" srcId="{681C68D9-472B-4CE9-8354-B47256415B57}" destId="{779E5314-6824-400E-85ED-C0ABB3BE122B}" srcOrd="4" destOrd="0" presId="urn:microsoft.com/office/officeart/2005/8/layout/vList2"/>
    <dgm:cxn modelId="{F1D250B3-E04D-4966-B55D-3678D9E76786}" type="presParOf" srcId="{681C68D9-472B-4CE9-8354-B47256415B57}" destId="{1F3E37A4-438F-49A3-BC2E-87217D5C3192}" srcOrd="5" destOrd="0" presId="urn:microsoft.com/office/officeart/2005/8/layout/vList2"/>
    <dgm:cxn modelId="{8D3DDFBA-3E82-420E-ABFB-CC6C409954E8}" type="presParOf" srcId="{681C68D9-472B-4CE9-8354-B47256415B57}" destId="{E9EB347E-B66E-43C2-8539-E2A8ED5247C1}" srcOrd="6" destOrd="0" presId="urn:microsoft.com/office/officeart/2005/8/layout/vList2"/>
    <dgm:cxn modelId="{AA974F34-AF24-41E2-8BB9-523C1B7204AE}" type="presParOf" srcId="{681C68D9-472B-4CE9-8354-B47256415B57}" destId="{7D55598B-D599-4A4E-9677-43EC0A9A67C8}" srcOrd="7" destOrd="0" presId="urn:microsoft.com/office/officeart/2005/8/layout/vList2"/>
    <dgm:cxn modelId="{5E709773-47B8-4235-A036-4F4045961A89}" type="presParOf" srcId="{681C68D9-472B-4CE9-8354-B47256415B57}" destId="{DAC9D723-0208-423D-ABCE-7C8FBC2D77A6}" srcOrd="8" destOrd="0" presId="urn:microsoft.com/office/officeart/2005/8/layout/vList2"/>
    <dgm:cxn modelId="{221FF546-6159-4DD1-874B-171B6FA87F24}" type="presParOf" srcId="{681C68D9-472B-4CE9-8354-B47256415B57}" destId="{EBBE269E-7FAC-4981-AD4A-8638BCBABB1F}" srcOrd="9" destOrd="0" presId="urn:microsoft.com/office/officeart/2005/8/layout/vList2"/>
    <dgm:cxn modelId="{5187B170-1E03-418B-A5EE-C681EA6D0CCE}" type="presParOf" srcId="{681C68D9-472B-4CE9-8354-B47256415B57}" destId="{B5A7F5EE-FB25-400B-9D13-5A2068187D6D}" srcOrd="10" destOrd="0" presId="urn:microsoft.com/office/officeart/2005/8/layout/vList2"/>
    <dgm:cxn modelId="{AFB17617-D0A5-4896-A7FB-21C29E2C5BF9}" type="presParOf" srcId="{681C68D9-472B-4CE9-8354-B47256415B57}" destId="{332FDFD6-7CFA-445E-89C8-184C06AE65DF}" srcOrd="11" destOrd="0" presId="urn:microsoft.com/office/officeart/2005/8/layout/vList2"/>
    <dgm:cxn modelId="{9747DAB9-6D75-4978-B8A3-C1F1A35427E5}" type="presParOf" srcId="{681C68D9-472B-4CE9-8354-B47256415B57}" destId="{4F80EBFA-00CE-4824-AF37-0A8D47FF5E2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520903-F120-492B-8461-1BA5ABFC78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CACD88C-DBB6-47E7-B13B-1F251F96BE0F}">
      <dgm:prSet/>
      <dgm:spPr/>
      <dgm:t>
        <a:bodyPr/>
        <a:lstStyle/>
        <a:p>
          <a:pPr rtl="0"/>
          <a:r>
            <a:rPr lang="cs-CZ" smtClean="0"/>
            <a:t>Kraje</a:t>
          </a:r>
          <a:endParaRPr lang="cs-CZ"/>
        </a:p>
      </dgm:t>
    </dgm:pt>
    <dgm:pt modelId="{0A908B1F-8B09-4661-A161-AF0893660529}" type="parTrans" cxnId="{29A23028-5D84-4593-86D5-9D95610F2C76}">
      <dgm:prSet/>
      <dgm:spPr/>
      <dgm:t>
        <a:bodyPr/>
        <a:lstStyle/>
        <a:p>
          <a:endParaRPr lang="cs-CZ"/>
        </a:p>
      </dgm:t>
    </dgm:pt>
    <dgm:pt modelId="{46C42BAE-FCFC-461D-BC4F-EF0CB26909B9}" type="sibTrans" cxnId="{29A23028-5D84-4593-86D5-9D95610F2C76}">
      <dgm:prSet/>
      <dgm:spPr/>
      <dgm:t>
        <a:bodyPr/>
        <a:lstStyle/>
        <a:p>
          <a:endParaRPr lang="cs-CZ"/>
        </a:p>
      </dgm:t>
    </dgm:pt>
    <dgm:pt modelId="{763372CD-4287-4006-8147-5025AD2949B0}">
      <dgm:prSet/>
      <dgm:spPr/>
      <dgm:t>
        <a:bodyPr/>
        <a:lstStyle/>
        <a:p>
          <a:pPr rtl="0"/>
          <a:r>
            <a:rPr lang="cs-CZ" smtClean="0"/>
            <a:t>Obce</a:t>
          </a:r>
          <a:endParaRPr lang="cs-CZ"/>
        </a:p>
      </dgm:t>
    </dgm:pt>
    <dgm:pt modelId="{A7C83B9B-D486-4C71-8140-399D19C7B25A}" type="parTrans" cxnId="{4652EEAB-94A7-4849-BBF2-C8B8555548CF}">
      <dgm:prSet/>
      <dgm:spPr/>
      <dgm:t>
        <a:bodyPr/>
        <a:lstStyle/>
        <a:p>
          <a:endParaRPr lang="cs-CZ"/>
        </a:p>
      </dgm:t>
    </dgm:pt>
    <dgm:pt modelId="{B5391A41-50B3-4C70-976A-1172A047ADF6}" type="sibTrans" cxnId="{4652EEAB-94A7-4849-BBF2-C8B8555548CF}">
      <dgm:prSet/>
      <dgm:spPr/>
      <dgm:t>
        <a:bodyPr/>
        <a:lstStyle/>
        <a:p>
          <a:endParaRPr lang="cs-CZ"/>
        </a:p>
      </dgm:t>
    </dgm:pt>
    <dgm:pt modelId="{0068CA47-EFED-4E7C-B088-FB65E4E79D7C}">
      <dgm:prSet/>
      <dgm:spPr/>
      <dgm:t>
        <a:bodyPr/>
        <a:lstStyle/>
        <a:p>
          <a:pPr rtl="0"/>
          <a:r>
            <a:rPr lang="cs-CZ" smtClean="0"/>
            <a:t>Poskytovatelé zdravotních služeb</a:t>
          </a:r>
          <a:endParaRPr lang="cs-CZ"/>
        </a:p>
      </dgm:t>
    </dgm:pt>
    <dgm:pt modelId="{20731161-F261-4FB9-8922-2E192A080D79}" type="parTrans" cxnId="{C85876EF-9C9A-41E7-ACCE-55050CD1F795}">
      <dgm:prSet/>
      <dgm:spPr/>
      <dgm:t>
        <a:bodyPr/>
        <a:lstStyle/>
        <a:p>
          <a:endParaRPr lang="cs-CZ"/>
        </a:p>
      </dgm:t>
    </dgm:pt>
    <dgm:pt modelId="{3B1203C3-75A0-46B3-A38A-B6207560AEE3}" type="sibTrans" cxnId="{C85876EF-9C9A-41E7-ACCE-55050CD1F795}">
      <dgm:prSet/>
      <dgm:spPr/>
      <dgm:t>
        <a:bodyPr/>
        <a:lstStyle/>
        <a:p>
          <a:endParaRPr lang="cs-CZ"/>
        </a:p>
      </dgm:t>
    </dgm:pt>
    <dgm:pt modelId="{16F60852-794D-4E62-ACDA-362D8D28C116}">
      <dgm:prSet/>
      <dgm:spPr/>
      <dgm:t>
        <a:bodyPr/>
        <a:lstStyle/>
        <a:p>
          <a:pPr rtl="0"/>
          <a:r>
            <a:rPr lang="cs-CZ" smtClean="0"/>
            <a:t>Zdravotničtí pracovníci </a:t>
          </a:r>
          <a:endParaRPr lang="cs-CZ"/>
        </a:p>
      </dgm:t>
    </dgm:pt>
    <dgm:pt modelId="{B8BF9724-60E2-4B71-8B95-80FE0D0DC97A}" type="parTrans" cxnId="{C9E89E02-C039-4524-B02B-7556D4FA828F}">
      <dgm:prSet/>
      <dgm:spPr/>
      <dgm:t>
        <a:bodyPr/>
        <a:lstStyle/>
        <a:p>
          <a:endParaRPr lang="cs-CZ"/>
        </a:p>
      </dgm:t>
    </dgm:pt>
    <dgm:pt modelId="{B34C6E30-37C2-4BEE-BD68-CFA6FE520188}" type="sibTrans" cxnId="{C9E89E02-C039-4524-B02B-7556D4FA828F}">
      <dgm:prSet/>
      <dgm:spPr/>
      <dgm:t>
        <a:bodyPr/>
        <a:lstStyle/>
        <a:p>
          <a:endParaRPr lang="cs-CZ"/>
        </a:p>
      </dgm:t>
    </dgm:pt>
    <dgm:pt modelId="{88F85FAB-39A9-49DF-BBDD-4E1BBDCEE248}" type="pres">
      <dgm:prSet presAssocID="{56520903-F120-492B-8461-1BA5ABFC7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EE7A6B6-F838-443F-815C-3C800BC1BBD4}" type="pres">
      <dgm:prSet presAssocID="{FCACD88C-DBB6-47E7-B13B-1F251F96BE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4B18C6-0111-4BB4-9BBE-168E26C3E0D8}" type="pres">
      <dgm:prSet presAssocID="{46C42BAE-FCFC-461D-BC4F-EF0CB26909B9}" presName="spacer" presStyleCnt="0"/>
      <dgm:spPr/>
    </dgm:pt>
    <dgm:pt modelId="{7AA9B26C-8353-4EDA-B96E-60F938D279B8}" type="pres">
      <dgm:prSet presAssocID="{763372CD-4287-4006-8147-5025AD2949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B2FBC2-3DA2-4F51-BA6D-BE71EA7B73BA}" type="pres">
      <dgm:prSet presAssocID="{B5391A41-50B3-4C70-976A-1172A047ADF6}" presName="spacer" presStyleCnt="0"/>
      <dgm:spPr/>
    </dgm:pt>
    <dgm:pt modelId="{8EC706FB-9B8B-4625-A734-262DA33F96A9}" type="pres">
      <dgm:prSet presAssocID="{0068CA47-EFED-4E7C-B088-FB65E4E79D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1C35F-717E-411D-9BCF-83DD4BC109B7}" type="pres">
      <dgm:prSet presAssocID="{3B1203C3-75A0-46B3-A38A-B6207560AEE3}" presName="spacer" presStyleCnt="0"/>
      <dgm:spPr/>
    </dgm:pt>
    <dgm:pt modelId="{B527B27E-D04A-4920-9EC1-A63842AA0579}" type="pres">
      <dgm:prSet presAssocID="{16F60852-794D-4E62-ACDA-362D8D28C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A23028-5D84-4593-86D5-9D95610F2C76}" srcId="{56520903-F120-492B-8461-1BA5ABFC78CD}" destId="{FCACD88C-DBB6-47E7-B13B-1F251F96BE0F}" srcOrd="0" destOrd="0" parTransId="{0A908B1F-8B09-4661-A161-AF0893660529}" sibTransId="{46C42BAE-FCFC-461D-BC4F-EF0CB26909B9}"/>
    <dgm:cxn modelId="{28574050-9BA0-4F28-95A0-DD85EEBCB2DD}" type="presOf" srcId="{763372CD-4287-4006-8147-5025AD2949B0}" destId="{7AA9B26C-8353-4EDA-B96E-60F938D279B8}" srcOrd="0" destOrd="0" presId="urn:microsoft.com/office/officeart/2005/8/layout/vList2"/>
    <dgm:cxn modelId="{8CB40B85-A30B-4D2E-8516-37D7C6523EEB}" type="presOf" srcId="{56520903-F120-492B-8461-1BA5ABFC78CD}" destId="{88F85FAB-39A9-49DF-BBDD-4E1BBDCEE248}" srcOrd="0" destOrd="0" presId="urn:microsoft.com/office/officeart/2005/8/layout/vList2"/>
    <dgm:cxn modelId="{C9E89E02-C039-4524-B02B-7556D4FA828F}" srcId="{56520903-F120-492B-8461-1BA5ABFC78CD}" destId="{16F60852-794D-4E62-ACDA-362D8D28C116}" srcOrd="3" destOrd="0" parTransId="{B8BF9724-60E2-4B71-8B95-80FE0D0DC97A}" sibTransId="{B34C6E30-37C2-4BEE-BD68-CFA6FE520188}"/>
    <dgm:cxn modelId="{C85876EF-9C9A-41E7-ACCE-55050CD1F795}" srcId="{56520903-F120-492B-8461-1BA5ABFC78CD}" destId="{0068CA47-EFED-4E7C-B088-FB65E4E79D7C}" srcOrd="2" destOrd="0" parTransId="{20731161-F261-4FB9-8922-2E192A080D79}" sibTransId="{3B1203C3-75A0-46B3-A38A-B6207560AEE3}"/>
    <dgm:cxn modelId="{0B59955A-190D-4966-BCEC-4E64D83E3308}" type="presOf" srcId="{16F60852-794D-4E62-ACDA-362D8D28C116}" destId="{B527B27E-D04A-4920-9EC1-A63842AA0579}" srcOrd="0" destOrd="0" presId="urn:microsoft.com/office/officeart/2005/8/layout/vList2"/>
    <dgm:cxn modelId="{42D9AB30-C772-4417-BDF3-991F02A4EAAA}" type="presOf" srcId="{FCACD88C-DBB6-47E7-B13B-1F251F96BE0F}" destId="{CEE7A6B6-F838-443F-815C-3C800BC1BBD4}" srcOrd="0" destOrd="0" presId="urn:microsoft.com/office/officeart/2005/8/layout/vList2"/>
    <dgm:cxn modelId="{4652EEAB-94A7-4849-BBF2-C8B8555548CF}" srcId="{56520903-F120-492B-8461-1BA5ABFC78CD}" destId="{763372CD-4287-4006-8147-5025AD2949B0}" srcOrd="1" destOrd="0" parTransId="{A7C83B9B-D486-4C71-8140-399D19C7B25A}" sibTransId="{B5391A41-50B3-4C70-976A-1172A047ADF6}"/>
    <dgm:cxn modelId="{229C6084-E3FE-47C5-B253-8F159FF33720}" type="presOf" srcId="{0068CA47-EFED-4E7C-B088-FB65E4E79D7C}" destId="{8EC706FB-9B8B-4625-A734-262DA33F96A9}" srcOrd="0" destOrd="0" presId="urn:microsoft.com/office/officeart/2005/8/layout/vList2"/>
    <dgm:cxn modelId="{6E3CA344-0243-42FB-98AC-6B0B42A9477E}" type="presParOf" srcId="{88F85FAB-39A9-49DF-BBDD-4E1BBDCEE248}" destId="{CEE7A6B6-F838-443F-815C-3C800BC1BBD4}" srcOrd="0" destOrd="0" presId="urn:microsoft.com/office/officeart/2005/8/layout/vList2"/>
    <dgm:cxn modelId="{4AFF092B-28F1-4290-9E65-EEC40ED5F17B}" type="presParOf" srcId="{88F85FAB-39A9-49DF-BBDD-4E1BBDCEE248}" destId="{1C4B18C6-0111-4BB4-9BBE-168E26C3E0D8}" srcOrd="1" destOrd="0" presId="urn:microsoft.com/office/officeart/2005/8/layout/vList2"/>
    <dgm:cxn modelId="{6D8EE4D7-258E-4BCB-8888-9903C3796183}" type="presParOf" srcId="{88F85FAB-39A9-49DF-BBDD-4E1BBDCEE248}" destId="{7AA9B26C-8353-4EDA-B96E-60F938D279B8}" srcOrd="2" destOrd="0" presId="urn:microsoft.com/office/officeart/2005/8/layout/vList2"/>
    <dgm:cxn modelId="{ACCCD8D5-E58F-414A-97BB-B01A9470D891}" type="presParOf" srcId="{88F85FAB-39A9-49DF-BBDD-4E1BBDCEE248}" destId="{47B2FBC2-3DA2-4F51-BA6D-BE71EA7B73BA}" srcOrd="3" destOrd="0" presId="urn:microsoft.com/office/officeart/2005/8/layout/vList2"/>
    <dgm:cxn modelId="{87C1DD20-75F4-45F9-8957-03B6ECEE316C}" type="presParOf" srcId="{88F85FAB-39A9-49DF-BBDD-4E1BBDCEE248}" destId="{8EC706FB-9B8B-4625-A734-262DA33F96A9}" srcOrd="4" destOrd="0" presId="urn:microsoft.com/office/officeart/2005/8/layout/vList2"/>
    <dgm:cxn modelId="{E22F3D63-B6D9-434B-BD2C-388949C2C912}" type="presParOf" srcId="{88F85FAB-39A9-49DF-BBDD-4E1BBDCEE248}" destId="{F9C1C35F-717E-411D-9BCF-83DD4BC109B7}" srcOrd="5" destOrd="0" presId="urn:microsoft.com/office/officeart/2005/8/layout/vList2"/>
    <dgm:cxn modelId="{E1C6FB4F-D082-4AA5-9B98-F3D0F3A7EFCD}" type="presParOf" srcId="{88F85FAB-39A9-49DF-BBDD-4E1BBDCEE248}" destId="{B527B27E-D04A-4920-9EC1-A63842AA05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EC66-644A-4696-A972-013330B9BDAB}">
      <dsp:nvSpPr>
        <dsp:cNvPr id="0" name=""/>
        <dsp:cNvSpPr/>
      </dsp:nvSpPr>
      <dsp:spPr>
        <a:xfrm>
          <a:off x="0" y="483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9F519-9B4A-4615-A55F-0E4AB21CC9BE}">
      <dsp:nvSpPr>
        <dsp:cNvPr id="0" name=""/>
        <dsp:cNvSpPr/>
      </dsp:nvSpPr>
      <dsp:spPr>
        <a:xfrm>
          <a:off x="0" y="483"/>
          <a:ext cx="8091488" cy="79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e) školení zdravotnických pracovníků v oblasti psychologie zdraví a nemoci,</a:t>
          </a:r>
          <a:endParaRPr lang="cs-CZ" sz="1500" kern="1200" dirty="0"/>
        </a:p>
      </dsp:txBody>
      <dsp:txXfrm>
        <a:off x="0" y="483"/>
        <a:ext cx="8091488" cy="791210"/>
      </dsp:txXfrm>
    </dsp:sp>
    <dsp:sp modelId="{5168236D-4252-42BB-92A1-8F43BC5F4ADF}">
      <dsp:nvSpPr>
        <dsp:cNvPr id="0" name=""/>
        <dsp:cNvSpPr/>
      </dsp:nvSpPr>
      <dsp:spPr>
        <a:xfrm>
          <a:off x="0" y="791693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1D84-97E9-46BD-933F-6D7CA23B2D64}">
      <dsp:nvSpPr>
        <dsp:cNvPr id="0" name=""/>
        <dsp:cNvSpPr/>
      </dsp:nvSpPr>
      <dsp:spPr>
        <a:xfrm>
          <a:off x="0" y="791693"/>
          <a:ext cx="8091488" cy="79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f) psychologickou prevenci, výchovu a poradenství ke zdravému způsobu života,</a:t>
          </a:r>
          <a:endParaRPr lang="cs-CZ" sz="1500" kern="1200" dirty="0"/>
        </a:p>
      </dsp:txBody>
      <dsp:txXfrm>
        <a:off x="0" y="791693"/>
        <a:ext cx="8091488" cy="791210"/>
      </dsp:txXfrm>
    </dsp:sp>
    <dsp:sp modelId="{DD615C5D-BC81-4D6D-ACA6-D2D1AF4A75A3}">
      <dsp:nvSpPr>
        <dsp:cNvPr id="0" name=""/>
        <dsp:cNvSpPr/>
      </dsp:nvSpPr>
      <dsp:spPr>
        <a:xfrm>
          <a:off x="0" y="1582904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07178-617F-4FFF-8869-49178D05F952}">
      <dsp:nvSpPr>
        <dsp:cNvPr id="0" name=""/>
        <dsp:cNvSpPr/>
      </dsp:nvSpPr>
      <dsp:spPr>
        <a:xfrm>
          <a:off x="0" y="1582904"/>
          <a:ext cx="8091488" cy="79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g) v rozsahu své odborné způsobilosti prevenci psychologických problémů zdravotnických pracovníků,</a:t>
          </a:r>
          <a:endParaRPr lang="cs-CZ" sz="1500" kern="1200" dirty="0"/>
        </a:p>
      </dsp:txBody>
      <dsp:txXfrm>
        <a:off x="0" y="1582904"/>
        <a:ext cx="8091488" cy="791210"/>
      </dsp:txXfrm>
    </dsp:sp>
    <dsp:sp modelId="{921996B6-2E6F-4A92-9888-2B1A3DB7B1A2}">
      <dsp:nvSpPr>
        <dsp:cNvPr id="0" name=""/>
        <dsp:cNvSpPr/>
      </dsp:nvSpPr>
      <dsp:spPr>
        <a:xfrm>
          <a:off x="0" y="2374115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81A42-2CAC-4375-BABA-5716EAF5772B}">
      <dsp:nvSpPr>
        <dsp:cNvPr id="0" name=""/>
        <dsp:cNvSpPr/>
      </dsp:nvSpPr>
      <dsp:spPr>
        <a:xfrm>
          <a:off x="0" y="2374115"/>
          <a:ext cx="8091488" cy="79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h) poradenskou činnost v oblasti péče o psychický stav tělesně i duševně nemocných pacientů,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 včetně paliativní péče o nevyléčitelně nemocné a přípravy na lékařské zákroky,</a:t>
          </a:r>
          <a:endParaRPr lang="cs-CZ" sz="1500" kern="1200" dirty="0"/>
        </a:p>
      </dsp:txBody>
      <dsp:txXfrm>
        <a:off x="0" y="2374115"/>
        <a:ext cx="8091488" cy="791210"/>
      </dsp:txXfrm>
    </dsp:sp>
    <dsp:sp modelId="{8C173068-3833-4ACD-BEF7-0327CE0EA5B0}">
      <dsp:nvSpPr>
        <dsp:cNvPr id="0" name=""/>
        <dsp:cNvSpPr/>
      </dsp:nvSpPr>
      <dsp:spPr>
        <a:xfrm>
          <a:off x="0" y="3165326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1F89-14D9-4CF8-AC10-83F44DC8DC70}">
      <dsp:nvSpPr>
        <dsp:cNvPr id="0" name=""/>
        <dsp:cNvSpPr/>
      </dsp:nvSpPr>
      <dsp:spPr>
        <a:xfrm>
          <a:off x="0" y="3165326"/>
          <a:ext cx="8091488" cy="79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i) odbornou konziliární, posudkovou a dispenzární činnost.</a:t>
          </a:r>
          <a:endParaRPr lang="cs-CZ" sz="1500" kern="1200" dirty="0"/>
        </a:p>
      </dsp:txBody>
      <dsp:txXfrm>
        <a:off x="0" y="3165326"/>
        <a:ext cx="8091488" cy="7912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3AC3-2C80-4632-98E5-1AE0FF469BD4}">
      <dsp:nvSpPr>
        <dsp:cNvPr id="0" name=""/>
        <dsp:cNvSpPr/>
      </dsp:nvSpPr>
      <dsp:spPr>
        <a:xfrm>
          <a:off x="0" y="27681"/>
          <a:ext cx="78867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 smtClean="0"/>
            <a:t>Komory</a:t>
          </a:r>
          <a:endParaRPr lang="cs-CZ" sz="5200" kern="1200"/>
        </a:p>
      </dsp:txBody>
      <dsp:txXfrm>
        <a:off x="59399" y="87080"/>
        <a:ext cx="7767902" cy="1098002"/>
      </dsp:txXfrm>
    </dsp:sp>
    <dsp:sp modelId="{836891A2-8E6C-4F83-A05A-0BCB259EB85D}">
      <dsp:nvSpPr>
        <dsp:cNvPr id="0" name=""/>
        <dsp:cNvSpPr/>
      </dsp:nvSpPr>
      <dsp:spPr>
        <a:xfrm>
          <a:off x="0" y="1244482"/>
          <a:ext cx="7886700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66040" rIns="369824" bIns="66040" numCol="1" spcCol="1270" anchor="t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4100" kern="1200" smtClean="0"/>
            <a:t>Česká lékařská komora </a:t>
          </a:r>
          <a:endParaRPr lang="cs-CZ" sz="4100" kern="120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4100" kern="1200" dirty="0" smtClean="0"/>
            <a:t>Česká stomatologická komora</a:t>
          </a:r>
          <a:endParaRPr lang="cs-CZ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4100" b="0" i="0" kern="1200" dirty="0" smtClean="0">
              <a:hlinkClick xmlns:r="http://schemas.openxmlformats.org/officeDocument/2006/relationships" r:id="rId1"/>
            </a:rPr>
            <a:t>Česká lékárnická komora</a:t>
          </a:r>
          <a:endParaRPr lang="cs-CZ" sz="4100" kern="1200" dirty="0"/>
        </a:p>
      </dsp:txBody>
      <dsp:txXfrm>
        <a:off x="0" y="1244482"/>
        <a:ext cx="7886700" cy="1991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0321-ED46-4CB3-9E2B-70902CE819B0}">
      <dsp:nvSpPr>
        <dsp:cNvPr id="0" name=""/>
        <dsp:cNvSpPr/>
      </dsp:nvSpPr>
      <dsp:spPr>
        <a:xfrm>
          <a:off x="962" y="505355"/>
          <a:ext cx="3754654" cy="22527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Poskytovatel</a:t>
          </a:r>
          <a:endParaRPr lang="cs-CZ" sz="4700" kern="1200" dirty="0"/>
        </a:p>
      </dsp:txBody>
      <dsp:txXfrm>
        <a:off x="962" y="505355"/>
        <a:ext cx="3754654" cy="2252792"/>
      </dsp:txXfrm>
    </dsp:sp>
    <dsp:sp modelId="{F13E935C-D2E6-4A3F-AB19-BAA0E80D5AD0}">
      <dsp:nvSpPr>
        <dsp:cNvPr id="0" name=""/>
        <dsp:cNvSpPr/>
      </dsp:nvSpPr>
      <dsp:spPr>
        <a:xfrm>
          <a:off x="4131082" y="505355"/>
          <a:ext cx="3754654" cy="22527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Zdravotnický pracovník</a:t>
          </a:r>
          <a:endParaRPr lang="cs-CZ" sz="4700" kern="1200" dirty="0"/>
        </a:p>
      </dsp:txBody>
      <dsp:txXfrm>
        <a:off x="4131082" y="505355"/>
        <a:ext cx="3754654" cy="2252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0321-ED46-4CB3-9E2B-70902CE819B0}">
      <dsp:nvSpPr>
        <dsp:cNvPr id="0" name=""/>
        <dsp:cNvSpPr/>
      </dsp:nvSpPr>
      <dsp:spPr>
        <a:xfrm>
          <a:off x="962" y="505355"/>
          <a:ext cx="3754654" cy="22527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Poskytovatel</a:t>
          </a:r>
          <a:endParaRPr lang="cs-CZ" sz="4700" kern="1200" dirty="0"/>
        </a:p>
      </dsp:txBody>
      <dsp:txXfrm>
        <a:off x="962" y="505355"/>
        <a:ext cx="3754654" cy="2252792"/>
      </dsp:txXfrm>
    </dsp:sp>
    <dsp:sp modelId="{F13E935C-D2E6-4A3F-AB19-BAA0E80D5AD0}">
      <dsp:nvSpPr>
        <dsp:cNvPr id="0" name=""/>
        <dsp:cNvSpPr/>
      </dsp:nvSpPr>
      <dsp:spPr>
        <a:xfrm>
          <a:off x="4131082" y="505355"/>
          <a:ext cx="3754654" cy="22527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Zdravotnický pracovník</a:t>
          </a:r>
          <a:endParaRPr lang="cs-CZ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131082" y="505355"/>
        <a:ext cx="3754654" cy="22527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71431-D313-4367-817F-51876416164C}">
      <dsp:nvSpPr>
        <dsp:cNvPr id="0" name=""/>
        <dsp:cNvSpPr/>
      </dsp:nvSpPr>
      <dsp:spPr>
        <a:xfrm>
          <a:off x="6630" y="914243"/>
          <a:ext cx="1981720" cy="118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Povolení od Krajského úřadu</a:t>
          </a:r>
          <a:endParaRPr lang="cs-CZ" sz="1800" kern="1200" dirty="0"/>
        </a:p>
      </dsp:txBody>
      <dsp:txXfrm>
        <a:off x="41456" y="949069"/>
        <a:ext cx="1912068" cy="1119380"/>
      </dsp:txXfrm>
    </dsp:sp>
    <dsp:sp modelId="{C05894E1-967A-4AAD-90AF-241E882E038D}">
      <dsp:nvSpPr>
        <dsp:cNvPr id="0" name=""/>
        <dsp:cNvSpPr/>
      </dsp:nvSpPr>
      <dsp:spPr>
        <a:xfrm>
          <a:off x="2186523" y="1263026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186523" y="1361319"/>
        <a:ext cx="294087" cy="294880"/>
      </dsp:txXfrm>
    </dsp:sp>
    <dsp:sp modelId="{ACB00D6A-A19B-4F5D-A820-85C9322BFBF3}">
      <dsp:nvSpPr>
        <dsp:cNvPr id="0" name=""/>
        <dsp:cNvSpPr/>
      </dsp:nvSpPr>
      <dsp:spPr>
        <a:xfrm>
          <a:off x="2781039" y="914243"/>
          <a:ext cx="1981720" cy="118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Vyhrát „výběrové řízení“ na poskytovatele ZS</a:t>
          </a:r>
          <a:endParaRPr lang="cs-CZ" sz="1800" kern="1200" dirty="0"/>
        </a:p>
      </dsp:txBody>
      <dsp:txXfrm>
        <a:off x="2815865" y="949069"/>
        <a:ext cx="1912068" cy="1119380"/>
      </dsp:txXfrm>
    </dsp:sp>
    <dsp:sp modelId="{CF4DB204-F652-43E9-A200-A8471A971CE8}">
      <dsp:nvSpPr>
        <dsp:cNvPr id="0" name=""/>
        <dsp:cNvSpPr/>
      </dsp:nvSpPr>
      <dsp:spPr>
        <a:xfrm>
          <a:off x="4960932" y="1263026"/>
          <a:ext cx="420124" cy="491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960932" y="1361319"/>
        <a:ext cx="294087" cy="294880"/>
      </dsp:txXfrm>
    </dsp:sp>
    <dsp:sp modelId="{CEDAE073-F7D9-4923-B743-ADD586D0A248}">
      <dsp:nvSpPr>
        <dsp:cNvPr id="0" name=""/>
        <dsp:cNvSpPr/>
      </dsp:nvSpPr>
      <dsp:spPr>
        <a:xfrm>
          <a:off x="5555448" y="914243"/>
          <a:ext cx="1981720" cy="118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Získat smlouvu s pojišťovnami</a:t>
          </a:r>
          <a:endParaRPr lang="cs-CZ" sz="1800" kern="1200" dirty="0"/>
        </a:p>
      </dsp:txBody>
      <dsp:txXfrm>
        <a:off x="5590274" y="949069"/>
        <a:ext cx="1912068" cy="1119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5AD24-D19B-4ED6-9453-7E74A97CC531}">
      <dsp:nvSpPr>
        <dsp:cNvPr id="0" name=""/>
        <dsp:cNvSpPr/>
      </dsp:nvSpPr>
      <dsp:spPr>
        <a:xfrm>
          <a:off x="606174" y="0"/>
          <a:ext cx="6869972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D840F-4D88-4F34-81D3-D3A4C07EA063}">
      <dsp:nvSpPr>
        <dsp:cNvPr id="0" name=""/>
        <dsp:cNvSpPr/>
      </dsp:nvSpPr>
      <dsp:spPr>
        <a:xfrm>
          <a:off x="273883" y="1234440"/>
          <a:ext cx="242469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poskytovat zdravotní služby na náležité odborné úrovni, </a:t>
          </a:r>
          <a:endParaRPr lang="cs-CZ" sz="2000" kern="1200"/>
        </a:p>
      </dsp:txBody>
      <dsp:txXfrm>
        <a:off x="354230" y="1314787"/>
        <a:ext cx="2264002" cy="1485226"/>
      </dsp:txXfrm>
    </dsp:sp>
    <dsp:sp modelId="{4398B560-0F4D-4576-AFBD-F7498A5C8308}">
      <dsp:nvSpPr>
        <dsp:cNvPr id="0" name=""/>
        <dsp:cNvSpPr/>
      </dsp:nvSpPr>
      <dsp:spPr>
        <a:xfrm>
          <a:off x="2828812" y="1234440"/>
          <a:ext cx="242469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vytvořit podmínky k uplatňování práv a povinností pacientů</a:t>
          </a:r>
          <a:endParaRPr lang="cs-CZ" sz="2000" kern="1200"/>
        </a:p>
      </dsp:txBody>
      <dsp:txXfrm>
        <a:off x="2909159" y="1314787"/>
        <a:ext cx="2264002" cy="1485226"/>
      </dsp:txXfrm>
    </dsp:sp>
    <dsp:sp modelId="{AD23CE56-F355-487C-B1C9-862960959CDE}">
      <dsp:nvSpPr>
        <dsp:cNvPr id="0" name=""/>
        <dsp:cNvSpPr/>
      </dsp:nvSpPr>
      <dsp:spPr>
        <a:xfrm>
          <a:off x="5383741" y="1234440"/>
          <a:ext cx="2424696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vytvořit podmínky k uplatňování práv a povinností zdravotnických pracovníků</a:t>
          </a:r>
          <a:endParaRPr lang="cs-CZ" sz="2000" kern="1200"/>
        </a:p>
      </dsp:txBody>
      <dsp:txXfrm>
        <a:off x="5464088" y="1314787"/>
        <a:ext cx="2264002" cy="14852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1B06-C067-4F72-AE45-50FA28C5E596}">
      <dsp:nvSpPr>
        <dsp:cNvPr id="0" name=""/>
        <dsp:cNvSpPr/>
      </dsp:nvSpPr>
      <dsp:spPr>
        <a:xfrm>
          <a:off x="2464" y="196983"/>
          <a:ext cx="240297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Jako občan</a:t>
          </a:r>
          <a:endParaRPr lang="cs-CZ" sz="1600" kern="1200" dirty="0"/>
        </a:p>
      </dsp:txBody>
      <dsp:txXfrm>
        <a:off x="2464" y="196983"/>
        <a:ext cx="2402978" cy="460800"/>
      </dsp:txXfrm>
    </dsp:sp>
    <dsp:sp modelId="{57ECB263-46D6-423B-9259-F73CAC9EC49D}">
      <dsp:nvSpPr>
        <dsp:cNvPr id="0" name=""/>
        <dsp:cNvSpPr/>
      </dsp:nvSpPr>
      <dsp:spPr>
        <a:xfrm>
          <a:off x="2464" y="657783"/>
          <a:ext cx="2402978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na ochranu zdraví. 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na bezplatnou zdravotní péči 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na zdravotní pomůcky za podmínek, které stanoví zákon.</a:t>
          </a:r>
          <a:endParaRPr lang="cs-CZ" sz="1600" kern="1200" dirty="0"/>
        </a:p>
      </dsp:txBody>
      <dsp:txXfrm>
        <a:off x="2464" y="657783"/>
        <a:ext cx="2402978" cy="2408737"/>
      </dsp:txXfrm>
    </dsp:sp>
    <dsp:sp modelId="{E34ECBC4-710E-4137-96F3-CEF8A381E585}">
      <dsp:nvSpPr>
        <dsp:cNvPr id="0" name=""/>
        <dsp:cNvSpPr/>
      </dsp:nvSpPr>
      <dsp:spPr>
        <a:xfrm>
          <a:off x="2741860" y="196983"/>
          <a:ext cx="240297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Jako pojištěnec</a:t>
          </a:r>
          <a:endParaRPr lang="cs-CZ" sz="1600" kern="1200" dirty="0"/>
        </a:p>
      </dsp:txBody>
      <dsp:txXfrm>
        <a:off x="2741860" y="196983"/>
        <a:ext cx="2402978" cy="460800"/>
      </dsp:txXfrm>
    </dsp:sp>
    <dsp:sp modelId="{020147FA-DAB9-4037-990B-2E88EA5F29AC}">
      <dsp:nvSpPr>
        <dsp:cNvPr id="0" name=""/>
        <dsp:cNvSpPr/>
      </dsp:nvSpPr>
      <dsp:spPr>
        <a:xfrm>
          <a:off x="2741860" y="657783"/>
          <a:ext cx="2402978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Výběr zdravotní pojišťovny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Časovou a místní dostupnost hrazených služeb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Na léčivé přípravky a potraviny pro zvláštní lékařské účely</a:t>
          </a:r>
          <a:endParaRPr lang="cs-CZ" sz="1600" kern="1200" dirty="0"/>
        </a:p>
      </dsp:txBody>
      <dsp:txXfrm>
        <a:off x="2741860" y="657783"/>
        <a:ext cx="2402978" cy="2408737"/>
      </dsp:txXfrm>
    </dsp:sp>
    <dsp:sp modelId="{A07AD56A-BD37-4116-A79B-8851F0C4A5D1}">
      <dsp:nvSpPr>
        <dsp:cNvPr id="0" name=""/>
        <dsp:cNvSpPr/>
      </dsp:nvSpPr>
      <dsp:spPr>
        <a:xfrm>
          <a:off x="5481256" y="196983"/>
          <a:ext cx="240297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Jako pacient</a:t>
          </a:r>
          <a:endParaRPr lang="cs-CZ" sz="1600" kern="1200" dirty="0"/>
        </a:p>
      </dsp:txBody>
      <dsp:txXfrm>
        <a:off x="5481256" y="196983"/>
        <a:ext cx="2402978" cy="460800"/>
      </dsp:txXfrm>
    </dsp:sp>
    <dsp:sp modelId="{ADD0B6A6-D4BB-4473-A795-36922C279ADB}">
      <dsp:nvSpPr>
        <dsp:cNvPr id="0" name=""/>
        <dsp:cNvSpPr/>
      </dsp:nvSpPr>
      <dsp:spPr>
        <a:xfrm>
          <a:off x="5481256" y="657783"/>
          <a:ext cx="2402978" cy="24087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i="0" kern="1200" dirty="0" smtClean="0"/>
            <a:t>„Pacientem se rozumí fyzická osoba, které jsou poskytovány zdravotní služby“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Jeho právům odpovídají povinnosti poskytovatele, zdravotnického pracovníka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kern="1200" dirty="0"/>
        </a:p>
      </dsp:txBody>
      <dsp:txXfrm>
        <a:off x="5481256" y="657783"/>
        <a:ext cx="2402978" cy="24087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D989-54F8-45DD-B5AA-7FF0F75850D4}">
      <dsp:nvSpPr>
        <dsp:cNvPr id="0" name=""/>
        <dsp:cNvSpPr/>
      </dsp:nvSpPr>
      <dsp:spPr>
        <a:xfrm>
          <a:off x="0" y="6284"/>
          <a:ext cx="7886700" cy="6844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/>
            <a:t>Právo na poskytování zdravotních služeb na náležité odborné úrovni</a:t>
          </a:r>
          <a:endParaRPr lang="cs-CZ" sz="1800" kern="1200"/>
        </a:p>
      </dsp:txBody>
      <dsp:txXfrm>
        <a:off x="33412" y="39696"/>
        <a:ext cx="7819876" cy="617626"/>
      </dsp:txXfrm>
    </dsp:sp>
    <dsp:sp modelId="{76DED07F-73BF-4F3B-A235-0B77487621F7}">
      <dsp:nvSpPr>
        <dsp:cNvPr id="0" name=""/>
        <dsp:cNvSpPr/>
      </dsp:nvSpPr>
      <dsp:spPr>
        <a:xfrm>
          <a:off x="0" y="690734"/>
          <a:ext cx="78867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podle pravidel vědy a uznávaných medicínských postupů, 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při respektování individuality pacienta, 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s ohledem na konkrétní podmínky a objektivní možnosti.</a:t>
          </a:r>
          <a:endParaRPr lang="cs-CZ" sz="1400" kern="1200"/>
        </a:p>
      </dsp:txBody>
      <dsp:txXfrm>
        <a:off x="0" y="690734"/>
        <a:ext cx="7886700" cy="689310"/>
      </dsp:txXfrm>
    </dsp:sp>
    <dsp:sp modelId="{F7BA87E7-8A07-4B82-B07E-E7B6D0A272D2}">
      <dsp:nvSpPr>
        <dsp:cNvPr id="0" name=""/>
        <dsp:cNvSpPr/>
      </dsp:nvSpPr>
      <dsp:spPr>
        <a:xfrm>
          <a:off x="0" y="1380044"/>
          <a:ext cx="7886700" cy="684450"/>
        </a:xfrm>
        <a:prstGeom prst="roundRect">
          <a:avLst/>
        </a:prstGeom>
        <a:solidFill>
          <a:schemeClr val="accent1">
            <a:shade val="80000"/>
            <a:hueOff val="21302"/>
            <a:satOff val="3632"/>
            <a:lumOff val="8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/>
            <a:t>na úctu, důstojné zacházení, na ohleduplnost v souladu s charakterem poskytovaných zdravotních služeb,</a:t>
          </a:r>
          <a:endParaRPr lang="cs-CZ" sz="1800" kern="1200"/>
        </a:p>
      </dsp:txBody>
      <dsp:txXfrm>
        <a:off x="33412" y="1413456"/>
        <a:ext cx="7819876" cy="617626"/>
      </dsp:txXfrm>
    </dsp:sp>
    <dsp:sp modelId="{B45C8CB1-625A-4472-9AD1-A7294F839BA0}">
      <dsp:nvSpPr>
        <dsp:cNvPr id="0" name=""/>
        <dsp:cNvSpPr/>
      </dsp:nvSpPr>
      <dsp:spPr>
        <a:xfrm>
          <a:off x="0" y="2116334"/>
          <a:ext cx="7886700" cy="684450"/>
        </a:xfrm>
        <a:prstGeom prst="roundRect">
          <a:avLst/>
        </a:prstGeom>
        <a:solidFill>
          <a:schemeClr val="accent1">
            <a:shade val="80000"/>
            <a:hueOff val="42604"/>
            <a:satOff val="7264"/>
            <a:lumOff val="167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/>
            <a:t>respektování soukromí při poskytování zdravotních služeb</a:t>
          </a:r>
          <a:endParaRPr lang="cs-CZ" sz="1800" kern="1200"/>
        </a:p>
      </dsp:txBody>
      <dsp:txXfrm>
        <a:off x="33412" y="2149746"/>
        <a:ext cx="7819876" cy="617626"/>
      </dsp:txXfrm>
    </dsp:sp>
    <dsp:sp modelId="{68CBD2F7-3C09-46C5-AD2C-EB1DE2A9EAE3}">
      <dsp:nvSpPr>
        <dsp:cNvPr id="0" name=""/>
        <dsp:cNvSpPr/>
      </dsp:nvSpPr>
      <dsp:spPr>
        <a:xfrm>
          <a:off x="0" y="2800784"/>
          <a:ext cx="788670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v souladu s charakterem poskytovaných zdravotních služeb,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Související pravidla k osobám blízkým, zdravotnické dokumentaci apod.</a:t>
          </a:r>
          <a:endParaRPr lang="cs-CZ" sz="1400" kern="1200" dirty="0"/>
        </a:p>
      </dsp:txBody>
      <dsp:txXfrm>
        <a:off x="0" y="2800784"/>
        <a:ext cx="7886700" cy="4564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B0D80-4C6C-422E-9225-BA82B623769E}">
      <dsp:nvSpPr>
        <dsp:cNvPr id="0" name=""/>
        <dsp:cNvSpPr/>
      </dsp:nvSpPr>
      <dsp:spPr>
        <a:xfrm>
          <a:off x="0" y="493319"/>
          <a:ext cx="7886700" cy="72247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zvolit si poskytovatele oprávněného k poskytnutí zdravotních služeb,</a:t>
          </a:r>
          <a:endParaRPr lang="cs-CZ" sz="1900" kern="1200" dirty="0"/>
        </a:p>
      </dsp:txBody>
      <dsp:txXfrm>
        <a:off x="35268" y="528587"/>
        <a:ext cx="7816164" cy="651938"/>
      </dsp:txXfrm>
    </dsp:sp>
    <dsp:sp modelId="{E50F2D24-0820-42AC-A546-CD539F4106C5}">
      <dsp:nvSpPr>
        <dsp:cNvPr id="0" name=""/>
        <dsp:cNvSpPr/>
      </dsp:nvSpPr>
      <dsp:spPr>
        <a:xfrm>
          <a:off x="0" y="1270514"/>
          <a:ext cx="7886700" cy="722474"/>
        </a:xfrm>
        <a:prstGeom prst="roundRect">
          <a:avLst/>
        </a:prstGeom>
        <a:solidFill>
          <a:schemeClr val="accent1">
            <a:shade val="50000"/>
            <a:hueOff val="38500"/>
            <a:satOff val="11322"/>
            <a:lumOff val="224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vyžádat si konzultační služby od jiného poskytovatele, popřípadě zdravotnického pracovníka, než který mu poskytuje zdravotní služby</a:t>
          </a:r>
          <a:endParaRPr lang="cs-CZ" sz="1900" kern="1200" dirty="0"/>
        </a:p>
      </dsp:txBody>
      <dsp:txXfrm>
        <a:off x="35268" y="1305782"/>
        <a:ext cx="7816164" cy="651938"/>
      </dsp:txXfrm>
    </dsp:sp>
    <dsp:sp modelId="{444CDB97-855D-4A8E-A4F6-61BB44B56A9D}">
      <dsp:nvSpPr>
        <dsp:cNvPr id="0" name=""/>
        <dsp:cNvSpPr/>
      </dsp:nvSpPr>
      <dsp:spPr>
        <a:xfrm>
          <a:off x="0" y="2047709"/>
          <a:ext cx="7886700" cy="722474"/>
        </a:xfrm>
        <a:prstGeom prst="roundRect">
          <a:avLst/>
        </a:prstGeom>
        <a:solidFill>
          <a:schemeClr val="accent1">
            <a:shade val="50000"/>
            <a:hueOff val="38500"/>
            <a:satOff val="11322"/>
            <a:lumOff val="224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být seznámen s vnitřním řádem zdravotnického zařízení lůžkové nebo jednodenní péče</a:t>
          </a:r>
          <a:endParaRPr lang="cs-CZ" sz="1900" kern="1200"/>
        </a:p>
      </dsp:txBody>
      <dsp:txXfrm>
        <a:off x="35268" y="2082977"/>
        <a:ext cx="7816164" cy="6519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EFE8D-7E0A-44F6-A5AE-63E55FB949D5}">
      <dsp:nvSpPr>
        <dsp:cNvPr id="0" name=""/>
        <dsp:cNvSpPr/>
      </dsp:nvSpPr>
      <dsp:spPr>
        <a:xfrm>
          <a:off x="0" y="38099"/>
          <a:ext cx="7886700" cy="8494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být předem informován o ceně poskytovaných zdravotních služeb nehrazených z veřejného zdravotního pojištění</a:t>
          </a:r>
          <a:endParaRPr lang="cs-CZ" sz="2200" kern="1200" dirty="0"/>
        </a:p>
      </dsp:txBody>
      <dsp:txXfrm>
        <a:off x="41465" y="79564"/>
        <a:ext cx="7803770" cy="766490"/>
      </dsp:txXfrm>
    </dsp:sp>
    <dsp:sp modelId="{827FA593-F5FD-40BA-A0DB-593D38BC60E9}">
      <dsp:nvSpPr>
        <dsp:cNvPr id="0" name=""/>
        <dsp:cNvSpPr/>
      </dsp:nvSpPr>
      <dsp:spPr>
        <a:xfrm>
          <a:off x="0" y="950879"/>
          <a:ext cx="7886700" cy="849420"/>
        </a:xfrm>
        <a:prstGeom prst="roundRect">
          <a:avLst/>
        </a:prstGeom>
        <a:solidFill>
          <a:schemeClr val="accent1">
            <a:shade val="80000"/>
            <a:hueOff val="21302"/>
            <a:satOff val="3632"/>
            <a:lumOff val="8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znát jména, a příjmení zdravotnických pracovníků přímo zúčastněných na poskytování zdravotních služeb </a:t>
          </a:r>
          <a:endParaRPr lang="cs-CZ" sz="2200" kern="1200" dirty="0"/>
        </a:p>
      </dsp:txBody>
      <dsp:txXfrm>
        <a:off x="41465" y="992344"/>
        <a:ext cx="7803770" cy="766490"/>
      </dsp:txXfrm>
    </dsp:sp>
    <dsp:sp modelId="{F8F5CCDF-DDF8-4DCA-AD8F-3B7410AF4B19}">
      <dsp:nvSpPr>
        <dsp:cNvPr id="0" name=""/>
        <dsp:cNvSpPr/>
      </dsp:nvSpPr>
      <dsp:spPr>
        <a:xfrm>
          <a:off x="0" y="1863659"/>
          <a:ext cx="7886700" cy="849420"/>
        </a:xfrm>
        <a:prstGeom prst="roundRect">
          <a:avLst/>
        </a:prstGeom>
        <a:solidFill>
          <a:schemeClr val="accent1">
            <a:shade val="80000"/>
            <a:hueOff val="42604"/>
            <a:satOff val="7264"/>
            <a:lumOff val="167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odmítnout přítomnost osob, které nejsou na poskytování zdravotních služeb přímo zúčastněny</a:t>
          </a:r>
          <a:endParaRPr lang="cs-CZ" sz="2200" kern="1200" dirty="0"/>
        </a:p>
      </dsp:txBody>
      <dsp:txXfrm>
        <a:off x="41465" y="1905124"/>
        <a:ext cx="7803770" cy="766490"/>
      </dsp:txXfrm>
    </dsp:sp>
    <dsp:sp modelId="{05976236-DCAE-4AF9-9706-69803F955371}">
      <dsp:nvSpPr>
        <dsp:cNvPr id="0" name=""/>
        <dsp:cNvSpPr/>
      </dsp:nvSpPr>
      <dsp:spPr>
        <a:xfrm>
          <a:off x="0" y="2713079"/>
          <a:ext cx="78867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dirty="0" smtClean="0"/>
            <a:t>Včetně osob připravujících se na výkon povolání zdravotnického pracovníka,</a:t>
          </a:r>
          <a:endParaRPr lang="cs-CZ" sz="1700" kern="1200" dirty="0"/>
        </a:p>
      </dsp:txBody>
      <dsp:txXfrm>
        <a:off x="0" y="2713079"/>
        <a:ext cx="7886700" cy="5123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D490-2FD7-47E3-A62A-D3AEB5E0EBE9}">
      <dsp:nvSpPr>
        <dsp:cNvPr id="0" name=""/>
        <dsp:cNvSpPr/>
      </dsp:nvSpPr>
      <dsp:spPr>
        <a:xfrm>
          <a:off x="0" y="32047"/>
          <a:ext cx="7886700" cy="73359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přijímat návštěvy ve zdravotnickém zařízení lůžkové nebo jednodenní péče, </a:t>
          </a:r>
          <a:endParaRPr lang="cs-CZ" sz="1900" kern="1200"/>
        </a:p>
      </dsp:txBody>
      <dsp:txXfrm>
        <a:off x="35811" y="67858"/>
        <a:ext cx="7815078" cy="661968"/>
      </dsp:txXfrm>
    </dsp:sp>
    <dsp:sp modelId="{CD2D6C4A-B605-4EB6-A2CE-6B7343B7F557}">
      <dsp:nvSpPr>
        <dsp:cNvPr id="0" name=""/>
        <dsp:cNvSpPr/>
      </dsp:nvSpPr>
      <dsp:spPr>
        <a:xfrm>
          <a:off x="0" y="765637"/>
          <a:ext cx="78867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a to s ohledem na svůj zdravotní stav a 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v souladu s vnitřním řádem a 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smtClean="0"/>
            <a:t>způsobem, který neporušuje práva ostatních pacientů, pokud tento zákon nebo jiný právní předpis nestanoví jinak,</a:t>
          </a:r>
          <a:endParaRPr lang="cs-CZ" sz="1500" kern="1200" dirty="0"/>
        </a:p>
      </dsp:txBody>
      <dsp:txXfrm>
        <a:off x="0" y="765637"/>
        <a:ext cx="7886700" cy="943920"/>
      </dsp:txXfrm>
    </dsp:sp>
    <dsp:sp modelId="{A32BFF14-2FAD-4919-A464-D5AF74346F7A}">
      <dsp:nvSpPr>
        <dsp:cNvPr id="0" name=""/>
        <dsp:cNvSpPr/>
      </dsp:nvSpPr>
      <dsp:spPr>
        <a:xfrm>
          <a:off x="0" y="1709557"/>
          <a:ext cx="7886700" cy="733590"/>
        </a:xfrm>
        <a:prstGeom prst="roundRect">
          <a:avLst/>
        </a:prstGeom>
        <a:solidFill>
          <a:schemeClr val="accent1">
            <a:shade val="50000"/>
            <a:hueOff val="38500"/>
            <a:satOff val="11322"/>
            <a:lumOff val="224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přijímat duchovní péči a duchovní podporu od duchovních církví a náboženských společností  </a:t>
          </a:r>
          <a:endParaRPr lang="cs-CZ" sz="1900" kern="1200"/>
        </a:p>
      </dsp:txBody>
      <dsp:txXfrm>
        <a:off x="35811" y="1745368"/>
        <a:ext cx="7815078" cy="661968"/>
      </dsp:txXfrm>
    </dsp:sp>
    <dsp:sp modelId="{E646C942-F14B-4196-BF36-83F89571F1BC}">
      <dsp:nvSpPr>
        <dsp:cNvPr id="0" name=""/>
        <dsp:cNvSpPr/>
      </dsp:nvSpPr>
      <dsp:spPr>
        <a:xfrm>
          <a:off x="0" y="2497866"/>
          <a:ext cx="7886700" cy="733590"/>
        </a:xfrm>
        <a:prstGeom prst="roundRect">
          <a:avLst/>
        </a:prstGeom>
        <a:solidFill>
          <a:schemeClr val="accent1">
            <a:shade val="50000"/>
            <a:hueOff val="38500"/>
            <a:satOff val="11322"/>
            <a:lumOff val="224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na poskytování zdravotních služeb v co nejméně omezujícím prostředí při zajištění kvality a bezpečí poskytovaných zdravotních služeb.</a:t>
          </a:r>
          <a:endParaRPr lang="cs-CZ" sz="1900" kern="1200"/>
        </a:p>
      </dsp:txBody>
      <dsp:txXfrm>
        <a:off x="35811" y="2533677"/>
        <a:ext cx="7815078" cy="66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5AEA-BC2E-49BC-A387-BC6A2E1BBF0F}">
      <dsp:nvSpPr>
        <dsp:cNvPr id="0" name=""/>
        <dsp:cNvSpPr/>
      </dsp:nvSpPr>
      <dsp:spPr>
        <a:xfrm>
          <a:off x="0" y="0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602DA-349C-48CA-9235-1620ECC91F51}">
      <dsp:nvSpPr>
        <dsp:cNvPr id="0" name=""/>
        <dsp:cNvSpPr/>
      </dsp:nvSpPr>
      <dsp:spPr>
        <a:xfrm>
          <a:off x="0" y="0"/>
          <a:ext cx="8091488" cy="98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a) psychologickou diagnostiku,</a:t>
          </a:r>
          <a:endParaRPr lang="cs-CZ" sz="2900" kern="1200"/>
        </a:p>
      </dsp:txBody>
      <dsp:txXfrm>
        <a:off x="0" y="0"/>
        <a:ext cx="8091488" cy="989255"/>
      </dsp:txXfrm>
    </dsp:sp>
    <dsp:sp modelId="{05D378DC-D8BC-4997-8618-D8B86FC22E10}">
      <dsp:nvSpPr>
        <dsp:cNvPr id="0" name=""/>
        <dsp:cNvSpPr/>
      </dsp:nvSpPr>
      <dsp:spPr>
        <a:xfrm>
          <a:off x="0" y="989255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9D4DB-0883-41BF-9A32-A084DD1E7922}">
      <dsp:nvSpPr>
        <dsp:cNvPr id="0" name=""/>
        <dsp:cNvSpPr/>
      </dsp:nvSpPr>
      <dsp:spPr>
        <a:xfrm>
          <a:off x="0" y="989255"/>
          <a:ext cx="8091488" cy="98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b) psychoterapii a socioterapii,</a:t>
          </a:r>
          <a:endParaRPr lang="cs-CZ" sz="2900" kern="1200"/>
        </a:p>
      </dsp:txBody>
      <dsp:txXfrm>
        <a:off x="0" y="989255"/>
        <a:ext cx="8091488" cy="989255"/>
      </dsp:txXfrm>
    </dsp:sp>
    <dsp:sp modelId="{CC3978BF-3ECF-4CC9-A6A0-F2CAD4DCD7E7}">
      <dsp:nvSpPr>
        <dsp:cNvPr id="0" name=""/>
        <dsp:cNvSpPr/>
      </dsp:nvSpPr>
      <dsp:spPr>
        <a:xfrm>
          <a:off x="0" y="1978510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7C9B4-F8F3-421F-A3CF-E1E214E063A6}">
      <dsp:nvSpPr>
        <dsp:cNvPr id="0" name=""/>
        <dsp:cNvSpPr/>
      </dsp:nvSpPr>
      <dsp:spPr>
        <a:xfrm>
          <a:off x="0" y="1978510"/>
          <a:ext cx="8091488" cy="98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c) neodkladnou péči v případě akutních psychických krizí a traumat,</a:t>
          </a:r>
          <a:endParaRPr lang="cs-CZ" sz="2900" kern="1200"/>
        </a:p>
      </dsp:txBody>
      <dsp:txXfrm>
        <a:off x="0" y="1978510"/>
        <a:ext cx="8091488" cy="989255"/>
      </dsp:txXfrm>
    </dsp:sp>
    <dsp:sp modelId="{D945D1AF-C4D3-4898-87CC-DC19AA657F70}">
      <dsp:nvSpPr>
        <dsp:cNvPr id="0" name=""/>
        <dsp:cNvSpPr/>
      </dsp:nvSpPr>
      <dsp:spPr>
        <a:xfrm>
          <a:off x="0" y="2967765"/>
          <a:ext cx="809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1E21-9895-411F-9829-B7DF620B5EE9}">
      <dsp:nvSpPr>
        <dsp:cNvPr id="0" name=""/>
        <dsp:cNvSpPr/>
      </dsp:nvSpPr>
      <dsp:spPr>
        <a:xfrm>
          <a:off x="0" y="2967765"/>
          <a:ext cx="8091488" cy="98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d) rehabilitaci, reedukaci a resocializaci psychických funkcí,</a:t>
          </a:r>
          <a:endParaRPr lang="cs-CZ" sz="2900" kern="1200"/>
        </a:p>
      </dsp:txBody>
      <dsp:txXfrm>
        <a:off x="0" y="2967765"/>
        <a:ext cx="8091488" cy="9892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07DBA-6E54-4F57-8549-9473FAF84EF8}">
      <dsp:nvSpPr>
        <dsp:cNvPr id="0" name=""/>
        <dsp:cNvSpPr/>
      </dsp:nvSpPr>
      <dsp:spPr>
        <a:xfrm>
          <a:off x="0" y="308639"/>
          <a:ext cx="7886700" cy="8678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lze-li důvodně předpokládat, že by její podání mohlo pacientovi způsobit závažnou újmu na zdraví. </a:t>
          </a:r>
          <a:endParaRPr lang="cs-CZ" sz="1400" kern="1200" dirty="0"/>
        </a:p>
      </dsp:txBody>
      <dsp:txXfrm>
        <a:off x="0" y="308639"/>
        <a:ext cx="7886700" cy="867825"/>
      </dsp:txXfrm>
    </dsp:sp>
    <dsp:sp modelId="{BD93C9A5-BCB8-4ED3-90CF-A5EAD933970A}">
      <dsp:nvSpPr>
        <dsp:cNvPr id="0" name=""/>
        <dsp:cNvSpPr/>
      </dsp:nvSpPr>
      <dsp:spPr>
        <a:xfrm>
          <a:off x="394335" y="28199"/>
          <a:ext cx="552069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Informace o nepříznivé diagnóze nebo prognóze zdravotního stavu pacienta může být </a:t>
          </a:r>
          <a:r>
            <a:rPr lang="cs-CZ" sz="1800" kern="1200" dirty="0" smtClean="0"/>
            <a:t>zadržena</a:t>
          </a:r>
          <a:r>
            <a:rPr lang="cs-CZ" sz="1800" kern="1200" dirty="0" smtClean="0"/>
            <a:t>,</a:t>
          </a:r>
          <a:endParaRPr lang="cs-CZ" sz="1800" kern="1200" dirty="0"/>
        </a:p>
      </dsp:txBody>
      <dsp:txXfrm>
        <a:off x="421715" y="55579"/>
        <a:ext cx="5465930" cy="506120"/>
      </dsp:txXfrm>
    </dsp:sp>
    <dsp:sp modelId="{5368E933-51C0-4DB0-825D-0EEF8033F57B}">
      <dsp:nvSpPr>
        <dsp:cNvPr id="0" name=""/>
        <dsp:cNvSpPr/>
      </dsp:nvSpPr>
      <dsp:spPr>
        <a:xfrm>
          <a:off x="0" y="1559504"/>
          <a:ext cx="7886700" cy="1675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a)</a:t>
          </a:r>
          <a:r>
            <a:rPr lang="cs-CZ" sz="1400" kern="1200" dirty="0" smtClean="0"/>
            <a:t> informace o určité nemoci nebo predispozici k ní je jediným způsobem, jak pacientovi umožnit podniknout preventivní opatření nebo podstoupit včasnou léčbu,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b)</a:t>
          </a:r>
          <a:r>
            <a:rPr lang="cs-CZ" sz="1400" kern="1200" dirty="0" smtClean="0"/>
            <a:t> zdravotní stav pacienta představuje riziko pro jeho okolí,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/>
            <a:t>c)</a:t>
          </a:r>
          <a:r>
            <a:rPr lang="cs-CZ" sz="1400" kern="1200" dirty="0" smtClean="0"/>
            <a:t> pacient žádá výslovně o přesnou a pravdivou informaci, aby si mohl zajistit osobní záležitosti.</a:t>
          </a:r>
          <a:endParaRPr lang="cs-CZ" sz="1400" kern="1200" dirty="0"/>
        </a:p>
      </dsp:txBody>
      <dsp:txXfrm>
        <a:off x="0" y="1559504"/>
        <a:ext cx="7886700" cy="1675800"/>
      </dsp:txXfrm>
    </dsp:sp>
    <dsp:sp modelId="{0A9DDAC7-5467-4A97-8A5B-ABD247752C7D}">
      <dsp:nvSpPr>
        <dsp:cNvPr id="0" name=""/>
        <dsp:cNvSpPr/>
      </dsp:nvSpPr>
      <dsp:spPr>
        <a:xfrm>
          <a:off x="394335" y="1279064"/>
          <a:ext cx="5520690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/>
            <a:t>To neplatí pokud: </a:t>
          </a:r>
          <a:endParaRPr lang="cs-CZ" sz="1800" kern="1200"/>
        </a:p>
      </dsp:txBody>
      <dsp:txXfrm>
        <a:off x="421715" y="1306444"/>
        <a:ext cx="5465930" cy="5061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2676780"/>
          <a:ext cx="7886700" cy="585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souhlas jiné svéprávné osoby blízké, pokud je známa. </a:t>
          </a:r>
          <a:endParaRPr lang="cs-CZ" sz="2100" kern="1200"/>
        </a:p>
      </dsp:txBody>
      <dsp:txXfrm>
        <a:off x="0" y="2676780"/>
        <a:ext cx="7886700" cy="585614"/>
      </dsp:txXfrm>
    </dsp:sp>
    <dsp:sp modelId="{580384A2-8652-4443-BE8F-44E17F6F4240}">
      <dsp:nvSpPr>
        <dsp:cNvPr id="0" name=""/>
        <dsp:cNvSpPr/>
      </dsp:nvSpPr>
      <dsp:spPr>
        <a:xfrm rot="10800000">
          <a:off x="0" y="1784890"/>
          <a:ext cx="7886700" cy="90067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rodiče, není-li </a:t>
          </a:r>
          <a:endParaRPr lang="cs-CZ" sz="2100" kern="1200"/>
        </a:p>
      </dsp:txBody>
      <dsp:txXfrm rot="10800000">
        <a:off x="0" y="1784890"/>
        <a:ext cx="7886700" cy="585231"/>
      </dsp:txXfrm>
    </dsp:sp>
    <dsp:sp modelId="{55C5348C-7A20-4967-8593-1CCAFEEA3A58}">
      <dsp:nvSpPr>
        <dsp:cNvPr id="0" name=""/>
        <dsp:cNvSpPr/>
      </dsp:nvSpPr>
      <dsp:spPr>
        <a:xfrm rot="10800000">
          <a:off x="0" y="892999"/>
          <a:ext cx="7886700" cy="90067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smtClean="0"/>
            <a:t>manžela nebo registrovaného partnera, není-li</a:t>
          </a:r>
          <a:endParaRPr lang="cs-CZ" sz="2100" kern="1200"/>
        </a:p>
      </dsp:txBody>
      <dsp:txXfrm rot="10800000">
        <a:off x="0" y="892999"/>
        <a:ext cx="7886700" cy="585231"/>
      </dsp:txXfrm>
    </dsp:sp>
    <dsp:sp modelId="{466AAA96-404F-4706-A319-C878489C070C}">
      <dsp:nvSpPr>
        <dsp:cNvPr id="0" name=""/>
        <dsp:cNvSpPr/>
      </dsp:nvSpPr>
      <dsp:spPr>
        <a:xfrm rot="10800000">
          <a:off x="0" y="1109"/>
          <a:ext cx="7886700" cy="90067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souhlas osoby určené pacientem, není-li</a:t>
          </a:r>
          <a:endParaRPr lang="cs-CZ" sz="2100" kern="1200" dirty="0"/>
        </a:p>
      </dsp:txBody>
      <dsp:txXfrm rot="10800000">
        <a:off x="0" y="1109"/>
        <a:ext cx="7886700" cy="5852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D248-094B-4B9B-8DDA-A870497DAFD7}">
      <dsp:nvSpPr>
        <dsp:cNvPr id="0" name=""/>
        <dsp:cNvSpPr/>
      </dsp:nvSpPr>
      <dsp:spPr>
        <a:xfrm>
          <a:off x="529" y="1055316"/>
          <a:ext cx="2305742" cy="11528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mtClean="0"/>
            <a:t>Revers</a:t>
          </a:r>
          <a:endParaRPr lang="cs-CZ" sz="2800" kern="1200"/>
        </a:p>
      </dsp:txBody>
      <dsp:txXfrm>
        <a:off x="529" y="1055316"/>
        <a:ext cx="2305742" cy="1152871"/>
      </dsp:txXfrm>
    </dsp:sp>
    <dsp:sp modelId="{62D2B66B-D2A4-46D0-B7DC-BF62BBDAB401}">
      <dsp:nvSpPr>
        <dsp:cNvPr id="0" name=""/>
        <dsp:cNvSpPr/>
      </dsp:nvSpPr>
      <dsp:spPr>
        <a:xfrm>
          <a:off x="2790478" y="1055316"/>
          <a:ext cx="2305742" cy="11528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mtClean="0"/>
            <a:t>Odvolání souhlasu</a:t>
          </a:r>
          <a:endParaRPr lang="cs-CZ" sz="2800" kern="1200"/>
        </a:p>
      </dsp:txBody>
      <dsp:txXfrm>
        <a:off x="2790478" y="1055316"/>
        <a:ext cx="2305742" cy="1152871"/>
      </dsp:txXfrm>
    </dsp:sp>
    <dsp:sp modelId="{317E7824-454A-4EB4-BA49-3DDA6659DA4C}">
      <dsp:nvSpPr>
        <dsp:cNvPr id="0" name=""/>
        <dsp:cNvSpPr/>
      </dsp:nvSpPr>
      <dsp:spPr>
        <a:xfrm>
          <a:off x="5580427" y="1055316"/>
          <a:ext cx="2305742" cy="11528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mtClean="0"/>
            <a:t>Dříve vyslovené přání</a:t>
          </a:r>
          <a:endParaRPr lang="cs-CZ" sz="2800" kern="1200"/>
        </a:p>
      </dsp:txBody>
      <dsp:txXfrm>
        <a:off x="5580427" y="1055316"/>
        <a:ext cx="2305742" cy="11528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EF242-2D1E-4002-AFA6-E7B6DFA5EECA}">
      <dsp:nvSpPr>
        <dsp:cNvPr id="0" name=""/>
        <dsp:cNvSpPr/>
      </dsp:nvSpPr>
      <dsp:spPr>
        <a:xfrm>
          <a:off x="38" y="97402"/>
          <a:ext cx="3685337" cy="61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Odmítnutí Zdravotnickým pracovníkem</a:t>
          </a:r>
          <a:endParaRPr lang="cs-CZ" sz="1700" kern="1200"/>
        </a:p>
      </dsp:txBody>
      <dsp:txXfrm>
        <a:off x="38" y="97402"/>
        <a:ext cx="3685337" cy="612666"/>
      </dsp:txXfrm>
    </dsp:sp>
    <dsp:sp modelId="{D8C3CC33-1E8E-409E-BB2C-249294B309D8}">
      <dsp:nvSpPr>
        <dsp:cNvPr id="0" name=""/>
        <dsp:cNvSpPr/>
      </dsp:nvSpPr>
      <dsp:spPr>
        <a:xfrm>
          <a:off x="38" y="710069"/>
          <a:ext cx="3685337" cy="3091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Výhrada svědomí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odmítnout poskytnutí zdravotních služeb pacientovi v případě, že by jejich poskytnutí odporovalo jeho svědomí nebo náboženskému vyznání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kern="1200" dirty="0"/>
        </a:p>
      </dsp:txBody>
      <dsp:txXfrm>
        <a:off x="38" y="710069"/>
        <a:ext cx="3685337" cy="3091556"/>
      </dsp:txXfrm>
    </dsp:sp>
    <dsp:sp modelId="{9A528F8C-6803-480E-9A2D-BB107AB8A856}">
      <dsp:nvSpPr>
        <dsp:cNvPr id="0" name=""/>
        <dsp:cNvSpPr/>
      </dsp:nvSpPr>
      <dsp:spPr>
        <a:xfrm>
          <a:off x="4201323" y="97402"/>
          <a:ext cx="3685337" cy="61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Nepřevzetí do péče poskytovatelem</a:t>
          </a:r>
          <a:endParaRPr lang="cs-CZ" sz="1700" kern="1200" dirty="0"/>
        </a:p>
      </dsp:txBody>
      <dsp:txXfrm>
        <a:off x="4201323" y="97402"/>
        <a:ext cx="3685337" cy="612666"/>
      </dsp:txXfrm>
    </dsp:sp>
    <dsp:sp modelId="{706315B1-05E4-4985-8CB8-01F4FC0E5A93}">
      <dsp:nvSpPr>
        <dsp:cNvPr id="0" name=""/>
        <dsp:cNvSpPr/>
      </dsp:nvSpPr>
      <dsp:spPr>
        <a:xfrm>
          <a:off x="4201323" y="710069"/>
          <a:ext cx="3685337" cy="3091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pacient</a:t>
          </a:r>
          <a:r>
            <a:rPr lang="cs-CZ" sz="1700" kern="1200" dirty="0" smtClean="0"/>
            <a:t>, </a:t>
          </a:r>
          <a:r>
            <a:rPr lang="cs-CZ" sz="1700" kern="1200" dirty="0" smtClean="0"/>
            <a:t>odmítne </a:t>
          </a:r>
          <a:r>
            <a:rPr lang="cs-CZ" sz="1700" kern="1200" dirty="0" smtClean="0"/>
            <a:t>prokázání totožnosti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by přijetím pacienta bylo překročeno únosné pracovní zatížení (snížilo by to bezpečnost pacientů)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přijetí brání provozní důvody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není pojištěncem zdravotní </a:t>
          </a:r>
          <a:r>
            <a:rPr lang="cs-CZ" sz="1700" kern="1200" dirty="0" smtClean="0"/>
            <a:t>pojišťovny, se kterou má poskytovatel uzavřenu smlouvu </a:t>
          </a:r>
          <a:endParaRPr lang="cs-CZ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Cizinci z EÚ mají zvláštní úpravu</a:t>
          </a:r>
          <a:endParaRPr lang="cs-CZ" sz="1700" kern="1200" dirty="0"/>
        </a:p>
      </dsp:txBody>
      <dsp:txXfrm>
        <a:off x="4201323" y="710069"/>
        <a:ext cx="3685337" cy="309155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CF15A-9114-4173-BA23-94E2CBE4D531}">
      <dsp:nvSpPr>
        <dsp:cNvPr id="0" name=""/>
        <dsp:cNvSpPr/>
      </dsp:nvSpPr>
      <dsp:spPr>
        <a:xfrm>
          <a:off x="0" y="5686"/>
          <a:ext cx="7886700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Ukončení péče (poskytovatel)</a:t>
          </a:r>
          <a:endParaRPr lang="cs-CZ" sz="4200" kern="1200" dirty="0"/>
        </a:p>
      </dsp:txBody>
      <dsp:txXfrm>
        <a:off x="47976" y="53662"/>
        <a:ext cx="7790748" cy="88684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DB499-8546-4FBA-B3F4-0DAC49334361}">
      <dsp:nvSpPr>
        <dsp:cNvPr id="0" name=""/>
        <dsp:cNvSpPr/>
      </dsp:nvSpPr>
      <dsp:spPr>
        <a:xfrm>
          <a:off x="38" y="38482"/>
          <a:ext cx="3685337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/>
            <a:t>Zdravotnický pracovník</a:t>
          </a:r>
          <a:endParaRPr lang="cs-CZ" sz="1800" kern="1200"/>
        </a:p>
      </dsp:txBody>
      <dsp:txXfrm>
        <a:off x="38" y="38482"/>
        <a:ext cx="3685337" cy="518400"/>
      </dsp:txXfrm>
    </dsp:sp>
    <dsp:sp modelId="{9C5FF6E2-CB76-4CFA-BD17-836136F061A1}">
      <dsp:nvSpPr>
        <dsp:cNvPr id="0" name=""/>
        <dsp:cNvSpPr/>
      </dsp:nvSpPr>
      <dsp:spPr>
        <a:xfrm>
          <a:off x="38" y="556882"/>
          <a:ext cx="3685337" cy="26681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Dle zákona o zdravotních službách Lékaři i „</a:t>
          </a:r>
          <a:r>
            <a:rPr lang="cs-CZ" sz="1800" kern="1200" dirty="0" err="1" smtClean="0"/>
            <a:t>nelékaři</a:t>
          </a:r>
          <a:r>
            <a:rPr lang="cs-CZ" sz="1800" kern="1200" dirty="0" smtClean="0"/>
            <a:t>“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Některé předpisy používají zdrav </a:t>
          </a:r>
          <a:r>
            <a:rPr lang="cs-CZ" sz="1800" kern="1200" dirty="0" err="1" smtClean="0"/>
            <a:t>prac</a:t>
          </a:r>
          <a:r>
            <a:rPr lang="cs-CZ" sz="1800" kern="1200" dirty="0" smtClean="0"/>
            <a:t>. v užším smyslu (</a:t>
          </a:r>
          <a:r>
            <a:rPr lang="cs-CZ" sz="1800" kern="1200" dirty="0" err="1" smtClean="0"/>
            <a:t>nelékaři</a:t>
          </a:r>
          <a:r>
            <a:rPr lang="cs-CZ" sz="1800" kern="1200" dirty="0" smtClean="0"/>
            <a:t>)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 dirty="0"/>
        </a:p>
      </dsp:txBody>
      <dsp:txXfrm>
        <a:off x="38" y="556882"/>
        <a:ext cx="3685337" cy="2668139"/>
      </dsp:txXfrm>
    </dsp:sp>
    <dsp:sp modelId="{4AFBEFC8-147C-4EA0-89A5-3E7A4C88E446}">
      <dsp:nvSpPr>
        <dsp:cNvPr id="0" name=""/>
        <dsp:cNvSpPr/>
      </dsp:nvSpPr>
      <dsp:spPr>
        <a:xfrm>
          <a:off x="4201323" y="38482"/>
          <a:ext cx="3685337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Jiný odborný pracovník</a:t>
          </a:r>
          <a:endParaRPr lang="cs-CZ" sz="1800" kern="1200" dirty="0"/>
        </a:p>
      </dsp:txBody>
      <dsp:txXfrm>
        <a:off x="4201323" y="38482"/>
        <a:ext cx="3685337" cy="518400"/>
      </dsp:txXfrm>
    </dsp:sp>
    <dsp:sp modelId="{C3CDE481-09AA-46CB-880E-F08621424554}">
      <dsp:nvSpPr>
        <dsp:cNvPr id="0" name=""/>
        <dsp:cNvSpPr/>
      </dsp:nvSpPr>
      <dsp:spPr>
        <a:xfrm>
          <a:off x="4201323" y="556882"/>
          <a:ext cx="3685337" cy="26681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pod odborným dohledem nebo přímým vedením zdravotnického pracovníka způsobilého k poskytování zdravotní péče vykonává činnosti, které přímo souvisejí s poskytováním zdravotní péče</a:t>
          </a:r>
          <a:endParaRPr lang="cs-C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Psycholog (do r. 2008), </a:t>
          </a:r>
          <a:r>
            <a:rPr lang="cs-CZ" sz="1800" kern="1200" dirty="0" smtClean="0"/>
            <a:t>logoped, sociální pracovník, pracovní terapeut</a:t>
          </a:r>
          <a:endParaRPr lang="cs-CZ" sz="1800" kern="1200" dirty="0"/>
        </a:p>
      </dsp:txBody>
      <dsp:txXfrm>
        <a:off x="4201323" y="556882"/>
        <a:ext cx="3685337" cy="26681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5C1E-9CFD-4916-8CAD-74204725FB7D}">
      <dsp:nvSpPr>
        <dsp:cNvPr id="0" name=""/>
        <dsp:cNvSpPr/>
      </dsp:nvSpPr>
      <dsp:spPr>
        <a:xfrm>
          <a:off x="0" y="191572"/>
          <a:ext cx="78867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 dohledem/bez dohledu výkon těchto specializovaných činností</a:t>
          </a:r>
          <a:endParaRPr lang="cs-CZ" sz="1800" kern="1200" dirty="0"/>
        </a:p>
      </dsp:txBody>
      <dsp:txXfrm>
        <a:off x="20561" y="212133"/>
        <a:ext cx="7845578" cy="380078"/>
      </dsp:txXfrm>
    </dsp:sp>
    <dsp:sp modelId="{89017394-97D1-4C77-8F58-0ABCF5AF5422}">
      <dsp:nvSpPr>
        <dsp:cNvPr id="0" name=""/>
        <dsp:cNvSpPr/>
      </dsp:nvSpPr>
      <dsp:spPr>
        <a:xfrm>
          <a:off x="0" y="612772"/>
          <a:ext cx="7886700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psychologickou diagnostiku,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psychoterapii a socioterapii,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neodkladnou péči v případě akutních psychických krizí a traumat,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rehabilitaci, reedukaci a resocializaci psychických funkcí,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školení zdravotnických pracovníků v oblasti psychologie zdraví a nemoci,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psychologickou prevenci, výchovu a poradenství ke zdravému způsobu života,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v rozsahu své odborné způsobilosti prevenci psychologických problémů zdravotnických pracovníků,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poradenskou činnost v oblasti péče o psychický stav tělesně i duševně nemocných pacientů, včetně paliativní péče o nevyléčitelně nemocné a přípravy na lékařské zákroky,</a:t>
          </a:r>
          <a:endParaRPr lang="cs-CZ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smtClean="0"/>
            <a:t>odbornou konziliární, posudkovou a dispenzární činnost.</a:t>
          </a:r>
          <a:endParaRPr lang="cs-CZ" sz="1400" kern="1200"/>
        </a:p>
      </dsp:txBody>
      <dsp:txXfrm>
        <a:off x="0" y="612772"/>
        <a:ext cx="7886700" cy="245916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3E83F-7B67-4EAB-B0B1-EA82ED9E831A}">
      <dsp:nvSpPr>
        <dsp:cNvPr id="0" name=""/>
        <dsp:cNvSpPr/>
      </dsp:nvSpPr>
      <dsp:spPr>
        <a:xfrm>
          <a:off x="0" y="169486"/>
          <a:ext cx="5915025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mtClean="0"/>
            <a:t>Zvláštní citlivost informací o zdraví</a:t>
          </a:r>
          <a:endParaRPr lang="cs-CZ" sz="2800" kern="1200"/>
        </a:p>
      </dsp:txBody>
      <dsp:txXfrm>
        <a:off x="31984" y="201470"/>
        <a:ext cx="5851057" cy="59123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F4E19-5497-461A-BAA7-6C6F7C030E85}">
      <dsp:nvSpPr>
        <dsp:cNvPr id="0" name=""/>
        <dsp:cNvSpPr/>
      </dsp:nvSpPr>
      <dsp:spPr>
        <a:xfrm>
          <a:off x="3798208" y="2076139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Osobnost</a:t>
          </a:r>
          <a:endParaRPr lang="cs-CZ" sz="1700" kern="1200" dirty="0"/>
        </a:p>
      </dsp:txBody>
      <dsp:txXfrm>
        <a:off x="3998928" y="2276859"/>
        <a:ext cx="969161" cy="969161"/>
      </dsp:txXfrm>
    </dsp:sp>
    <dsp:sp modelId="{4E814970-15FC-4218-A896-1AF0A3CB9F73}">
      <dsp:nvSpPr>
        <dsp:cNvPr id="0" name=""/>
        <dsp:cNvSpPr/>
      </dsp:nvSpPr>
      <dsp:spPr>
        <a:xfrm rot="16200000">
          <a:off x="4140697" y="1719571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66368" y="1716187"/>
        <a:ext cx="34281" cy="34281"/>
      </dsp:txXfrm>
    </dsp:sp>
    <dsp:sp modelId="{CDCE0DD1-C57D-4D47-9B88-ACC5CAD4EFAC}">
      <dsp:nvSpPr>
        <dsp:cNvPr id="0" name=""/>
        <dsp:cNvSpPr/>
      </dsp:nvSpPr>
      <dsp:spPr>
        <a:xfrm>
          <a:off x="3798208" y="19913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Život</a:t>
          </a:r>
          <a:endParaRPr lang="cs-CZ" sz="1500" kern="1200"/>
        </a:p>
      </dsp:txBody>
      <dsp:txXfrm>
        <a:off x="3998928" y="220633"/>
        <a:ext cx="969161" cy="969161"/>
      </dsp:txXfrm>
    </dsp:sp>
    <dsp:sp modelId="{26DADFDB-7111-4D93-8441-3C3140210B3C}">
      <dsp:nvSpPr>
        <dsp:cNvPr id="0" name=""/>
        <dsp:cNvSpPr/>
      </dsp:nvSpPr>
      <dsp:spPr>
        <a:xfrm rot="19285714">
          <a:off x="4944508" y="2106666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270179" y="2103282"/>
        <a:ext cx="34281" cy="34281"/>
      </dsp:txXfrm>
    </dsp:sp>
    <dsp:sp modelId="{A0B03D83-2937-4B0B-9CE7-D2086F97412E}">
      <dsp:nvSpPr>
        <dsp:cNvPr id="0" name=""/>
        <dsp:cNvSpPr/>
      </dsp:nvSpPr>
      <dsp:spPr>
        <a:xfrm>
          <a:off x="5405830" y="794103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Důstojnost</a:t>
          </a:r>
          <a:endParaRPr lang="cs-CZ" sz="1500" kern="1200"/>
        </a:p>
      </dsp:txBody>
      <dsp:txXfrm>
        <a:off x="5606550" y="994823"/>
        <a:ext cx="969161" cy="969161"/>
      </dsp:txXfrm>
    </dsp:sp>
    <dsp:sp modelId="{A6B1C8AA-D301-4E45-BC10-0F6C056B0277}">
      <dsp:nvSpPr>
        <dsp:cNvPr id="0" name=""/>
        <dsp:cNvSpPr/>
      </dsp:nvSpPr>
      <dsp:spPr>
        <a:xfrm rot="771429">
          <a:off x="5143033" y="2976460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68704" y="2973076"/>
        <a:ext cx="34281" cy="34281"/>
      </dsp:txXfrm>
    </dsp:sp>
    <dsp:sp modelId="{0885B6F3-4019-4E83-97F3-BB5BC0B2AB82}">
      <dsp:nvSpPr>
        <dsp:cNvPr id="0" name=""/>
        <dsp:cNvSpPr/>
      </dsp:nvSpPr>
      <dsp:spPr>
        <a:xfrm>
          <a:off x="5802880" y="2533693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Zdraví </a:t>
          </a:r>
          <a:endParaRPr lang="cs-CZ" sz="1500" kern="1200"/>
        </a:p>
      </dsp:txBody>
      <dsp:txXfrm>
        <a:off x="6003600" y="2734413"/>
        <a:ext cx="969161" cy="969161"/>
      </dsp:txXfrm>
    </dsp:sp>
    <dsp:sp modelId="{D903350A-671C-49FF-A9BD-55FF9A85F0BF}">
      <dsp:nvSpPr>
        <dsp:cNvPr id="0" name=""/>
        <dsp:cNvSpPr/>
      </dsp:nvSpPr>
      <dsp:spPr>
        <a:xfrm rot="3857143">
          <a:off x="4586778" y="3673982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12450" y="3670597"/>
        <a:ext cx="34281" cy="34281"/>
      </dsp:txXfrm>
    </dsp:sp>
    <dsp:sp modelId="{84595F47-6A68-44ED-ACDC-4A765ECD3524}">
      <dsp:nvSpPr>
        <dsp:cNvPr id="0" name=""/>
        <dsp:cNvSpPr/>
      </dsp:nvSpPr>
      <dsp:spPr>
        <a:xfrm>
          <a:off x="4690371" y="3928735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Právo žít v příznivém životním prostředí, </a:t>
          </a:r>
          <a:endParaRPr lang="cs-CZ" sz="1500" kern="1200"/>
        </a:p>
      </dsp:txBody>
      <dsp:txXfrm>
        <a:off x="4891091" y="4129455"/>
        <a:ext cx="969161" cy="969161"/>
      </dsp:txXfrm>
    </dsp:sp>
    <dsp:sp modelId="{79ED9F62-C55D-48CD-BBA0-62D682F9551F}">
      <dsp:nvSpPr>
        <dsp:cNvPr id="0" name=""/>
        <dsp:cNvSpPr/>
      </dsp:nvSpPr>
      <dsp:spPr>
        <a:xfrm rot="6942857">
          <a:off x="3694615" y="3673982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4020287" y="3670597"/>
        <a:ext cx="34281" cy="34281"/>
      </dsp:txXfrm>
    </dsp:sp>
    <dsp:sp modelId="{68C568E0-E1BE-4FE9-B51E-21BA489B4970}">
      <dsp:nvSpPr>
        <dsp:cNvPr id="0" name=""/>
        <dsp:cNvSpPr/>
      </dsp:nvSpPr>
      <dsp:spPr>
        <a:xfrm>
          <a:off x="2906045" y="3928735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Vážnost, čest, </a:t>
          </a:r>
          <a:endParaRPr lang="cs-CZ" sz="1500" kern="1200"/>
        </a:p>
      </dsp:txBody>
      <dsp:txXfrm>
        <a:off x="3106765" y="4129455"/>
        <a:ext cx="969161" cy="969161"/>
      </dsp:txXfrm>
    </dsp:sp>
    <dsp:sp modelId="{FECA2E0F-4BFE-4F62-A6BC-95AC0A9778B9}">
      <dsp:nvSpPr>
        <dsp:cNvPr id="0" name=""/>
        <dsp:cNvSpPr/>
      </dsp:nvSpPr>
      <dsp:spPr>
        <a:xfrm rot="10028571">
          <a:off x="3138361" y="2976460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464032" y="2973076"/>
        <a:ext cx="34281" cy="34281"/>
      </dsp:txXfrm>
    </dsp:sp>
    <dsp:sp modelId="{C6599C6F-F4CA-4BBD-A63C-BEB79B093D79}">
      <dsp:nvSpPr>
        <dsp:cNvPr id="0" name=""/>
        <dsp:cNvSpPr/>
      </dsp:nvSpPr>
      <dsp:spPr>
        <a:xfrm>
          <a:off x="1793536" y="2533693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soukromí </a:t>
          </a:r>
          <a:endParaRPr lang="cs-CZ" sz="1500" kern="1200"/>
        </a:p>
      </dsp:txBody>
      <dsp:txXfrm>
        <a:off x="1994256" y="2734413"/>
        <a:ext cx="969161" cy="969161"/>
      </dsp:txXfrm>
    </dsp:sp>
    <dsp:sp modelId="{70D74EEA-8CF5-4E71-B4F2-AB30BAA0A116}">
      <dsp:nvSpPr>
        <dsp:cNvPr id="0" name=""/>
        <dsp:cNvSpPr/>
      </dsp:nvSpPr>
      <dsp:spPr>
        <a:xfrm rot="13114286">
          <a:off x="3336886" y="2106666"/>
          <a:ext cx="6856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85624" y="1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662557" y="2103282"/>
        <a:ext cx="34281" cy="34281"/>
      </dsp:txXfrm>
    </dsp:sp>
    <dsp:sp modelId="{E3EFBA2F-CCAC-41C8-B7C0-67046D95F4A1}">
      <dsp:nvSpPr>
        <dsp:cNvPr id="0" name=""/>
        <dsp:cNvSpPr/>
      </dsp:nvSpPr>
      <dsp:spPr>
        <a:xfrm>
          <a:off x="2190586" y="794103"/>
          <a:ext cx="1370601" cy="1370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projevy osobní povahy.</a:t>
          </a:r>
          <a:endParaRPr lang="cs-CZ" sz="1500" kern="1200"/>
        </a:p>
      </dsp:txBody>
      <dsp:txXfrm>
        <a:off x="2391306" y="994823"/>
        <a:ext cx="969161" cy="96916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DCDB3-6C4B-48E6-826F-B21F48144462}">
      <dsp:nvSpPr>
        <dsp:cNvPr id="0" name=""/>
        <dsp:cNvSpPr/>
      </dsp:nvSpPr>
      <dsp:spPr>
        <a:xfrm>
          <a:off x="0" y="48149"/>
          <a:ext cx="8082321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Občanský zákonník</a:t>
          </a:r>
          <a:endParaRPr lang="cs-CZ" sz="2500" kern="1200"/>
        </a:p>
      </dsp:txBody>
      <dsp:txXfrm>
        <a:off x="46406" y="94555"/>
        <a:ext cx="7989509" cy="857813"/>
      </dsp:txXfrm>
    </dsp:sp>
    <dsp:sp modelId="{51E7C3BE-B6A0-4F91-A202-89EAA4B9443C}">
      <dsp:nvSpPr>
        <dsp:cNvPr id="0" name=""/>
        <dsp:cNvSpPr/>
      </dsp:nvSpPr>
      <dsp:spPr>
        <a:xfrm>
          <a:off x="0" y="1070775"/>
          <a:ext cx="8082321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Zákon o zdravotních službách (§ 51)</a:t>
          </a:r>
          <a:endParaRPr lang="cs-CZ" sz="2500" kern="1200"/>
        </a:p>
      </dsp:txBody>
      <dsp:txXfrm>
        <a:off x="46406" y="1117181"/>
        <a:ext cx="7989509" cy="857813"/>
      </dsp:txXfrm>
    </dsp:sp>
    <dsp:sp modelId="{056D7757-92ED-49CF-AA30-4ADBA47E1686}">
      <dsp:nvSpPr>
        <dsp:cNvPr id="0" name=""/>
        <dsp:cNvSpPr/>
      </dsp:nvSpPr>
      <dsp:spPr>
        <a:xfrm>
          <a:off x="0" y="2093400"/>
          <a:ext cx="8082321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Trestní zákonník §124 TZ definice mlčenlivosti, § 180 neoprávněné nakládání s osobními údaji</a:t>
          </a:r>
          <a:endParaRPr lang="cs-CZ" sz="2500" kern="1200"/>
        </a:p>
      </dsp:txBody>
      <dsp:txXfrm>
        <a:off x="46406" y="2139806"/>
        <a:ext cx="7989509" cy="857813"/>
      </dsp:txXfrm>
    </dsp:sp>
    <dsp:sp modelId="{55E537B4-B41A-4294-B737-9BF68A80D153}">
      <dsp:nvSpPr>
        <dsp:cNvPr id="0" name=""/>
        <dsp:cNvSpPr/>
      </dsp:nvSpPr>
      <dsp:spPr>
        <a:xfrm>
          <a:off x="0" y="3116025"/>
          <a:ext cx="8082321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Stavovské předpisy</a:t>
          </a:r>
          <a:endParaRPr lang="cs-CZ" sz="2500" kern="1200"/>
        </a:p>
      </dsp:txBody>
      <dsp:txXfrm>
        <a:off x="46406" y="3162431"/>
        <a:ext cx="7989509" cy="85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BCA0-F475-45FB-A7FF-837B19519C89}">
      <dsp:nvSpPr>
        <dsp:cNvPr id="0" name=""/>
        <dsp:cNvSpPr/>
      </dsp:nvSpPr>
      <dsp:spPr>
        <a:xfrm>
          <a:off x="0" y="349919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Právo definuje stát</a:t>
          </a:r>
          <a:endParaRPr lang="cs-CZ" sz="2900" kern="1200"/>
        </a:p>
      </dsp:txBody>
      <dsp:txXfrm>
        <a:off x="33127" y="383046"/>
        <a:ext cx="7477546" cy="612346"/>
      </dsp:txXfrm>
    </dsp:sp>
    <dsp:sp modelId="{72322FAA-E0D5-47CB-B851-2175E5CFC957}">
      <dsp:nvSpPr>
        <dsp:cNvPr id="0" name=""/>
        <dsp:cNvSpPr/>
      </dsp:nvSpPr>
      <dsp:spPr>
        <a:xfrm>
          <a:off x="0" y="1028520"/>
          <a:ext cx="7543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Stanovuje kompetence a úkoly orgánů veřejné moci</a:t>
          </a:r>
          <a:endParaRPr lang="cs-CZ" sz="2300" kern="1200"/>
        </a:p>
      </dsp:txBody>
      <dsp:txXfrm>
        <a:off x="0" y="1028520"/>
        <a:ext cx="7543800" cy="480240"/>
      </dsp:txXfrm>
    </dsp:sp>
    <dsp:sp modelId="{7080613D-56AA-436E-BD47-0A1093FACBC8}">
      <dsp:nvSpPr>
        <dsp:cNvPr id="0" name=""/>
        <dsp:cNvSpPr/>
      </dsp:nvSpPr>
      <dsp:spPr>
        <a:xfrm>
          <a:off x="0" y="1508759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Právo definuje rámec společenských vztahů</a:t>
          </a:r>
          <a:endParaRPr lang="cs-CZ" sz="2900" kern="1200"/>
        </a:p>
      </dsp:txBody>
      <dsp:txXfrm>
        <a:off x="33127" y="1541886"/>
        <a:ext cx="7477546" cy="612346"/>
      </dsp:txXfrm>
    </dsp:sp>
    <dsp:sp modelId="{78F82A35-FA5E-4E62-B6AD-4D26E4074182}">
      <dsp:nvSpPr>
        <dsp:cNvPr id="0" name=""/>
        <dsp:cNvSpPr/>
      </dsp:nvSpPr>
      <dsp:spPr>
        <a:xfrm>
          <a:off x="0" y="2187360"/>
          <a:ext cx="7543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Poskytuje nástroje - „právní instituty“ </a:t>
          </a:r>
          <a:endParaRPr lang="cs-CZ" sz="2300" kern="1200"/>
        </a:p>
      </dsp:txBody>
      <dsp:txXfrm>
        <a:off x="0" y="2187360"/>
        <a:ext cx="7543800" cy="4802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C94BA-5C19-4254-881A-F6294678AB46}">
      <dsp:nvSpPr>
        <dsp:cNvPr id="0" name=""/>
        <dsp:cNvSpPr/>
      </dsp:nvSpPr>
      <dsp:spPr>
        <a:xfrm>
          <a:off x="0" y="0"/>
          <a:ext cx="5915025" cy="7253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Rodina, příbuzní, pozůstalí</a:t>
          </a:r>
          <a:endParaRPr lang="cs-CZ" sz="3100" kern="1200" dirty="0"/>
        </a:p>
      </dsp:txBody>
      <dsp:txXfrm>
        <a:off x="35411" y="35411"/>
        <a:ext cx="5844203" cy="65457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D8BD8-D30B-4AED-9E62-96E1E557EE91}">
      <dsp:nvSpPr>
        <dsp:cNvPr id="0" name=""/>
        <dsp:cNvSpPr/>
      </dsp:nvSpPr>
      <dsp:spPr>
        <a:xfrm>
          <a:off x="0" y="288404"/>
          <a:ext cx="80823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16FE2-37E8-4C47-B1E9-C7D34B38E6E3}">
      <dsp:nvSpPr>
        <dsp:cNvPr id="0" name=""/>
        <dsp:cNvSpPr/>
      </dsp:nvSpPr>
      <dsp:spPr>
        <a:xfrm>
          <a:off x="404116" y="7964"/>
          <a:ext cx="56576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45" tIns="0" rIns="213845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zákonný zástupce nebo opatrovník pacienta;</a:t>
          </a:r>
          <a:endParaRPr lang="cs-CZ" sz="1900" kern="1200"/>
        </a:p>
      </dsp:txBody>
      <dsp:txXfrm>
        <a:off x="431496" y="35344"/>
        <a:ext cx="5602864" cy="506120"/>
      </dsp:txXfrm>
    </dsp:sp>
    <dsp:sp modelId="{C7BD2C29-356B-4D51-9434-DA9EBB6ECDEA}">
      <dsp:nvSpPr>
        <dsp:cNvPr id="0" name=""/>
        <dsp:cNvSpPr/>
      </dsp:nvSpPr>
      <dsp:spPr>
        <a:xfrm>
          <a:off x="0" y="1150244"/>
          <a:ext cx="80823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39295-5148-4802-8732-72587F86D23F}">
      <dsp:nvSpPr>
        <dsp:cNvPr id="0" name=""/>
        <dsp:cNvSpPr/>
      </dsp:nvSpPr>
      <dsp:spPr>
        <a:xfrm>
          <a:off x="404116" y="869804"/>
          <a:ext cx="56576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45" tIns="0" rIns="213845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osoby určené pacientem, zákonným zástupcem nebo opatrovníkem pacienta,</a:t>
          </a:r>
          <a:endParaRPr lang="cs-CZ" sz="1900" kern="1200"/>
        </a:p>
      </dsp:txBody>
      <dsp:txXfrm>
        <a:off x="431496" y="897184"/>
        <a:ext cx="5602864" cy="506120"/>
      </dsp:txXfrm>
    </dsp:sp>
    <dsp:sp modelId="{9C8B2F35-1E53-41FF-814C-1EBB2601DE28}">
      <dsp:nvSpPr>
        <dsp:cNvPr id="0" name=""/>
        <dsp:cNvSpPr/>
      </dsp:nvSpPr>
      <dsp:spPr>
        <a:xfrm>
          <a:off x="0" y="2012085"/>
          <a:ext cx="8082321" cy="209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278" tIns="395732" rIns="62727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smtClean="0"/>
            <a:t>Zemřelý mohl tento přístup předem zakázat</a:t>
          </a:r>
          <a:endParaRPr lang="cs-CZ" sz="1900" kern="1200"/>
        </a:p>
      </dsp:txBody>
      <dsp:txXfrm>
        <a:off x="0" y="2012085"/>
        <a:ext cx="8082321" cy="2094750"/>
      </dsp:txXfrm>
    </dsp:sp>
    <dsp:sp modelId="{16BDD978-B5B1-4788-A933-5EDAD01F1EEC}">
      <dsp:nvSpPr>
        <dsp:cNvPr id="0" name=""/>
        <dsp:cNvSpPr/>
      </dsp:nvSpPr>
      <dsp:spPr>
        <a:xfrm>
          <a:off x="404116" y="1731644"/>
          <a:ext cx="56576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45" tIns="0" rIns="213845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osoby blízké zemřelému pacientovi:</a:t>
          </a:r>
          <a:endParaRPr lang="cs-CZ" sz="1900" kern="1200"/>
        </a:p>
      </dsp:txBody>
      <dsp:txXfrm>
        <a:off x="431496" y="1759024"/>
        <a:ext cx="5602864" cy="5061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E8E4-D9B9-4A9B-8FF7-ACFB29A8FE30}">
      <dsp:nvSpPr>
        <dsp:cNvPr id="0" name=""/>
        <dsp:cNvSpPr/>
      </dsp:nvSpPr>
      <dsp:spPr>
        <a:xfrm>
          <a:off x="0" y="2529"/>
          <a:ext cx="784897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V zásadě pořizuje poskytovatel</a:t>
          </a:r>
          <a:endParaRPr lang="cs-CZ" sz="2400" kern="1200"/>
        </a:p>
      </dsp:txBody>
      <dsp:txXfrm>
        <a:off x="44549" y="47078"/>
        <a:ext cx="7759874" cy="823502"/>
      </dsp:txXfrm>
    </dsp:sp>
    <dsp:sp modelId="{FB339325-7BDA-4BA6-9E46-FC3F227534B9}">
      <dsp:nvSpPr>
        <dsp:cNvPr id="0" name=""/>
        <dsp:cNvSpPr/>
      </dsp:nvSpPr>
      <dsp:spPr>
        <a:xfrm>
          <a:off x="0" y="915129"/>
          <a:ext cx="7848972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úhradu ve výši, která nesmí přesáhnout náklady spojené s pořízením výpisu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err="1" smtClean="0"/>
            <a:t>vpřípadě</a:t>
          </a:r>
          <a:r>
            <a:rPr lang="cs-CZ" sz="1900" kern="1200" dirty="0" smtClean="0"/>
            <a:t>, že je zdravotnická dokumentace vedena pouze v elektronické podobě, má pacient nebo jiná osoba oprávněná podle § 65 právo nahlížet dálkovým přístupem nebo na pořízení její kopie na technickém nosiči dat, který si určí, nebrání-li tomu technické možnosti poskytovatele; to neplatí, požaduje-li listinnou podobu.</a:t>
          </a:r>
          <a:endParaRPr lang="cs-CZ" sz="1900" kern="1200" dirty="0"/>
        </a:p>
      </dsp:txBody>
      <dsp:txXfrm>
        <a:off x="0" y="915129"/>
        <a:ext cx="7848972" cy="1887840"/>
      </dsp:txXfrm>
    </dsp:sp>
    <dsp:sp modelId="{98F9AC88-69C3-4886-A6F2-4CFB02F3EDEC}">
      <dsp:nvSpPr>
        <dsp:cNvPr id="0" name=""/>
        <dsp:cNvSpPr/>
      </dsp:nvSpPr>
      <dsp:spPr>
        <a:xfrm>
          <a:off x="0" y="2802970"/>
          <a:ext cx="784897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Na místě může i osoba oprávněna ze zákona</a:t>
          </a:r>
          <a:endParaRPr lang="cs-CZ" sz="2400" kern="1200"/>
        </a:p>
      </dsp:txBody>
      <dsp:txXfrm>
        <a:off x="44549" y="2847519"/>
        <a:ext cx="7759874" cy="823502"/>
      </dsp:txXfrm>
    </dsp:sp>
    <dsp:sp modelId="{4AE9C4C8-3CFE-4D58-A619-6841CF63B8E6}">
      <dsp:nvSpPr>
        <dsp:cNvPr id="0" name=""/>
        <dsp:cNvSpPr/>
      </dsp:nvSpPr>
      <dsp:spPr>
        <a:xfrm>
          <a:off x="0" y="3784690"/>
          <a:ext cx="784897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 každém pořízení učinit záznam ( s výjimkou zdrav. pracovníka) </a:t>
          </a:r>
          <a:endParaRPr lang="cs-CZ" sz="2400" kern="1200" dirty="0"/>
        </a:p>
      </dsp:txBody>
      <dsp:txXfrm>
        <a:off x="44549" y="3829239"/>
        <a:ext cx="7759874" cy="82350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DF0D-C9A1-4D9C-A1A3-86D50695C6AC}">
      <dsp:nvSpPr>
        <dsp:cNvPr id="0" name=""/>
        <dsp:cNvSpPr/>
      </dsp:nvSpPr>
      <dsp:spPr>
        <a:xfrm>
          <a:off x="8758" y="0"/>
          <a:ext cx="5906266" cy="24440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 Poskytovatel je povinen zachovat mlčenlivost o všech skutečnostech, o kterých se dozvěděl v souvislosti s poskytováním zdravotních služeb.</a:t>
          </a:r>
          <a:endParaRPr lang="cs-CZ" sz="3000" kern="1200" dirty="0"/>
        </a:p>
      </dsp:txBody>
      <dsp:txXfrm>
        <a:off x="8758" y="0"/>
        <a:ext cx="5906266" cy="2444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8FEDD-A036-4A0F-AE5C-EE1E1A550685}">
      <dsp:nvSpPr>
        <dsp:cNvPr id="0" name=""/>
        <dsp:cNvSpPr/>
      </dsp:nvSpPr>
      <dsp:spPr>
        <a:xfrm>
          <a:off x="0" y="141878"/>
          <a:ext cx="7275870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Za porušení povinné mlčenlivosti se nepovažuje</a:t>
          </a:r>
          <a:endParaRPr lang="cs-CZ" sz="3200" kern="1200" dirty="0"/>
        </a:p>
      </dsp:txBody>
      <dsp:txXfrm>
        <a:off x="60313" y="202191"/>
        <a:ext cx="7155244" cy="1114894"/>
      </dsp:txXfrm>
    </dsp:sp>
    <dsp:sp modelId="{62A483D5-F9EA-4769-8FD9-3AAE92123221}">
      <dsp:nvSpPr>
        <dsp:cNvPr id="0" name=""/>
        <dsp:cNvSpPr/>
      </dsp:nvSpPr>
      <dsp:spPr>
        <a:xfrm>
          <a:off x="0" y="1377398"/>
          <a:ext cx="727587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09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předávání informací nezbytných pro zajištění návaznosti poskytovaných zdravotních služeb,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sdělování údajů nebo jiných skutečností, je-li poskytovatel zproštěn pacientem mlčenlivosti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pro potřeby trestního řízení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b="0" i="0" kern="1200" dirty="0" smtClean="0"/>
            <a:t>v nezbytném rozsahu pro ochranu vlastních práv</a:t>
          </a:r>
          <a:endParaRPr lang="cs-CZ" sz="2500" kern="1200" dirty="0"/>
        </a:p>
      </dsp:txBody>
      <dsp:txXfrm>
        <a:off x="0" y="1377398"/>
        <a:ext cx="7275870" cy="264960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0BF7-20A0-4545-91C9-6F9874A5EBEB}">
      <dsp:nvSpPr>
        <dsp:cNvPr id="0" name=""/>
        <dsp:cNvSpPr/>
      </dsp:nvSpPr>
      <dsp:spPr>
        <a:xfrm>
          <a:off x="1821" y="860617"/>
          <a:ext cx="177611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SPRÁVCE</a:t>
          </a:r>
          <a:endParaRPr lang="cs-CZ" sz="1600" kern="1200" dirty="0"/>
        </a:p>
      </dsp:txBody>
      <dsp:txXfrm>
        <a:off x="1821" y="860617"/>
        <a:ext cx="1776114" cy="460800"/>
      </dsp:txXfrm>
    </dsp:sp>
    <dsp:sp modelId="{0EDBA88C-DBC1-4683-BA39-A493378053FC}">
      <dsp:nvSpPr>
        <dsp:cNvPr id="0" name=""/>
        <dsp:cNvSpPr/>
      </dsp:nvSpPr>
      <dsp:spPr>
        <a:xfrm>
          <a:off x="1821" y="1321417"/>
          <a:ext cx="1776114" cy="856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Kdo rozhoduje o účelu</a:t>
          </a:r>
          <a:endParaRPr lang="cs-CZ" sz="1600" kern="1200" dirty="0"/>
        </a:p>
      </dsp:txBody>
      <dsp:txXfrm>
        <a:off x="1821" y="1321417"/>
        <a:ext cx="1776114" cy="856440"/>
      </dsp:txXfrm>
    </dsp:sp>
    <dsp:sp modelId="{BD81EE65-E871-403F-A7BC-A5A7CD503E4B}">
      <dsp:nvSpPr>
        <dsp:cNvPr id="0" name=""/>
        <dsp:cNvSpPr/>
      </dsp:nvSpPr>
      <dsp:spPr>
        <a:xfrm>
          <a:off x="2026592" y="860617"/>
          <a:ext cx="177611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ZPRACOVATEL</a:t>
          </a:r>
          <a:endParaRPr lang="cs-CZ" sz="1600" kern="1200" dirty="0"/>
        </a:p>
      </dsp:txBody>
      <dsp:txXfrm>
        <a:off x="2026592" y="860617"/>
        <a:ext cx="1776114" cy="460800"/>
      </dsp:txXfrm>
    </dsp:sp>
    <dsp:sp modelId="{A34C0F72-C0F9-4BD1-982D-FD3F8C281189}">
      <dsp:nvSpPr>
        <dsp:cNvPr id="0" name=""/>
        <dsp:cNvSpPr/>
      </dsp:nvSpPr>
      <dsp:spPr>
        <a:xfrm>
          <a:off x="2026592" y="1321417"/>
          <a:ext cx="1776114" cy="856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Kdo fakticky vykonává pro správce</a:t>
          </a:r>
          <a:endParaRPr lang="cs-CZ" sz="1600" kern="1200" dirty="0"/>
        </a:p>
      </dsp:txBody>
      <dsp:txXfrm>
        <a:off x="2026592" y="1321417"/>
        <a:ext cx="1776114" cy="856440"/>
      </dsp:txXfrm>
    </dsp:sp>
    <dsp:sp modelId="{71E2E38A-9D21-4B18-990F-B6A78E2B74D3}">
      <dsp:nvSpPr>
        <dsp:cNvPr id="0" name=""/>
        <dsp:cNvSpPr/>
      </dsp:nvSpPr>
      <dsp:spPr>
        <a:xfrm>
          <a:off x="4051363" y="860617"/>
          <a:ext cx="177611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SUBJEKT </a:t>
          </a:r>
          <a:endParaRPr lang="cs-CZ" sz="1600" kern="1200" dirty="0"/>
        </a:p>
      </dsp:txBody>
      <dsp:txXfrm>
        <a:off x="4051363" y="860617"/>
        <a:ext cx="1776114" cy="460800"/>
      </dsp:txXfrm>
    </dsp:sp>
    <dsp:sp modelId="{8B1C5D14-894F-424F-9162-D242044DE1E8}">
      <dsp:nvSpPr>
        <dsp:cNvPr id="0" name=""/>
        <dsp:cNvSpPr/>
      </dsp:nvSpPr>
      <dsp:spPr>
        <a:xfrm>
          <a:off x="4051363" y="1321417"/>
          <a:ext cx="1776114" cy="856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Osoba</a:t>
          </a:r>
          <a:endParaRPr lang="cs-CZ" sz="1600" kern="1200" dirty="0"/>
        </a:p>
      </dsp:txBody>
      <dsp:txXfrm>
        <a:off x="4051363" y="1321417"/>
        <a:ext cx="1776114" cy="8564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00A1C-EA0A-4D98-8684-AA53A7EDB45C}">
      <dsp:nvSpPr>
        <dsp:cNvPr id="0" name=""/>
        <dsp:cNvSpPr/>
      </dsp:nvSpPr>
      <dsp:spPr>
        <a:xfrm>
          <a:off x="0" y="6750"/>
          <a:ext cx="5829300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Odbočka:Definice</a:t>
          </a:r>
          <a:r>
            <a:rPr lang="cs-CZ" sz="3600" kern="1200" dirty="0" smtClean="0"/>
            <a:t> Osoby blízké</a:t>
          </a:r>
          <a:endParaRPr lang="cs-CZ" sz="3600" kern="1200" dirty="0"/>
        </a:p>
      </dsp:txBody>
      <dsp:txXfrm>
        <a:off x="67852" y="74602"/>
        <a:ext cx="5693596" cy="125425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87F5-0FA4-41D6-84C5-506035C391C3}">
      <dsp:nvSpPr>
        <dsp:cNvPr id="0" name=""/>
        <dsp:cNvSpPr/>
      </dsp:nvSpPr>
      <dsp:spPr>
        <a:xfrm>
          <a:off x="0" y="27700"/>
          <a:ext cx="2278186" cy="1366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Rodičovství</a:t>
          </a:r>
          <a:endParaRPr lang="cs-CZ" sz="2000" kern="1200" dirty="0"/>
        </a:p>
      </dsp:txBody>
      <dsp:txXfrm>
        <a:off x="0" y="27700"/>
        <a:ext cx="2278186" cy="1366911"/>
      </dsp:txXfrm>
    </dsp:sp>
    <dsp:sp modelId="{3E870FD2-83B6-4D57-B405-34B3CAA94AC6}">
      <dsp:nvSpPr>
        <dsp:cNvPr id="0" name=""/>
        <dsp:cNvSpPr/>
      </dsp:nvSpPr>
      <dsp:spPr>
        <a:xfrm>
          <a:off x="2506005" y="27700"/>
          <a:ext cx="2278186" cy="1366911"/>
        </a:xfrm>
        <a:prstGeom prst="rect">
          <a:avLst/>
        </a:prstGeom>
        <a:solidFill>
          <a:schemeClr val="accent5">
            <a:hueOff val="-2880023"/>
            <a:satOff val="-8333"/>
            <a:lumOff val="-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Osvojení</a:t>
          </a:r>
          <a:endParaRPr lang="cs-CZ" sz="2000" kern="1200" dirty="0"/>
        </a:p>
      </dsp:txBody>
      <dsp:txXfrm>
        <a:off x="2506005" y="27700"/>
        <a:ext cx="2278186" cy="1366911"/>
      </dsp:txXfrm>
    </dsp:sp>
    <dsp:sp modelId="{03D9C9B1-4218-4E91-839F-8618C954E4C8}">
      <dsp:nvSpPr>
        <dsp:cNvPr id="0" name=""/>
        <dsp:cNvSpPr/>
      </dsp:nvSpPr>
      <dsp:spPr>
        <a:xfrm>
          <a:off x="5012010" y="27700"/>
          <a:ext cx="2278186" cy="1366911"/>
        </a:xfrm>
        <a:prstGeom prst="rect">
          <a:avLst/>
        </a:prstGeom>
        <a:solidFill>
          <a:schemeClr val="accent5">
            <a:hueOff val="-5760046"/>
            <a:satOff val="-16667"/>
            <a:lumOff val="-8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Poručenství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- Příbuzní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- Ústavní výchova</a:t>
          </a:r>
          <a:endParaRPr lang="cs-CZ" sz="2000" kern="1200" dirty="0"/>
        </a:p>
      </dsp:txBody>
      <dsp:txXfrm>
        <a:off x="5012010" y="27700"/>
        <a:ext cx="2278186" cy="1366911"/>
      </dsp:txXfrm>
    </dsp:sp>
    <dsp:sp modelId="{60F0AE20-9335-4979-B79C-C96C06ED202C}">
      <dsp:nvSpPr>
        <dsp:cNvPr id="0" name=""/>
        <dsp:cNvSpPr/>
      </dsp:nvSpPr>
      <dsp:spPr>
        <a:xfrm>
          <a:off x="1253002" y="1622431"/>
          <a:ext cx="2278186" cy="1366911"/>
        </a:xfrm>
        <a:prstGeom prst="rect">
          <a:avLst/>
        </a:prstGeom>
        <a:solidFill>
          <a:schemeClr val="accent5">
            <a:hueOff val="-8640069"/>
            <a:satOff val="-25000"/>
            <a:lumOff val="-1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Opatrovnictví</a:t>
          </a:r>
          <a:endParaRPr lang="cs-CZ" sz="2000" kern="1200"/>
        </a:p>
      </dsp:txBody>
      <dsp:txXfrm>
        <a:off x="1253002" y="1622431"/>
        <a:ext cx="2278186" cy="1366911"/>
      </dsp:txXfrm>
    </dsp:sp>
    <dsp:sp modelId="{153A4353-E23A-4D1B-A378-F0E008290553}">
      <dsp:nvSpPr>
        <dsp:cNvPr id="0" name=""/>
        <dsp:cNvSpPr/>
      </dsp:nvSpPr>
      <dsp:spPr>
        <a:xfrm>
          <a:off x="3759007" y="1622431"/>
          <a:ext cx="2278186" cy="1366911"/>
        </a:xfrm>
        <a:prstGeom prst="rect">
          <a:avLst/>
        </a:prstGeom>
        <a:solidFill>
          <a:schemeClr val="accent5">
            <a:hueOff val="-11520092"/>
            <a:satOff val="-33333"/>
            <a:lumOff val="-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Pěstounství</a:t>
          </a:r>
          <a:endParaRPr lang="cs-CZ" sz="2000" kern="1200"/>
        </a:p>
      </dsp:txBody>
      <dsp:txXfrm>
        <a:off x="3759007" y="1622431"/>
        <a:ext cx="2278186" cy="136691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A3BC0-3FBB-46A2-B3B4-00EC011F2DE5}">
      <dsp:nvSpPr>
        <dsp:cNvPr id="0" name=""/>
        <dsp:cNvSpPr/>
      </dsp:nvSpPr>
      <dsp:spPr>
        <a:xfrm>
          <a:off x="0" y="450459"/>
          <a:ext cx="7290197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Matkou dítěte je žena, která je porodila.</a:t>
          </a:r>
          <a:endParaRPr lang="cs-CZ" sz="1900" kern="1200"/>
        </a:p>
      </dsp:txBody>
      <dsp:txXfrm>
        <a:off x="21704" y="472163"/>
        <a:ext cx="7246789" cy="401192"/>
      </dsp:txXfrm>
    </dsp:sp>
    <dsp:sp modelId="{53E596A7-D573-429E-ABDC-B7974F032E56}">
      <dsp:nvSpPr>
        <dsp:cNvPr id="0" name=""/>
        <dsp:cNvSpPr/>
      </dsp:nvSpPr>
      <dsp:spPr>
        <a:xfrm>
          <a:off x="0" y="949779"/>
          <a:ext cx="7290197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Otcem je:</a:t>
          </a:r>
          <a:endParaRPr lang="cs-CZ" sz="1900" kern="1200"/>
        </a:p>
      </dsp:txBody>
      <dsp:txXfrm>
        <a:off x="21704" y="971483"/>
        <a:ext cx="7246789" cy="401192"/>
      </dsp:txXfrm>
    </dsp:sp>
    <dsp:sp modelId="{53EC48D2-7CDB-4C3C-A5E7-43BD06F7E5C2}">
      <dsp:nvSpPr>
        <dsp:cNvPr id="0" name=""/>
        <dsp:cNvSpPr/>
      </dsp:nvSpPr>
      <dsp:spPr>
        <a:xfrm>
          <a:off x="0" y="1394379"/>
          <a:ext cx="7290197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6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manžel matky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u neprovdané souhlasné prohlášení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Určí soud</a:t>
          </a:r>
          <a:endParaRPr lang="cs-CZ" sz="1500" kern="1200"/>
        </a:p>
      </dsp:txBody>
      <dsp:txXfrm>
        <a:off x="0" y="1394379"/>
        <a:ext cx="7290197" cy="727605"/>
      </dsp:txXfrm>
    </dsp:sp>
    <dsp:sp modelId="{9DB4E93A-2E44-41A0-9E3D-8A38769CFA5D}">
      <dsp:nvSpPr>
        <dsp:cNvPr id="0" name=""/>
        <dsp:cNvSpPr/>
      </dsp:nvSpPr>
      <dsp:spPr>
        <a:xfrm>
          <a:off x="0" y="2121984"/>
          <a:ext cx="7290197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Popřít otcovství lze do šesti let věku (subjektivní lhůta 6 měsíců)</a:t>
          </a:r>
          <a:endParaRPr lang="cs-CZ" sz="1900" kern="1200"/>
        </a:p>
      </dsp:txBody>
      <dsp:txXfrm>
        <a:off x="21704" y="2143688"/>
        <a:ext cx="7246789" cy="40119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1E6DC-D326-4578-B5A5-F1624EAF1092}">
      <dsp:nvSpPr>
        <dsp:cNvPr id="0" name=""/>
        <dsp:cNvSpPr/>
      </dsp:nvSpPr>
      <dsp:spPr>
        <a:xfrm>
          <a:off x="0" y="90742"/>
          <a:ext cx="7290055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Při poskytování všech zdravotních služeb</a:t>
          </a:r>
          <a:endParaRPr lang="cs-CZ" sz="1900" kern="1200"/>
        </a:p>
      </dsp:txBody>
      <dsp:txXfrm>
        <a:off x="21704" y="112446"/>
        <a:ext cx="7246647" cy="401192"/>
      </dsp:txXfrm>
    </dsp:sp>
    <dsp:sp modelId="{A58D6A4E-1B48-4935-9F1D-70CD242C3773}">
      <dsp:nvSpPr>
        <dsp:cNvPr id="0" name=""/>
        <dsp:cNvSpPr/>
      </dsp:nvSpPr>
      <dsp:spPr>
        <a:xfrm>
          <a:off x="0" y="535342"/>
          <a:ext cx="7290055" cy="64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9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v souladu s jinými právními předpisy a vnitřním řádem, a nenaruší-li přítomnost těchto osob poskytnutí zdravotních služeb; to neplatí, jde-li o osoby ve výkonu vazby, trestu odnětí svobody nebo zabezpečovací detence;</a:t>
          </a:r>
          <a:endParaRPr lang="cs-CZ" sz="1500" kern="1200"/>
        </a:p>
      </dsp:txBody>
      <dsp:txXfrm>
        <a:off x="0" y="535342"/>
        <a:ext cx="7290055" cy="648944"/>
      </dsp:txXfrm>
    </dsp:sp>
    <dsp:sp modelId="{3D56CDF0-D317-4E3A-A6BF-C123580A100F}">
      <dsp:nvSpPr>
        <dsp:cNvPr id="0" name=""/>
        <dsp:cNvSpPr/>
      </dsp:nvSpPr>
      <dsp:spPr>
        <a:xfrm>
          <a:off x="0" y="1184287"/>
          <a:ext cx="7290055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Hospitalizace</a:t>
          </a:r>
          <a:endParaRPr lang="cs-CZ" sz="1900" kern="1200"/>
        </a:p>
      </dsp:txBody>
      <dsp:txXfrm>
        <a:off x="21704" y="1205991"/>
        <a:ext cx="7246647" cy="401192"/>
      </dsp:txXfrm>
    </dsp:sp>
    <dsp:sp modelId="{F9099947-1BBD-41AE-8BCC-F2B1CE267F35}">
      <dsp:nvSpPr>
        <dsp:cNvPr id="0" name=""/>
        <dsp:cNvSpPr/>
      </dsp:nvSpPr>
      <dsp:spPr>
        <a:xfrm>
          <a:off x="0" y="1628887"/>
          <a:ext cx="7290055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9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smtClean="0"/>
            <a:t>umožnit pobyt zákonného zástupce nebo opatrovníka, nebo osoby jimi pověřené společně s hospitalizovaným nezletilým pacientem nebo pacientem s omezenou svéprávností, </a:t>
          </a:r>
          <a:endParaRPr lang="cs-CZ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pokud to umožňuje vybavení zdravotnického zařízení nebo nebude narušeno poskytování zdravotních služeb anebo takový pobyt není na základě jiného právního předpisu vyloučen,</a:t>
          </a:r>
          <a:endParaRPr lang="cs-CZ" sz="1500" kern="1200"/>
        </a:p>
      </dsp:txBody>
      <dsp:txXfrm>
        <a:off x="0" y="1628887"/>
        <a:ext cx="7290055" cy="1297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2F65-A016-48FF-AD59-9047A8DD74CE}">
      <dsp:nvSpPr>
        <dsp:cNvPr id="0" name=""/>
        <dsp:cNvSpPr/>
      </dsp:nvSpPr>
      <dsp:spPr>
        <a:xfrm>
          <a:off x="920" y="431099"/>
          <a:ext cx="3591408" cy="2154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smtClean="0"/>
            <a:t>Veřejnoprávní</a:t>
          </a:r>
          <a:endParaRPr lang="cs-CZ" sz="3500" kern="1200"/>
        </a:p>
      </dsp:txBody>
      <dsp:txXfrm>
        <a:off x="920" y="431099"/>
        <a:ext cx="3591408" cy="2154845"/>
      </dsp:txXfrm>
    </dsp:sp>
    <dsp:sp modelId="{64070731-7BBE-4D5E-AAC0-8DBBEE01C310}">
      <dsp:nvSpPr>
        <dsp:cNvPr id="0" name=""/>
        <dsp:cNvSpPr/>
      </dsp:nvSpPr>
      <dsp:spPr>
        <a:xfrm>
          <a:off x="3951470" y="431099"/>
          <a:ext cx="3591408" cy="2154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smtClean="0"/>
            <a:t>Soukromoprávní</a:t>
          </a:r>
          <a:endParaRPr lang="cs-CZ" sz="3500" kern="1200"/>
        </a:p>
      </dsp:txBody>
      <dsp:txXfrm>
        <a:off x="3951470" y="431099"/>
        <a:ext cx="3591408" cy="215484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7E21-BA44-45B2-85AA-28B758240CD0}">
      <dsp:nvSpPr>
        <dsp:cNvPr id="0" name=""/>
        <dsp:cNvSpPr/>
      </dsp:nvSpPr>
      <dsp:spPr>
        <a:xfrm>
          <a:off x="0" y="499634"/>
          <a:ext cx="729005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89" tIns="312420" rIns="565789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Podá se vysvětlení i tomu, kdo má být zákroku podroben</a:t>
          </a:r>
          <a:endParaRPr lang="cs-CZ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způsobem přiměřeným schopnosti dotčeného vysvětlení pochopit.</a:t>
          </a:r>
          <a:endParaRPr lang="cs-CZ" sz="1500" kern="1200"/>
        </a:p>
      </dsp:txBody>
      <dsp:txXfrm>
        <a:off x="0" y="499634"/>
        <a:ext cx="7290055" cy="850500"/>
      </dsp:txXfrm>
    </dsp:sp>
    <dsp:sp modelId="{940E6027-F1C4-4326-9DDE-26B9191EDC15}">
      <dsp:nvSpPr>
        <dsp:cNvPr id="0" name=""/>
        <dsp:cNvSpPr/>
      </dsp:nvSpPr>
      <dsp:spPr>
        <a:xfrm>
          <a:off x="364502" y="278234"/>
          <a:ext cx="51030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§ 93 OZ Zákonný zástupce může udělit souhlas k zásahu do integrity zastoupeného,</a:t>
          </a:r>
          <a:endParaRPr lang="cs-CZ" sz="1500" kern="1200" dirty="0"/>
        </a:p>
      </dsp:txBody>
      <dsp:txXfrm>
        <a:off x="386118" y="299850"/>
        <a:ext cx="5059806" cy="399568"/>
      </dsp:txXfrm>
    </dsp:sp>
    <dsp:sp modelId="{EF4AD854-4A11-46CA-948A-6F0B420C3B49}">
      <dsp:nvSpPr>
        <dsp:cNvPr id="0" name=""/>
        <dsp:cNvSpPr/>
      </dsp:nvSpPr>
      <dsp:spPr>
        <a:xfrm>
          <a:off x="0" y="1652534"/>
          <a:ext cx="7290055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89" tIns="312420" rIns="565789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je-li to přiměřené rozumové a volní vyspělosti nezletilých jeho věku 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Jedná-li se o zákrok nezanechávající trvalé nebo závažné následky.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Analogicky u nesvéprávného</a:t>
          </a:r>
          <a:endParaRPr lang="cs-CZ" sz="1500" kern="1200"/>
        </a:p>
      </dsp:txBody>
      <dsp:txXfrm>
        <a:off x="0" y="1652534"/>
        <a:ext cx="7290055" cy="1086750"/>
      </dsp:txXfrm>
    </dsp:sp>
    <dsp:sp modelId="{44EB49EB-0D39-4778-BA1A-7249EC0077B9}">
      <dsp:nvSpPr>
        <dsp:cNvPr id="0" name=""/>
        <dsp:cNvSpPr/>
      </dsp:nvSpPr>
      <dsp:spPr>
        <a:xfrm>
          <a:off x="364502" y="1431134"/>
          <a:ext cx="510303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Nezletilý, může v obvyklých záležitostech udělit souhlas k zákroku na svém těle také sám, </a:t>
          </a:r>
          <a:endParaRPr lang="cs-CZ" sz="1500" kern="1200"/>
        </a:p>
      </dsp:txBody>
      <dsp:txXfrm>
        <a:off x="386118" y="1452750"/>
        <a:ext cx="5059806" cy="39956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141B-5865-4516-8E30-B1E2C025D975}">
      <dsp:nvSpPr>
        <dsp:cNvPr id="0" name=""/>
        <dsp:cNvSpPr/>
      </dsp:nvSpPr>
      <dsp:spPr>
        <a:xfrm>
          <a:off x="0" y="2009"/>
          <a:ext cx="8082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A5EB0-EBF3-4503-8F0A-A114B8ABC400}">
      <dsp:nvSpPr>
        <dsp:cNvPr id="0" name=""/>
        <dsp:cNvSpPr/>
      </dsp:nvSpPr>
      <dsp:spPr>
        <a:xfrm>
          <a:off x="0" y="2009"/>
          <a:ext cx="8082321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Jde-li o zdravotní služby, které spočívají v poskytnutí neodkladné péče, nebo akutní péče, a</a:t>
          </a:r>
          <a:endParaRPr lang="cs-CZ" sz="2500" kern="1200"/>
        </a:p>
      </dsp:txBody>
      <dsp:txXfrm>
        <a:off x="0" y="2009"/>
        <a:ext cx="8082321" cy="1370260"/>
      </dsp:txXfrm>
    </dsp:sp>
    <dsp:sp modelId="{55DF16E8-FBFE-4F9B-A6FF-B26AEAC5C33A}">
      <dsp:nvSpPr>
        <dsp:cNvPr id="0" name=""/>
        <dsp:cNvSpPr/>
      </dsp:nvSpPr>
      <dsp:spPr>
        <a:xfrm>
          <a:off x="0" y="1372269"/>
          <a:ext cx="8082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0B01C-A6ED-47D2-A111-C9D7F880BFB3}">
      <dsp:nvSpPr>
        <dsp:cNvPr id="0" name=""/>
        <dsp:cNvSpPr/>
      </dsp:nvSpPr>
      <dsp:spPr>
        <a:xfrm>
          <a:off x="0" y="1372269"/>
          <a:ext cx="8082321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souhlas zákonného zástupce nelze získat bez zbytečného odkladu, </a:t>
          </a:r>
          <a:endParaRPr lang="cs-CZ" sz="2500" kern="1200"/>
        </a:p>
      </dsp:txBody>
      <dsp:txXfrm>
        <a:off x="0" y="1372269"/>
        <a:ext cx="8082321" cy="1370260"/>
      </dsp:txXfrm>
    </dsp:sp>
    <dsp:sp modelId="{67AE03E0-C11B-4081-A5E3-347E692DE838}">
      <dsp:nvSpPr>
        <dsp:cNvPr id="0" name=""/>
        <dsp:cNvSpPr/>
      </dsp:nvSpPr>
      <dsp:spPr>
        <a:xfrm>
          <a:off x="0" y="2742530"/>
          <a:ext cx="8082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1C3AB-579F-4378-A09F-675F79DD9267}">
      <dsp:nvSpPr>
        <dsp:cNvPr id="0" name=""/>
        <dsp:cNvSpPr/>
      </dsp:nvSpPr>
      <dsp:spPr>
        <a:xfrm>
          <a:off x="0" y="2742530"/>
          <a:ext cx="8082321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rozhodne o jejich poskytnutí ošetřující zdravotnický pracovník. To neplatí, lze-li zdravotní služby poskytnout podle na základě souhlasu nezletilého pacienta.</a:t>
          </a:r>
          <a:endParaRPr lang="cs-CZ" sz="2500" kern="1200"/>
        </a:p>
      </dsp:txBody>
      <dsp:txXfrm>
        <a:off x="0" y="2742530"/>
        <a:ext cx="8082321" cy="137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10F30-41B2-43D2-85BE-BEB4B6D207B2}">
      <dsp:nvSpPr>
        <dsp:cNvPr id="0" name=""/>
        <dsp:cNvSpPr/>
      </dsp:nvSpPr>
      <dsp:spPr>
        <a:xfrm>
          <a:off x="0" y="74102"/>
          <a:ext cx="75438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smtClean="0"/>
            <a:t>Hospodářská, sociální a kulturní práva</a:t>
          </a:r>
          <a:r>
            <a:rPr lang="cs-CZ" sz="2600" kern="1200" smtClean="0"/>
            <a:t> (některá)</a:t>
          </a:r>
          <a:endParaRPr lang="cs-CZ" sz="2600" kern="1200"/>
        </a:p>
      </dsp:txBody>
      <dsp:txXfrm>
        <a:off x="29700" y="103802"/>
        <a:ext cx="7484400" cy="549000"/>
      </dsp:txXfrm>
    </dsp:sp>
    <dsp:sp modelId="{F2BF248A-E4C9-4803-9112-5851397CA853}">
      <dsp:nvSpPr>
        <dsp:cNvPr id="0" name=""/>
        <dsp:cNvSpPr/>
      </dsp:nvSpPr>
      <dsp:spPr>
        <a:xfrm>
          <a:off x="0" y="682502"/>
          <a:ext cx="7543800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smtClean="0"/>
            <a:t>Každý má právo na ochranu zdraví. 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smtClean="0"/>
            <a:t>právo na bezplatnou zdravotní péči 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právo na zdravotní pomůcky za podmínek, 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smtClean="0"/>
            <a:t>Každý má právo na vzdělání. 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smtClean="0"/>
            <a:t>právo na svobodnou volbu povolání a přípravu k němu,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smtClean="0"/>
            <a:t>právo podnikat a provozovat jinou hospodářskou činnost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000" kern="1200"/>
        </a:p>
      </dsp:txBody>
      <dsp:txXfrm>
        <a:off x="0" y="682502"/>
        <a:ext cx="7543800" cy="2260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A3CE0-70E1-4CB6-ADD4-95650EC1D884}">
      <dsp:nvSpPr>
        <dsp:cNvPr id="0" name=""/>
        <dsp:cNvSpPr/>
      </dsp:nvSpPr>
      <dsp:spPr>
        <a:xfrm>
          <a:off x="0" y="10799"/>
          <a:ext cx="75438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smtClean="0"/>
            <a:t>Léčiva</a:t>
          </a:r>
          <a:endParaRPr lang="cs-CZ" sz="2400" kern="1200"/>
        </a:p>
      </dsp:txBody>
      <dsp:txXfrm>
        <a:off x="27415" y="38214"/>
        <a:ext cx="7488970" cy="506769"/>
      </dsp:txXfrm>
    </dsp:sp>
    <dsp:sp modelId="{8A4EB22B-D6B8-47E3-A79E-2B3BFF825F78}">
      <dsp:nvSpPr>
        <dsp:cNvPr id="0" name=""/>
        <dsp:cNvSpPr/>
      </dsp:nvSpPr>
      <dsp:spPr>
        <a:xfrm>
          <a:off x="0" y="572399"/>
          <a:ext cx="75438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Klinické hodnocení léčiv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Registrace léčiv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Dozor nad výrobou léčiv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Distribuce léčiv</a:t>
          </a:r>
          <a:endParaRPr lang="cs-CZ" sz="1900" kern="1200" dirty="0"/>
        </a:p>
      </dsp:txBody>
      <dsp:txXfrm>
        <a:off x="0" y="572399"/>
        <a:ext cx="7543800" cy="1242000"/>
      </dsp:txXfrm>
    </dsp:sp>
    <dsp:sp modelId="{3E59AE3B-CEDB-4764-B8A5-0D8B18EE94B5}">
      <dsp:nvSpPr>
        <dsp:cNvPr id="0" name=""/>
        <dsp:cNvSpPr/>
      </dsp:nvSpPr>
      <dsp:spPr>
        <a:xfrm>
          <a:off x="0" y="1814400"/>
          <a:ext cx="75438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Zdravotnické prostředky</a:t>
          </a:r>
          <a:endParaRPr lang="cs-CZ" sz="2400" kern="1200" dirty="0"/>
        </a:p>
      </dsp:txBody>
      <dsp:txXfrm>
        <a:off x="27415" y="1841815"/>
        <a:ext cx="7488970" cy="506769"/>
      </dsp:txXfrm>
    </dsp:sp>
    <dsp:sp modelId="{B883B6D9-2A8D-481B-9909-C2D17D0A8B8E}">
      <dsp:nvSpPr>
        <dsp:cNvPr id="0" name=""/>
        <dsp:cNvSpPr/>
      </dsp:nvSpPr>
      <dsp:spPr>
        <a:xfrm>
          <a:off x="0" y="2445120"/>
          <a:ext cx="75438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Tkáně a buňky</a:t>
          </a:r>
          <a:endParaRPr lang="cs-CZ" sz="2400" kern="1200" dirty="0"/>
        </a:p>
      </dsp:txBody>
      <dsp:txXfrm>
        <a:off x="27415" y="2472535"/>
        <a:ext cx="7488970" cy="50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45653-6524-4EC2-8DE6-EF28BACD64A4}">
      <dsp:nvSpPr>
        <dsp:cNvPr id="0" name=""/>
        <dsp:cNvSpPr/>
      </dsp:nvSpPr>
      <dsp:spPr>
        <a:xfrm>
          <a:off x="3771900" y="1277183"/>
          <a:ext cx="2668646" cy="463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76"/>
              </a:lnTo>
              <a:lnTo>
                <a:pt x="2668646" y="231576"/>
              </a:lnTo>
              <a:lnTo>
                <a:pt x="2668646" y="463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BF41-2D32-44DE-8BA5-CDC4C011FBC0}">
      <dsp:nvSpPr>
        <dsp:cNvPr id="0" name=""/>
        <dsp:cNvSpPr/>
      </dsp:nvSpPr>
      <dsp:spPr>
        <a:xfrm>
          <a:off x="3726180" y="1277183"/>
          <a:ext cx="91440" cy="463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8B4AD-BF81-4261-A314-FFE39953D587}">
      <dsp:nvSpPr>
        <dsp:cNvPr id="0" name=""/>
        <dsp:cNvSpPr/>
      </dsp:nvSpPr>
      <dsp:spPr>
        <a:xfrm>
          <a:off x="1103253" y="1277183"/>
          <a:ext cx="2668646" cy="463153"/>
        </a:xfrm>
        <a:custGeom>
          <a:avLst/>
          <a:gdLst/>
          <a:ahLst/>
          <a:cxnLst/>
          <a:rect l="0" t="0" r="0" b="0"/>
          <a:pathLst>
            <a:path>
              <a:moveTo>
                <a:pt x="2668646" y="0"/>
              </a:moveTo>
              <a:lnTo>
                <a:pt x="2668646" y="231576"/>
              </a:lnTo>
              <a:lnTo>
                <a:pt x="0" y="231576"/>
              </a:lnTo>
              <a:lnTo>
                <a:pt x="0" y="463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9566B-515E-4C3F-9B51-3ABA788D35B3}">
      <dsp:nvSpPr>
        <dsp:cNvPr id="0" name=""/>
        <dsp:cNvSpPr/>
      </dsp:nvSpPr>
      <dsp:spPr>
        <a:xfrm>
          <a:off x="2669153" y="174436"/>
          <a:ext cx="2205493" cy="110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NÁRODNÍ ZDRAVOTNICKÝ INFORMAČNÍ SYSTÉM</a:t>
          </a:r>
          <a:endParaRPr lang="cs-CZ" sz="2000" kern="1200"/>
        </a:p>
      </dsp:txBody>
      <dsp:txXfrm>
        <a:off x="2669153" y="174436"/>
        <a:ext cx="2205493" cy="1102746"/>
      </dsp:txXfrm>
    </dsp:sp>
    <dsp:sp modelId="{4DF8BD5E-A347-49B0-9F22-C29C55315FD8}">
      <dsp:nvSpPr>
        <dsp:cNvPr id="0" name=""/>
        <dsp:cNvSpPr/>
      </dsp:nvSpPr>
      <dsp:spPr>
        <a:xfrm>
          <a:off x="506" y="1740336"/>
          <a:ext cx="2205493" cy="110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Národní zdravotní registry,</a:t>
          </a:r>
          <a:endParaRPr lang="cs-CZ" sz="2000" kern="1200"/>
        </a:p>
      </dsp:txBody>
      <dsp:txXfrm>
        <a:off x="506" y="1740336"/>
        <a:ext cx="2205493" cy="1102746"/>
      </dsp:txXfrm>
    </dsp:sp>
    <dsp:sp modelId="{FB963848-B7C8-484D-831D-E7A099698E1E}">
      <dsp:nvSpPr>
        <dsp:cNvPr id="0" name=""/>
        <dsp:cNvSpPr/>
      </dsp:nvSpPr>
      <dsp:spPr>
        <a:xfrm>
          <a:off x="2669153" y="1740336"/>
          <a:ext cx="2205493" cy="110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Národní registr poskytovatelů  </a:t>
          </a:r>
          <a:endParaRPr lang="cs-CZ" sz="2000" kern="1200"/>
        </a:p>
      </dsp:txBody>
      <dsp:txXfrm>
        <a:off x="2669153" y="1740336"/>
        <a:ext cx="2205493" cy="1102746"/>
      </dsp:txXfrm>
    </dsp:sp>
    <dsp:sp modelId="{180B829B-FBAD-49EC-A72C-0CAA73CA9C55}">
      <dsp:nvSpPr>
        <dsp:cNvPr id="0" name=""/>
        <dsp:cNvSpPr/>
      </dsp:nvSpPr>
      <dsp:spPr>
        <a:xfrm>
          <a:off x="5337800" y="1740336"/>
          <a:ext cx="2205493" cy="110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Národní registr zdravotnických pracovníků</a:t>
          </a:r>
          <a:endParaRPr lang="cs-CZ" sz="2000" kern="1200"/>
        </a:p>
      </dsp:txBody>
      <dsp:txXfrm>
        <a:off x="5337800" y="1740336"/>
        <a:ext cx="2205493" cy="1102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03FD0-1551-4CF3-969D-33EC0168C35D}">
      <dsp:nvSpPr>
        <dsp:cNvPr id="0" name=""/>
        <dsp:cNvSpPr/>
      </dsp:nvSpPr>
      <dsp:spPr>
        <a:xfrm>
          <a:off x="0" y="6011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111 Všeobecná zdravotní pojišťovna ČR</a:t>
          </a:r>
          <a:endParaRPr lang="cs-CZ" sz="1600" kern="1200"/>
        </a:p>
      </dsp:txBody>
      <dsp:txXfrm>
        <a:off x="18277" y="78396"/>
        <a:ext cx="7507246" cy="337846"/>
      </dsp:txXfrm>
    </dsp:sp>
    <dsp:sp modelId="{D8647225-2D96-40D4-AC53-73275861AD88}">
      <dsp:nvSpPr>
        <dsp:cNvPr id="0" name=""/>
        <dsp:cNvSpPr/>
      </dsp:nvSpPr>
      <dsp:spPr>
        <a:xfrm>
          <a:off x="0" y="48059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201 Vojenská zdravotní pojišťovna ČR</a:t>
          </a:r>
          <a:endParaRPr lang="cs-CZ" sz="1600" kern="1200"/>
        </a:p>
      </dsp:txBody>
      <dsp:txXfrm>
        <a:off x="18277" y="498876"/>
        <a:ext cx="7507246" cy="337846"/>
      </dsp:txXfrm>
    </dsp:sp>
    <dsp:sp modelId="{779E5314-6824-400E-85ED-C0ABB3BE122B}">
      <dsp:nvSpPr>
        <dsp:cNvPr id="0" name=""/>
        <dsp:cNvSpPr/>
      </dsp:nvSpPr>
      <dsp:spPr>
        <a:xfrm>
          <a:off x="0" y="90107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205 Česká průmyslová zdravotní pojišťovna</a:t>
          </a:r>
          <a:endParaRPr lang="cs-CZ" sz="1600" kern="1200"/>
        </a:p>
      </dsp:txBody>
      <dsp:txXfrm>
        <a:off x="18277" y="919356"/>
        <a:ext cx="7507246" cy="337846"/>
      </dsp:txXfrm>
    </dsp:sp>
    <dsp:sp modelId="{E9EB347E-B66E-43C2-8539-E2A8ED5247C1}">
      <dsp:nvSpPr>
        <dsp:cNvPr id="0" name=""/>
        <dsp:cNvSpPr/>
      </dsp:nvSpPr>
      <dsp:spPr>
        <a:xfrm>
          <a:off x="0" y="132155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207 Oborová zdravotní poj. zam. bank, poj. a stav.</a:t>
          </a:r>
          <a:endParaRPr lang="cs-CZ" sz="1600" kern="1200"/>
        </a:p>
      </dsp:txBody>
      <dsp:txXfrm>
        <a:off x="18277" y="1339836"/>
        <a:ext cx="7507246" cy="337846"/>
      </dsp:txXfrm>
    </dsp:sp>
    <dsp:sp modelId="{DAC9D723-0208-423D-ABCE-7C8FBC2D77A6}">
      <dsp:nvSpPr>
        <dsp:cNvPr id="0" name=""/>
        <dsp:cNvSpPr/>
      </dsp:nvSpPr>
      <dsp:spPr>
        <a:xfrm>
          <a:off x="0" y="174203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209 Zaměstnanecká pojišťovna Škoda</a:t>
          </a:r>
          <a:endParaRPr lang="cs-CZ" sz="1600" kern="1200"/>
        </a:p>
      </dsp:txBody>
      <dsp:txXfrm>
        <a:off x="18277" y="1760316"/>
        <a:ext cx="7507246" cy="337846"/>
      </dsp:txXfrm>
    </dsp:sp>
    <dsp:sp modelId="{B5A7F5EE-FB25-400B-9D13-5A2068187D6D}">
      <dsp:nvSpPr>
        <dsp:cNvPr id="0" name=""/>
        <dsp:cNvSpPr/>
      </dsp:nvSpPr>
      <dsp:spPr>
        <a:xfrm>
          <a:off x="0" y="2162519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211 Zdravotní pojišťovna ministerstva vnitra ČR</a:t>
          </a:r>
          <a:endParaRPr lang="cs-CZ" sz="1600" kern="1200"/>
        </a:p>
      </dsp:txBody>
      <dsp:txXfrm>
        <a:off x="18277" y="2180796"/>
        <a:ext cx="7507246" cy="337846"/>
      </dsp:txXfrm>
    </dsp:sp>
    <dsp:sp modelId="{4F80EBFA-00CE-4824-AF37-0A8D47FF5E29}">
      <dsp:nvSpPr>
        <dsp:cNvPr id="0" name=""/>
        <dsp:cNvSpPr/>
      </dsp:nvSpPr>
      <dsp:spPr>
        <a:xfrm>
          <a:off x="0" y="2583000"/>
          <a:ext cx="75438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213 Revírní bratrská pokladna, zdrav. pojišťovna</a:t>
          </a:r>
          <a:endParaRPr lang="cs-CZ" sz="1600" kern="1200"/>
        </a:p>
      </dsp:txBody>
      <dsp:txXfrm>
        <a:off x="18277" y="2601277"/>
        <a:ext cx="7507246" cy="3378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A6B6-F838-443F-815C-3C800BC1BBD4}">
      <dsp:nvSpPr>
        <dsp:cNvPr id="0" name=""/>
        <dsp:cNvSpPr/>
      </dsp:nvSpPr>
      <dsp:spPr>
        <a:xfrm>
          <a:off x="0" y="26041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Kraje</a:t>
          </a:r>
          <a:endParaRPr lang="cs-CZ" sz="2900" kern="1200"/>
        </a:p>
      </dsp:txBody>
      <dsp:txXfrm>
        <a:off x="33127" y="59168"/>
        <a:ext cx="7477546" cy="612346"/>
      </dsp:txXfrm>
    </dsp:sp>
    <dsp:sp modelId="{7AA9B26C-8353-4EDA-B96E-60F938D279B8}">
      <dsp:nvSpPr>
        <dsp:cNvPr id="0" name=""/>
        <dsp:cNvSpPr/>
      </dsp:nvSpPr>
      <dsp:spPr>
        <a:xfrm>
          <a:off x="0" y="788161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Obce</a:t>
          </a:r>
          <a:endParaRPr lang="cs-CZ" sz="2900" kern="1200"/>
        </a:p>
      </dsp:txBody>
      <dsp:txXfrm>
        <a:off x="33127" y="821288"/>
        <a:ext cx="7477546" cy="612346"/>
      </dsp:txXfrm>
    </dsp:sp>
    <dsp:sp modelId="{8EC706FB-9B8B-4625-A734-262DA33F96A9}">
      <dsp:nvSpPr>
        <dsp:cNvPr id="0" name=""/>
        <dsp:cNvSpPr/>
      </dsp:nvSpPr>
      <dsp:spPr>
        <a:xfrm>
          <a:off x="0" y="1550282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Poskytovatelé zdravotních služeb</a:t>
          </a:r>
          <a:endParaRPr lang="cs-CZ" sz="2900" kern="1200"/>
        </a:p>
      </dsp:txBody>
      <dsp:txXfrm>
        <a:off x="33127" y="1583409"/>
        <a:ext cx="7477546" cy="612346"/>
      </dsp:txXfrm>
    </dsp:sp>
    <dsp:sp modelId="{B527B27E-D04A-4920-9EC1-A63842AA0579}">
      <dsp:nvSpPr>
        <dsp:cNvPr id="0" name=""/>
        <dsp:cNvSpPr/>
      </dsp:nvSpPr>
      <dsp:spPr>
        <a:xfrm>
          <a:off x="0" y="2312402"/>
          <a:ext cx="75438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smtClean="0"/>
            <a:t>Zdravotničtí pracovníci </a:t>
          </a:r>
          <a:endParaRPr lang="cs-CZ" sz="2900" kern="1200"/>
        </a:p>
      </dsp:txBody>
      <dsp:txXfrm>
        <a:off x="33127" y="2345529"/>
        <a:ext cx="7477546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A2FF9-BE0F-4A73-9574-D695AF9D46BC}" type="slidenum">
              <a:rPr lang="cs-CZ" altLang="cs-CZ">
                <a:latin typeface="Calibri" panose="020F0502020204030204" pitchFamily="34" charset="0"/>
              </a:rPr>
              <a:pPr eaLnBrk="1" hangingPunct="1"/>
              <a:t>99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http://www.dailymail.co.uk/news/article-1358654/The-worlds-biggest-family-Ziona-Chan-39-wives-94-children-33-grandchildren.html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7F7C07-0E41-4421-B36E-31863F55A126}" type="slidenum">
              <a:rPr lang="cs-CZ" altLang="cs-CZ">
                <a:latin typeface="Calibri" panose="020F0502020204030204" pitchFamily="34" charset="0"/>
              </a:rPr>
              <a:pPr eaLnBrk="1" hangingPunct="1"/>
              <a:t>104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312150-4B63-447F-98A6-DE10BF5E15CD}" type="datetimeFigureOut">
              <a:rPr lang="cs-CZ" smtClean="0"/>
              <a:t>02.04.2016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B6F5-DBB7-4C25-A055-228CB3047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2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6jtogn%205v-hft/copy-of-system-pramenu-prava-v-cr/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yprolidi.cz/cs/2011-372#f4438554" TargetMode="External"/><Relationship Id="rId2" Type="http://schemas.openxmlformats.org/officeDocument/2006/relationships/hyperlink" Target="http://www.zakonyprolidi.cz/cs/2011-372#f443855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yprolidi.cz/cs/1999-359#f3949635" TargetMode="External"/><Relationship Id="rId2" Type="http://schemas.openxmlformats.org/officeDocument/2006/relationships/hyperlink" Target="http://www.zakonyprolidi.cz/cs/1999-359#f39496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aze.com/stories/2013/09/05/burn-in-hell-you-racist-pigs-christian-baker-who-refused-to-make-lesbian-couples-wedding-cake-details-creepy-alleged-break-in-ongoing-challeng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Zdravotnická </a:t>
            </a:r>
            <a:r>
              <a:rPr lang="cs-CZ" dirty="0" smtClean="0"/>
              <a:t>legislativa </a:t>
            </a:r>
            <a:br>
              <a:rPr lang="cs-CZ" dirty="0" smtClean="0"/>
            </a:br>
            <a:r>
              <a:rPr lang="cs-CZ" dirty="0" smtClean="0"/>
              <a:t>pro psychology ve zdravotnictví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Michal Koščík</a:t>
            </a:r>
          </a:p>
          <a:p>
            <a:r>
              <a:rPr lang="cs-CZ" dirty="0" smtClean="0"/>
              <a:t>LF MU, </a:t>
            </a:r>
            <a:r>
              <a:rPr lang="cs-CZ" dirty="0" err="1" smtClean="0"/>
              <a:t>PrF</a:t>
            </a:r>
            <a:r>
              <a:rPr lang="cs-CZ" dirty="0" smtClean="0"/>
              <a:t> MU,</a:t>
            </a:r>
          </a:p>
          <a:p>
            <a:r>
              <a:rPr lang="cs-CZ" dirty="0" smtClean="0"/>
              <a:t>02. Duben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44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práva = role státu 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22814"/>
              </p:ext>
            </p:extLst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MS PGothic" panose="020B0600070205080204" pitchFamily="34" charset="-128"/>
              </a:rPr>
              <a:t>Osoby blízké</a:t>
            </a:r>
          </a:p>
        </p:txBody>
      </p:sp>
      <p:sp>
        <p:nvSpPr>
          <p:cNvPr id="73731" name="Zástupný symbol pro obsah 7"/>
          <p:cNvSpPr>
            <a:spLocks noGrp="1"/>
          </p:cNvSpPr>
          <p:nvPr>
            <p:ph idx="1"/>
          </p:nvPr>
        </p:nvSpPr>
        <p:spPr>
          <a:xfrm>
            <a:off x="1485900" y="1863330"/>
            <a:ext cx="6172200" cy="3588544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jiné osoby v poměru </a:t>
            </a:r>
            <a:r>
              <a:rPr lang="cs-CZ" altLang="cs-CZ" u="sng" dirty="0" smtClean="0"/>
              <a:t>rodinném</a:t>
            </a:r>
            <a:r>
              <a:rPr lang="cs-CZ" altLang="cs-CZ" dirty="0" smtClean="0"/>
              <a:t> nebo </a:t>
            </a:r>
            <a:r>
              <a:rPr lang="cs-CZ" altLang="cs-CZ" u="sng" dirty="0" smtClean="0"/>
              <a:t>obdobném</a:t>
            </a:r>
            <a:r>
              <a:rPr lang="cs-CZ" altLang="cs-CZ" dirty="0" smtClean="0"/>
              <a:t> se pokládají za osoby sobě navzájem blízké, pokud by újmu, kterou utrpěla jedna z nich, druhá důvodně pociťovala jako újmu vlastní</a:t>
            </a:r>
          </a:p>
          <a:p>
            <a:pPr>
              <a:defRPr/>
            </a:pPr>
            <a:r>
              <a:rPr lang="cs-CZ" altLang="cs-CZ" dirty="0" smtClean="0"/>
              <a:t>osoby, které spolu </a:t>
            </a:r>
            <a:r>
              <a:rPr lang="cs-CZ" altLang="cs-CZ" u="sng" dirty="0" smtClean="0"/>
              <a:t>trvale žijí</a:t>
            </a:r>
            <a:r>
              <a:rPr lang="cs-CZ" altLang="cs-CZ" dirty="0" smtClean="0"/>
              <a:t>.*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lvl="1" indent="0">
              <a:buNone/>
              <a:defRPr/>
            </a:pPr>
            <a:r>
              <a:rPr lang="cs-CZ" altLang="cs-CZ" dirty="0" smtClean="0">
                <a:ea typeface="MS PGothic" pitchFamily="34" charset="-128"/>
              </a:rPr>
              <a:t>* </a:t>
            </a:r>
            <a:r>
              <a:rPr lang="cs-CZ" altLang="cs-CZ" sz="1350" dirty="0">
                <a:ea typeface="MS PGothic" pitchFamily="34" charset="-128"/>
              </a:rPr>
              <a:t>vyvratitelná domněnka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9C8EE-58F3-41B0-B06D-F2DCD83375CB}" type="slidenum">
              <a:rPr lang="cs-CZ" altLang="cs-CZ">
                <a:solidFill>
                  <a:srgbClr val="898989"/>
                </a:solidFill>
              </a:rPr>
              <a:pPr eaLnBrk="1" hangingPunct="1"/>
              <a:t>100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MS PGothic" panose="020B0600070205080204" pitchFamily="34" charset="-128"/>
              </a:rPr>
              <a:t>Osoby blízké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 smtClean="0">
                <a:ea typeface="MS PGothic" pitchFamily="34" charset="-128"/>
              </a:rPr>
              <a:t>osoby </a:t>
            </a:r>
            <a:r>
              <a:rPr lang="cs-CZ" altLang="cs-CZ" u="sng" dirty="0" err="1" smtClean="0">
                <a:ea typeface="MS PGothic" pitchFamily="34" charset="-128"/>
              </a:rPr>
              <a:t>sešvagřené</a:t>
            </a:r>
            <a:r>
              <a:rPr lang="cs-CZ" altLang="cs-CZ" dirty="0" smtClean="0">
                <a:ea typeface="MS PGothic" pitchFamily="34" charset="-128"/>
              </a:rPr>
              <a:t>*</a:t>
            </a:r>
          </a:p>
          <a:p>
            <a:pPr lvl="1">
              <a:buFont typeface="Arial" charset="0"/>
              <a:buChar char="•"/>
              <a:defRPr/>
            </a:pPr>
            <a:r>
              <a:rPr lang="cs-CZ" altLang="cs-CZ" sz="2100" dirty="0">
                <a:ea typeface="MS PGothic" pitchFamily="34" charset="-128"/>
              </a:rPr>
              <a:t>vznikem manželství vznikne </a:t>
            </a:r>
            <a:r>
              <a:rPr lang="cs-CZ" altLang="cs-CZ" sz="2100" dirty="0" err="1">
                <a:ea typeface="MS PGothic" pitchFamily="34" charset="-128"/>
              </a:rPr>
              <a:t>švagrovství</a:t>
            </a:r>
            <a:r>
              <a:rPr lang="cs-CZ" altLang="cs-CZ" sz="2100" dirty="0">
                <a:ea typeface="MS PGothic" pitchFamily="34" charset="-128"/>
              </a:rPr>
              <a:t/>
            </a:r>
            <a:br>
              <a:rPr lang="cs-CZ" altLang="cs-CZ" sz="2100" dirty="0">
                <a:ea typeface="MS PGothic" pitchFamily="34" charset="-128"/>
              </a:rPr>
            </a:br>
            <a:r>
              <a:rPr lang="cs-CZ" altLang="cs-CZ" sz="2100" dirty="0">
                <a:ea typeface="MS PGothic" pitchFamily="34" charset="-128"/>
              </a:rPr>
              <a:t>mezi jedním manželem a příbuznými druhého manžela.</a:t>
            </a:r>
          </a:p>
          <a:p>
            <a:pPr lvl="1">
              <a:buFont typeface="Arial" charset="0"/>
              <a:buChar char="•"/>
              <a:defRPr/>
            </a:pPr>
            <a:r>
              <a:rPr lang="cs-CZ" altLang="cs-CZ" sz="2100" dirty="0">
                <a:ea typeface="MS PGothic" pitchFamily="34" charset="-128"/>
              </a:rPr>
              <a:t>zanikne-li manželství smrtí jednoho</a:t>
            </a:r>
            <a:br>
              <a:rPr lang="cs-CZ" altLang="cs-CZ" sz="2100" dirty="0">
                <a:ea typeface="MS PGothic" pitchFamily="34" charset="-128"/>
              </a:rPr>
            </a:br>
            <a:r>
              <a:rPr lang="cs-CZ" altLang="cs-CZ" sz="2100" dirty="0">
                <a:ea typeface="MS PGothic" pitchFamily="34" charset="-128"/>
              </a:rPr>
              <a:t>z manželů, </a:t>
            </a:r>
            <a:r>
              <a:rPr lang="cs-CZ" altLang="cs-CZ" sz="2100" dirty="0" err="1">
                <a:ea typeface="MS PGothic" pitchFamily="34" charset="-128"/>
              </a:rPr>
              <a:t>švagrovství</a:t>
            </a:r>
            <a:r>
              <a:rPr lang="cs-CZ" altLang="cs-CZ" sz="2100" dirty="0">
                <a:ea typeface="MS PGothic" pitchFamily="34" charset="-128"/>
              </a:rPr>
              <a:t> tím nezaniká.</a:t>
            </a:r>
          </a:p>
          <a:p>
            <a:pPr marL="342900" lvl="1" indent="0">
              <a:buNone/>
              <a:defRPr/>
            </a:pPr>
            <a:endParaRPr lang="cs-CZ" altLang="cs-CZ" dirty="0">
              <a:ea typeface="MS PGothic" pitchFamily="34" charset="-128"/>
            </a:endParaRPr>
          </a:p>
          <a:p>
            <a:pPr marL="342900" lvl="1" indent="0">
              <a:buNone/>
              <a:defRPr/>
            </a:pPr>
            <a:endParaRPr lang="cs-CZ" altLang="cs-CZ" dirty="0" smtClean="0">
              <a:ea typeface="MS PGothic" pitchFamily="34" charset="-128"/>
            </a:endParaRPr>
          </a:p>
          <a:p>
            <a:pPr marL="342900" lvl="1" indent="0">
              <a:buNone/>
              <a:defRPr/>
            </a:pPr>
            <a:endParaRPr lang="cs-CZ" altLang="cs-CZ" dirty="0" smtClean="0">
              <a:ea typeface="MS PGothic" pitchFamily="34" charset="-128"/>
            </a:endParaRPr>
          </a:p>
          <a:p>
            <a:pPr marL="342900" lvl="1" indent="0">
              <a:buNone/>
              <a:defRPr/>
            </a:pPr>
            <a:r>
              <a:rPr lang="cs-CZ" altLang="cs-CZ" dirty="0" smtClean="0">
                <a:ea typeface="MS PGothic" pitchFamily="34" charset="-128"/>
              </a:rPr>
              <a:t>* </a:t>
            </a:r>
            <a:r>
              <a:rPr lang="cs-CZ" altLang="cs-CZ" sz="1350" dirty="0">
                <a:ea typeface="MS PGothic" pitchFamily="34" charset="-128"/>
              </a:rPr>
              <a:t>vyvratitelná domněnka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EF100D-C83E-4C96-BA75-B34813546537}" type="slidenum">
              <a:rPr lang="cs-CZ" altLang="cs-CZ">
                <a:solidFill>
                  <a:srgbClr val="898989"/>
                </a:solidFill>
              </a:rPr>
              <a:pPr eaLnBrk="1" hangingPunct="1"/>
              <a:t>101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1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>Osoby blízké</a:t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pic>
        <p:nvPicPr>
          <p:cNvPr id="7171" name="Zástupný symbol pro obsah 8" descr="prince-william-kate-middleton-official-wedding-photos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855" y="1646635"/>
            <a:ext cx="6187678" cy="408027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E3983-BE2A-4730-AA8E-2B7296555EFD}" type="slidenum">
              <a:rPr lang="cs-CZ" altLang="cs-CZ">
                <a:solidFill>
                  <a:srgbClr val="898989"/>
                </a:solidFill>
              </a:rPr>
              <a:pPr eaLnBrk="1" hangingPunct="1"/>
              <a:t>102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(některá) Práva osoby blízké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pacienta na nepřetržitou přítomnost osob blízkých</a:t>
            </a:r>
          </a:p>
          <a:p>
            <a:r>
              <a:rPr lang="cs-CZ" dirty="0" smtClean="0"/>
              <a:t>Právo na informace o aktuálním zdravotním stavu, pokud pacient nemůže určit komu se má informace poskytnout</a:t>
            </a:r>
          </a:p>
          <a:p>
            <a:r>
              <a:rPr lang="cs-CZ" dirty="0" smtClean="0"/>
              <a:t>Právo na informace o zdravotním stavu zemřelého pacienta a výsledek pitvy</a:t>
            </a:r>
          </a:p>
          <a:p>
            <a:r>
              <a:rPr lang="cs-CZ" dirty="0" smtClean="0"/>
              <a:t>Právo dát souhlas s poskytnutím služby za pacienta</a:t>
            </a:r>
          </a:p>
          <a:p>
            <a:r>
              <a:rPr lang="cs-CZ" dirty="0" smtClean="0"/>
              <a:t>Podat za pacienta stížnost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949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MS PGothic" panose="020B0600070205080204" pitchFamily="34" charset="-128"/>
              </a:rPr>
              <a:t>Osoby blízké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900" y="2294336"/>
            <a:ext cx="6172200" cy="3511153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en-US" sz="1800" dirty="0"/>
              <a:t>The world's biggest family: The man with 39 wives, 94 children</a:t>
            </a:r>
            <a:r>
              <a:rPr lang="cs-CZ" sz="1800" dirty="0"/>
              <a:t>, 14-daughters-in-law </a:t>
            </a:r>
            <a:r>
              <a:rPr lang="en-US" sz="1800" dirty="0"/>
              <a:t>and 33 grandchildren</a:t>
            </a:r>
            <a:r>
              <a:rPr lang="cs-CZ" sz="1800" dirty="0"/>
              <a:t>. </a:t>
            </a:r>
            <a:r>
              <a:rPr lang="en-US" sz="1800" dirty="0"/>
              <a:t>The </a:t>
            </a:r>
            <a:r>
              <a:rPr lang="en-US" sz="1800" dirty="0" err="1"/>
              <a:t>Ziona</a:t>
            </a:r>
            <a:r>
              <a:rPr lang="en-US" sz="1800" dirty="0"/>
              <a:t> family in its entirety with all 181 members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94C502-93C3-463C-8C3B-D1389EE52267}" type="slidenum">
              <a:rPr lang="cs-CZ" altLang="cs-CZ">
                <a:solidFill>
                  <a:srgbClr val="898989"/>
                </a:solidFill>
              </a:rPr>
              <a:pPr eaLnBrk="1" hangingPunct="1"/>
              <a:t>104</a:t>
            </a:fld>
            <a:endParaRPr lang="cs-CZ" altLang="cs-CZ">
              <a:solidFill>
                <a:srgbClr val="898989"/>
              </a:solidFill>
            </a:endParaRPr>
          </a:p>
        </p:txBody>
      </p:sp>
      <p:pic>
        <p:nvPicPr>
          <p:cNvPr id="8197" name="Zástupný symbol pro obsah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754982"/>
            <a:ext cx="5670947" cy="31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814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specifika dětských pacientů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547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Subjektivita a Svéprávnost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8037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1" y="1396228"/>
            <a:ext cx="3868340" cy="617934"/>
          </a:xfrm>
        </p:spPr>
        <p:txBody>
          <a:bodyPr/>
          <a:lstStyle/>
          <a:p>
            <a:r>
              <a:rPr lang="cs-CZ" dirty="0" smtClean="0"/>
              <a:t>Subjektivita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1" y="2014162"/>
            <a:ext cx="3868340" cy="3523373"/>
          </a:xfrm>
        </p:spPr>
        <p:txBody>
          <a:bodyPr/>
          <a:lstStyle/>
          <a:p>
            <a:r>
              <a:rPr lang="cs-CZ" dirty="0" smtClean="0"/>
              <a:t>„právní osobnost“ </a:t>
            </a:r>
          </a:p>
          <a:p>
            <a:r>
              <a:rPr lang="cs-CZ" dirty="0" smtClean="0"/>
              <a:t>§15 OZ - Právní osobnost je způsobilost mít v mezích právního řádu práva a povinnosti.</a:t>
            </a:r>
          </a:p>
          <a:p>
            <a:r>
              <a:rPr lang="cs-CZ" dirty="0" smtClean="0"/>
              <a:t>Schopnost mít práva a povinnosti </a:t>
            </a:r>
          </a:p>
          <a:p>
            <a:r>
              <a:rPr lang="cs-CZ" dirty="0" smtClean="0"/>
              <a:t>Způsobilost být účastníkem právních vztahů</a:t>
            </a:r>
          </a:p>
          <a:p>
            <a:r>
              <a:rPr lang="cs-CZ" dirty="0" smtClean="0"/>
              <a:t>Od narození až do smrti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396228"/>
            <a:ext cx="3887391" cy="617934"/>
          </a:xfrm>
        </p:spPr>
        <p:txBody>
          <a:bodyPr/>
          <a:lstStyle/>
          <a:p>
            <a:r>
              <a:rPr lang="cs-CZ" dirty="0" smtClean="0"/>
              <a:t>Svéprávnost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052136"/>
            <a:ext cx="3887391" cy="3485398"/>
          </a:xfrm>
        </p:spPr>
        <p:txBody>
          <a:bodyPr/>
          <a:lstStyle/>
          <a:p>
            <a:r>
              <a:rPr lang="cs-CZ" dirty="0" smtClean="0"/>
              <a:t>Možnost </a:t>
            </a:r>
            <a:r>
              <a:rPr lang="cs-CZ" u="sng" dirty="0" smtClean="0"/>
              <a:t>právně jednat</a:t>
            </a:r>
            <a:endParaRPr lang="cs-CZ" dirty="0" smtClean="0"/>
          </a:p>
          <a:p>
            <a:r>
              <a:rPr lang="cs-CZ" dirty="0" smtClean="0"/>
              <a:t>Možnost nabývat práva</a:t>
            </a:r>
          </a:p>
          <a:p>
            <a:r>
              <a:rPr lang="cs-CZ" dirty="0" smtClean="0"/>
              <a:t>Možnost zavazovat se k povinnostem</a:t>
            </a:r>
          </a:p>
          <a:p>
            <a:r>
              <a:rPr lang="cs-CZ" dirty="0" smtClean="0"/>
              <a:t>Jednání na základě své vlastní vůle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5165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Právní osobnosti ani svéprávnosti se nikdo nemůže vzdát ani zčásti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4910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Subjektivita nenarozených dětí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počaté dítě se hledí jako na již narozené, pokud to vyhovuje jeho zájmům. </a:t>
            </a:r>
          </a:p>
          <a:p>
            <a:r>
              <a:rPr lang="cs-CZ" dirty="0" smtClean="0"/>
              <a:t>Má se za to, že se dítě narodilo živé. </a:t>
            </a:r>
          </a:p>
          <a:p>
            <a:r>
              <a:rPr lang="cs-CZ" dirty="0" smtClean="0"/>
              <a:t>Nenarodí-li se však živé, hledí se na ně, jako by nikdy nebylo.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70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regulace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Svéprávnost a zletilost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Plně svéprávným se člověk stává zletilostí. </a:t>
            </a:r>
          </a:p>
          <a:p>
            <a:r>
              <a:rPr lang="cs-CZ" dirty="0" smtClean="0"/>
              <a:t>Zletilosti se nabývá dovršením osmnáctého roku věku</a:t>
            </a:r>
          </a:p>
          <a:p>
            <a:r>
              <a:rPr lang="cs-CZ" dirty="0" smtClean="0"/>
              <a:t>Lze – přiznat svéprávnost soudně, uzavřít manželství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4929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svéprávnosti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lze přistoupit jen v zájmu člověka, jehož se to týká, </a:t>
            </a:r>
          </a:p>
          <a:p>
            <a:r>
              <a:rPr lang="cs-CZ" dirty="0" smtClean="0"/>
              <a:t>po jeho zhlédnutí a s plným uznáváním jeho práv a jeho osobní jedinečnosti. </a:t>
            </a:r>
          </a:p>
          <a:p>
            <a:r>
              <a:rPr lang="cs-CZ" dirty="0" smtClean="0"/>
              <a:t>musí být důkladně vzaty v úvahu rozsah i stupeň neschopnosti člověka postarat se o vlastní záležitosti.</a:t>
            </a:r>
          </a:p>
          <a:p>
            <a:r>
              <a:rPr lang="cs-CZ" dirty="0"/>
              <a:t>O</a:t>
            </a:r>
            <a:r>
              <a:rPr lang="cs-CZ" dirty="0" smtClean="0"/>
              <a:t>mezit svéprávnost člověka lze jen tehdy, hrozila-li by mu jinak závažná újma a nepostačí-li vzhledem k jeho zájmům mírnější a méně omezující opatření.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0954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omezení svéprávnosti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Stanoví soud</a:t>
            </a:r>
          </a:p>
          <a:p>
            <a:pPr lvl="1"/>
            <a:r>
              <a:rPr lang="cs-CZ" dirty="0" smtClean="0"/>
              <a:t>v rozsahu, v jakém člověk není pro duševní poruchu, která není jen přechodná, schopen právně jednat, </a:t>
            </a:r>
          </a:p>
          <a:p>
            <a:pPr lvl="1"/>
            <a:r>
              <a:rPr lang="cs-CZ" dirty="0" smtClean="0"/>
              <a:t>vymezí rozsah, v jakém způsobilost člověka samostatně právně jednat omezil.</a:t>
            </a:r>
          </a:p>
          <a:p>
            <a:pPr lvl="1"/>
            <a:r>
              <a:rPr lang="cs-CZ" dirty="0" smtClean="0"/>
              <a:t>Změní-li se okolnosti, soud své rozhodnutí bezodkladně změní nebo zruší, a to i bez návrhu.</a:t>
            </a:r>
          </a:p>
        </p:txBody>
      </p:sp>
    </p:spTree>
    <p:extLst>
      <p:ext uri="{BB962C8B-B14F-4D97-AF65-F5344CB8AC3E}">
        <p14:creationId xmlns:p14="http://schemas.microsoft.com/office/powerpoint/2010/main" val="1167844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Opatrovník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rozhodnutí o omezení svéprávnosti jmenuje soud člověku opatrovníka. </a:t>
            </a:r>
          </a:p>
          <a:p>
            <a:r>
              <a:rPr lang="cs-CZ" dirty="0" smtClean="0"/>
              <a:t>Při výběru opatrovníka přihlédne soud k přáním opatrovance, k jeho potřebě i k podnětům osob </a:t>
            </a:r>
            <a:r>
              <a:rPr lang="cs-CZ" dirty="0" err="1" smtClean="0"/>
              <a:t>opatrovanci</a:t>
            </a:r>
            <a:r>
              <a:rPr lang="cs-CZ" dirty="0" smtClean="0"/>
              <a:t> blízkých, sledují-li jeho prospěch, </a:t>
            </a:r>
          </a:p>
          <a:p>
            <a:r>
              <a:rPr lang="cs-CZ" dirty="0" smtClean="0"/>
              <a:t>Rozhodnutí o omezení svéprávnosti nezbavuje člověka práva samostatně právně jednat v běžných záležitostech každodenního života.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2250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Nezletilí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748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Zákonní zástupci nezletilého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767953" y="2571750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3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2587F5-0FA4-41D6-84C5-506035C39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870FD2-83B6-4D57-B405-34B3CAA94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D9C9B1-4218-4E91-839F-8618C954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0AE20-9335-4979-B79C-C96C06ED2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A4353-E23A-4D1B-A378-F0E00829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Rodičovství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767953" y="2571750"/>
          <a:ext cx="7290197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9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Předpokladem osvojení je takový vztah mezi osvojitelem a osvojencem, jaký je mezi rodičem a dítětem, nebo že tu jsou alespoň základy takového vztahu.</a:t>
            </a:r>
          </a:p>
          <a:p>
            <a:r>
              <a:rPr lang="cs-CZ" dirty="0" smtClean="0"/>
              <a:t>Rozhoduje soud</a:t>
            </a:r>
          </a:p>
          <a:p>
            <a:r>
              <a:rPr lang="cs-CZ" dirty="0" smtClean="0"/>
              <a:t>Mohou se stát manželé, výjimečně jen jeden z nich</a:t>
            </a:r>
          </a:p>
          <a:p>
            <a:r>
              <a:rPr lang="cs-CZ" dirty="0" smtClean="0"/>
              <a:t>Věkový rozdíl min 16 let</a:t>
            </a:r>
          </a:p>
          <a:p>
            <a:r>
              <a:rPr lang="cs-CZ" dirty="0" smtClean="0"/>
              <a:t>nemůže být rozhodnuto bez souhlasu dítěte, rodičů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4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Poručenství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Není-li rodič ani osvojitel přidělí soud </a:t>
            </a:r>
            <a:r>
              <a:rPr lang="cs-CZ" dirty="0"/>
              <a:t>d</a:t>
            </a:r>
            <a:r>
              <a:rPr lang="cs-CZ" dirty="0" smtClean="0"/>
              <a:t>ítěti poručníka</a:t>
            </a:r>
          </a:p>
          <a:p>
            <a:r>
              <a:rPr lang="cs-CZ" dirty="0" smtClean="0"/>
              <a:t>Nenajde-li se vhodná fyzická osoba, může jím být orgán sociálněprávní ochrany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Opatrovnictví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tam vztah rodič-dítě</a:t>
            </a:r>
          </a:p>
          <a:p>
            <a:r>
              <a:rPr lang="cs-CZ" dirty="0" smtClean="0"/>
              <a:t>Osoba, kterou určí soud v případě potřeby hájit zájmy dítěte ve střetu se zákonným zástupcem</a:t>
            </a:r>
          </a:p>
          <a:p>
            <a:r>
              <a:rPr lang="cs-CZ" dirty="0" smtClean="0"/>
              <a:t>Například správa jmění dítěte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 prezentace interaktivně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http://prezi.com/6jtogn 5v-hft/copy-</a:t>
            </a:r>
            <a:r>
              <a:rPr lang="cs-CZ" dirty="0" err="1" smtClean="0">
                <a:hlinkClick r:id="rId2"/>
              </a:rPr>
              <a:t>of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system</a:t>
            </a:r>
            <a:r>
              <a:rPr lang="cs-CZ" dirty="0" smtClean="0">
                <a:hlinkClick r:id="rId2"/>
              </a:rPr>
              <a:t>-pramenu-</a:t>
            </a:r>
            <a:r>
              <a:rPr lang="cs-CZ" dirty="0" err="1" smtClean="0">
                <a:hlinkClick r:id="rId2"/>
              </a:rPr>
              <a:t>prava</a:t>
            </a:r>
            <a:r>
              <a:rPr lang="cs-CZ" dirty="0" smtClean="0">
                <a:hlinkClick r:id="rId2"/>
              </a:rPr>
              <a:t>-v-</a:t>
            </a:r>
            <a:r>
              <a:rPr lang="cs-CZ" dirty="0" err="1" smtClean="0">
                <a:hlinkClick r:id="rId2"/>
              </a:rPr>
              <a:t>cr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Pěstounství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Dítě má rodiče, kteří nejsou schopni se starat</a:t>
            </a:r>
          </a:p>
          <a:p>
            <a:r>
              <a:rPr lang="cs-CZ" dirty="0" smtClean="0"/>
              <a:t>Soud ustanoví pěstouna</a:t>
            </a:r>
          </a:p>
          <a:p>
            <a:r>
              <a:rPr lang="cs-CZ" dirty="0" smtClean="0"/>
              <a:t>Rodiče mají pořád vyživovací povinnost a „práva“ k dítěti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2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Zásah do integrity člověka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pravidlo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nikdo nesmí zasáhnout do integrity jiného člověka bez jeho souhlasu </a:t>
            </a:r>
          </a:p>
          <a:p>
            <a:pPr lvl="1"/>
            <a:r>
              <a:rPr lang="cs-CZ" dirty="0" smtClean="0"/>
              <a:t>souhlasu uděleného s vědomím o povaze zásahu a o jeho možných následcích</a:t>
            </a:r>
          </a:p>
          <a:p>
            <a:pPr lvl="1"/>
            <a:r>
              <a:rPr lang="cs-CZ" dirty="0" smtClean="0"/>
              <a:t>Souhlasí-li někdo, aby mu byla způsobena závažná újma, nepřihlíží se k tomu;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4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Zdravotnický zákrok a informovaný souhlas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Občanský zákoník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Kdo chce provést na jiném člověku zákrok, vysvětlí mu srozumitelně povahu tohoto zákroku. </a:t>
            </a:r>
          </a:p>
          <a:p>
            <a:r>
              <a:rPr lang="cs-CZ" dirty="0" smtClean="0"/>
              <a:t>Vysvětlení je řádně podáno, lze-li rozumně předpokládat, že druhá strana pochopila způsob a účel zákroku včetně očekávaných následků i možných nebezpečí pro své zdraví, jakož i to, zda přichází v úvahu případně i jiný postup.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Zákon o zdravotních službách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Zdravotní služby lze pacientovi poskytnout pouze s jeho svobodným a informovaným souhlasem, nestanoví-li tento zákon jinak.</a:t>
            </a:r>
          </a:p>
          <a:p>
            <a:r>
              <a:rPr lang="cs-CZ" dirty="0" smtClean="0"/>
              <a:t>Informovaný souhlas je, pokud je pacientovi před vyslovením souhlasu podána informace podle</a:t>
            </a:r>
          </a:p>
          <a:p>
            <a:r>
              <a:rPr lang="cs-CZ" dirty="0" smtClean="0"/>
              <a:t>Zákonný zástupce má právo klást otázky;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9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souhlasu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Písemnou formu, má-li být oddělena část těla, která se již neobnoví.</a:t>
            </a:r>
          </a:p>
          <a:p>
            <a:r>
              <a:rPr lang="cs-CZ" dirty="0" smtClean="0"/>
              <a:t>Písemnou formu vyžaduje i souhlas k</a:t>
            </a:r>
          </a:p>
          <a:p>
            <a:r>
              <a:rPr lang="cs-CZ" dirty="0" smtClean="0"/>
              <a:t>a) lékařskému pokusu na člověku, nebo</a:t>
            </a:r>
          </a:p>
          <a:p>
            <a:r>
              <a:rPr lang="cs-CZ" dirty="0" smtClean="0"/>
              <a:t>b) zákroku, který zdravotní stav člověka nevyžaduje; to neplatí, jedná-li se o kosmetické zákroky nezanechávající trvalé nebo závažné následky.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ZOZS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Písemná</a:t>
            </a:r>
          </a:p>
          <a:p>
            <a:pPr lvl="1"/>
            <a:r>
              <a:rPr lang="cs-CZ" dirty="0" smtClean="0"/>
              <a:t>Obecně pouze pokud tak určí poskytovatel </a:t>
            </a:r>
          </a:p>
          <a:p>
            <a:pPr lvl="1"/>
            <a:r>
              <a:rPr lang="cs-CZ" dirty="0" smtClean="0"/>
              <a:t>Vždy u hospitalizace</a:t>
            </a:r>
          </a:p>
          <a:p>
            <a:pPr lvl="1"/>
            <a:r>
              <a:rPr lang="cs-CZ" dirty="0" smtClean="0"/>
              <a:t>Asistovaná reprodukce, sterilizace</a:t>
            </a:r>
          </a:p>
          <a:p>
            <a:pPr lvl="1"/>
            <a:r>
              <a:rPr lang="cs-CZ" dirty="0" smtClean="0"/>
              <a:t>Psychochirurgický výkon</a:t>
            </a:r>
          </a:p>
          <a:p>
            <a:pPr lvl="1"/>
            <a:r>
              <a:rPr lang="cs-CZ" dirty="0" smtClean="0"/>
              <a:t>Ověřování nových postupů</a:t>
            </a:r>
          </a:p>
          <a:p>
            <a:pPr lvl="1"/>
            <a:r>
              <a:rPr lang="cs-CZ" dirty="0" smtClean="0"/>
              <a:t>Klinické studie ….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Specifika nezletilých pacientů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poskytování zdravotních služeb nezletilému pacientovi: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zjistit jeho názor na poskytnutí zamýšlených zdravotních služeb, jestliže je to přiměřené rozumové a volní vyspělosti jeho věku. </a:t>
            </a:r>
          </a:p>
          <a:p>
            <a:r>
              <a:rPr lang="cs-CZ" dirty="0" smtClean="0"/>
              <a:t>názor musí být zohledněn jako faktor, jehož závažnost narůstá úměrně s věkem a stupněm rozumové a volní vyspělosti nezletilého pacienta.</a:t>
            </a:r>
          </a:p>
          <a:p>
            <a:r>
              <a:rPr lang="cs-CZ" dirty="0" smtClean="0"/>
              <a:t>nezletilému pacientovi lze zamýšlené zdravotní služby poskytnout na základě jeho souhlasu, jestliže je provedení takového úkonu přiměřené jeho rozumové a volní vyspělosti odpovídající jeho věku. </a:t>
            </a:r>
          </a:p>
          <a:p>
            <a:r>
              <a:rPr lang="cs-CZ" dirty="0" smtClean="0"/>
              <a:t>Jinak zákonný zástupce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0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Souhlas zákonného zástupce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souhlasem ZZ, informace nezbytné k informovanému souhlasu se podají oběma</a:t>
            </a:r>
          </a:p>
          <a:p>
            <a:r>
              <a:rPr lang="cs-CZ" dirty="0" smtClean="0"/>
              <a:t>Pokud je nezletilý způsobilý dát souhlas sám podá se zák. zástupci pouze informace o poskytnutých zdrav. službách nebo zdravotním stavu nezletilého pacienta</a:t>
            </a:r>
          </a:p>
          <a:p>
            <a:r>
              <a:rPr lang="cs-CZ" dirty="0" smtClean="0"/>
              <a:t>U neodkladné a akutní péče, kdy není možné dost rychle získat souhlas ZZ rozhoduje zdravotnický pracovník (Pozor, zaznamenat do zdrav. Dokumentace!)</a:t>
            </a:r>
          </a:p>
        </p:txBody>
      </p:sp>
    </p:spTree>
    <p:extLst>
      <p:ext uri="{BB962C8B-B14F-4D97-AF65-F5344CB8AC3E}">
        <p14:creationId xmlns:p14="http://schemas.microsoft.com/office/powerpoint/2010/main" val="3477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Právo na nepřetržitou přítomnost Zákonného zástupce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768096" y="2571750"/>
          <a:ext cx="7290055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2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Zásah do integrity dítěte, nesvéprávného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768096" y="2571750"/>
          <a:ext cx="7290055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5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Listina Základních Práv a Svobod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práva opatrovníka/ZZ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na informace o zdravotním stavu </a:t>
            </a:r>
            <a:endParaRPr lang="cs-CZ" dirty="0" smtClean="0"/>
          </a:p>
          <a:p>
            <a:r>
              <a:rPr lang="cs-CZ" dirty="0" smtClean="0"/>
              <a:t>právo </a:t>
            </a:r>
            <a:r>
              <a:rPr lang="cs-CZ" dirty="0"/>
              <a:t>klást otázky náleží zákonnému zástupci nebo opatrovníkovi pacienta a pacientovi, je-li k takovému úkonu přiměřeně rozumově a volně </a:t>
            </a:r>
            <a:r>
              <a:rPr lang="cs-CZ" dirty="0" smtClean="0"/>
              <a:t>vyspělý</a:t>
            </a:r>
          </a:p>
          <a:p>
            <a:r>
              <a:rPr lang="cs-CZ" dirty="0" smtClean="0"/>
              <a:t>Být včas informovat </a:t>
            </a:r>
            <a:r>
              <a:rPr lang="cs-CZ" dirty="0"/>
              <a:t>zákonného zástupce pacienta o propuštění z jednodenní nebo lůžkové péče</a:t>
            </a:r>
            <a:r>
              <a:rPr lang="cs-CZ" dirty="0" smtClean="0"/>
              <a:t>,</a:t>
            </a:r>
          </a:p>
          <a:p>
            <a:r>
              <a:rPr lang="cs-CZ" dirty="0" smtClean="0"/>
              <a:t>Podat stížnost jménem pacienta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7528" y="2914650"/>
            <a:ext cx="715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80000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pobyt zákonného zástupce nebo opatrovníka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Poskytovatel jednodenní nebo lůžkové péče je povinen umožnit obyt zákonného zástupce nebo opatrovníka</a:t>
            </a:r>
            <a:r>
              <a:rPr lang="cs-CZ" sz="1800" dirty="0"/>
              <a:t>, nebo osoby jimi pověřené společně s hospitalizovaným nezletilým pacientem nebo pacientem s omezenou svéprávností, pokud to umožňuje vybavení zdravotnického zařízení nebo nebude narušeno poskytování zdravotních služeb.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2309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Nahlížení do zdravotnické dokumentace zákonným zástupcem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Zákonný zástupce nebo opatrovník může nahlížet, činit si opisy a výpisy</a:t>
            </a:r>
          </a:p>
          <a:p>
            <a:r>
              <a:rPr lang="cs-CZ" dirty="0" smtClean="0"/>
              <a:t>Zástupce může určit další osoby oprávněné nahlížet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Zvláští</a:t>
            </a:r>
            <a:r>
              <a:rPr lang="cs-CZ" dirty="0" smtClean="0"/>
              <a:t> </a:t>
            </a:r>
            <a:r>
              <a:rPr lang="cs-CZ" dirty="0" smtClean="0"/>
              <a:t>případ – rodičům či opatrovníkům lze odepřít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estliže jsou ve zdravotnické dokumentaci </a:t>
            </a:r>
            <a:r>
              <a:rPr lang="cs-CZ" dirty="0" smtClean="0"/>
              <a:t>údaje </a:t>
            </a:r>
            <a:r>
              <a:rPr lang="cs-CZ" dirty="0" smtClean="0"/>
              <a:t>o </a:t>
            </a:r>
            <a:r>
              <a:rPr lang="cs-CZ" dirty="0" smtClean="0"/>
              <a:t>zákonném </a:t>
            </a:r>
            <a:r>
              <a:rPr lang="cs-CZ" dirty="0" smtClean="0"/>
              <a:t>zástupci, pěstounovi nebo jiné pečující </a:t>
            </a:r>
            <a:r>
              <a:rPr lang="cs-CZ" dirty="0" smtClean="0"/>
              <a:t>osobě,</a:t>
            </a:r>
          </a:p>
          <a:p>
            <a:r>
              <a:rPr lang="cs-CZ" dirty="0" smtClean="0"/>
              <a:t>z </a:t>
            </a:r>
            <a:r>
              <a:rPr lang="cs-CZ" dirty="0" smtClean="0"/>
              <a:t>nichž lze </a:t>
            </a:r>
            <a:r>
              <a:rPr lang="cs-CZ" b="1" dirty="0" smtClean="0"/>
              <a:t>vyvodit podezření na zneužívání nebo týrání pacienta </a:t>
            </a:r>
            <a:r>
              <a:rPr lang="cs-CZ" dirty="0" smtClean="0"/>
              <a:t>nebo </a:t>
            </a:r>
            <a:r>
              <a:rPr lang="cs-CZ" b="1" dirty="0" smtClean="0"/>
              <a:t>ohrožování jeho zdravého vývoje</a:t>
            </a:r>
            <a:r>
              <a:rPr lang="cs-CZ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308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stav – poskytování bez souhlasu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16543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9215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Opatrovníka/ZZ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dodržovat </a:t>
            </a:r>
            <a:r>
              <a:rPr lang="cs-CZ" dirty="0"/>
              <a:t>navržený individuální léčebný postup, pokud s poskytováním zdravotních služeb vyslovil souhlas,</a:t>
            </a:r>
          </a:p>
          <a:p>
            <a:r>
              <a:rPr lang="cs-CZ" dirty="0" smtClean="0"/>
              <a:t>řídit </a:t>
            </a:r>
            <a:r>
              <a:rPr lang="cs-CZ" dirty="0"/>
              <a:t>se vnitřním řádem,</a:t>
            </a:r>
          </a:p>
          <a:p>
            <a:r>
              <a:rPr lang="cs-CZ" dirty="0" smtClean="0"/>
              <a:t>uhradit </a:t>
            </a:r>
            <a:r>
              <a:rPr lang="cs-CZ" dirty="0"/>
              <a:t>poskytovateli cenu poskytnutých zdravotních </a:t>
            </a:r>
            <a:r>
              <a:rPr lang="cs-CZ" dirty="0" smtClean="0"/>
              <a:t>služeb,</a:t>
            </a:r>
            <a:endParaRPr lang="cs-CZ" dirty="0"/>
          </a:p>
          <a:p>
            <a:r>
              <a:rPr lang="cs-CZ" dirty="0" smtClean="0"/>
              <a:t>pravdivě </a:t>
            </a:r>
            <a:r>
              <a:rPr lang="cs-CZ" dirty="0"/>
              <a:t>informovat ošetřujícího zdravotnického pracovníka o dosavadním vývoji zdravotního stavu, včetně informací o infekčních </a:t>
            </a:r>
            <a:r>
              <a:rPr lang="cs-CZ" dirty="0" smtClean="0"/>
              <a:t>nemocech, </a:t>
            </a:r>
            <a:r>
              <a:rPr lang="cs-CZ" dirty="0"/>
              <a:t>o zdravotních službách poskytovaných jinými poskytovateli, o užívání léčivých přípravků, včetně užívání návykových látek, a dalších skutečnostech podstatných pro poskytování zdravotních služeb,</a:t>
            </a:r>
          </a:p>
          <a:p>
            <a:r>
              <a:rPr lang="cs-CZ" dirty="0" smtClean="0"/>
              <a:t>nepožívat </a:t>
            </a:r>
            <a:r>
              <a:rPr lang="cs-CZ" dirty="0"/>
              <a:t>během hospitalizace alkohol nebo jiné návykové </a:t>
            </a:r>
            <a:r>
              <a:rPr lang="cs-CZ" dirty="0" smtClean="0"/>
              <a:t>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4698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prokázat totožnost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Pacient, zákonný zástupce nebo opatrovník pacienta, osoba určená pacientem, osoba blízká pacientovi nebo osoba ze společné domácnosti jsou povinni prokázat svou totožnost občanským průkazem, jestliže o </a:t>
            </a:r>
            <a:r>
              <a:rPr lang="cs-CZ" dirty="0" smtClean="0"/>
              <a:t>to, </a:t>
            </a:r>
            <a:r>
              <a:rPr lang="cs-CZ" dirty="0"/>
              <a:t>požádá</a:t>
            </a:r>
            <a:r>
              <a:rPr lang="cs-CZ" dirty="0" smtClean="0"/>
              <a:t>.</a:t>
            </a:r>
          </a:p>
          <a:p>
            <a:r>
              <a:rPr lang="cs-CZ" dirty="0" smtClean="0"/>
              <a:t>jinak </a:t>
            </a:r>
            <a:r>
              <a:rPr lang="cs-CZ" dirty="0"/>
              <a:t>může poskytovatel nebo zdravotnický pracovník odmítnout poskytnutí zdravotní služby, nejde-li o pacienta, kterému je třeba poskytnout neodkladnou péči.</a:t>
            </a:r>
          </a:p>
        </p:txBody>
      </p:sp>
    </p:spTree>
    <p:extLst>
      <p:ext uri="{BB962C8B-B14F-4D97-AF65-F5344CB8AC3E}">
        <p14:creationId xmlns:p14="http://schemas.microsoft.com/office/powerpoint/2010/main" val="321062053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723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923" y="1599213"/>
            <a:ext cx="7886700" cy="32635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Kdo to zabezpečí ?</a:t>
            </a:r>
            <a:endParaRPr lang="cs-CZ" sz="4950" dirty="0"/>
          </a:p>
        </p:txBody>
      </p:sp>
    </p:spTree>
    <p:extLst>
      <p:ext uri="{BB962C8B-B14F-4D97-AF65-F5344CB8AC3E}">
        <p14:creationId xmlns:p14="http://schemas.microsoft.com/office/powerpoint/2010/main" val="13665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státu vs. Role samosprávy?</a:t>
            </a:r>
            <a:endParaRPr lang="cs-CZ" dirty="0"/>
          </a:p>
        </p:txBody>
      </p:sp>
      <p:pic>
        <p:nvPicPr>
          <p:cNvPr id="1026" name="Picture 2" descr="http://www.esfcr.cz/mapa/mapa_c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100" y="2371253"/>
            <a:ext cx="42862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ct24.cz/cache/616x411/article/55/5414/541379.jpg?1391013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7" y="2563656"/>
            <a:ext cx="3780263" cy="25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instituce s celostátní působností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Vláda ČR</a:t>
            </a:r>
          </a:p>
          <a:p>
            <a:pPr lvl="1"/>
            <a:r>
              <a:rPr lang="cs-CZ" dirty="0" smtClean="0"/>
              <a:t>Ministerstvo zdravotnictví</a:t>
            </a:r>
          </a:p>
          <a:p>
            <a:pPr lvl="2"/>
            <a:r>
              <a:rPr lang="cs-CZ" dirty="0" smtClean="0"/>
              <a:t>SÚKL</a:t>
            </a:r>
          </a:p>
          <a:p>
            <a:pPr lvl="2"/>
            <a:r>
              <a:rPr lang="cs-CZ" dirty="0" smtClean="0"/>
              <a:t>Státní ústavy/ ústavy/ centra</a:t>
            </a:r>
          </a:p>
          <a:p>
            <a:pPr lvl="2"/>
            <a:r>
              <a:rPr lang="cs-CZ" dirty="0" smtClean="0"/>
              <a:t>Fakultní nemocnice</a:t>
            </a:r>
          </a:p>
          <a:p>
            <a:pPr lvl="2"/>
            <a:r>
              <a:rPr lang="cs-CZ" dirty="0" smtClean="0"/>
              <a:t>Krajské hygienické stanice</a:t>
            </a:r>
          </a:p>
          <a:p>
            <a:pPr lvl="2"/>
            <a:r>
              <a:rPr lang="cs-CZ" dirty="0" smtClean="0"/>
              <a:t>Institut postgraduálního vzdělávání</a:t>
            </a:r>
          </a:p>
          <a:p>
            <a:pPr lvl="2"/>
            <a:r>
              <a:rPr lang="cs-CZ" dirty="0" smtClean="0"/>
              <a:t>Ústav zdravotnických informací a statistiky ČR</a:t>
            </a:r>
          </a:p>
          <a:p>
            <a:r>
              <a:rPr lang="cs-CZ" dirty="0" smtClean="0"/>
              <a:t>Zdravotní pojišťovny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4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ústředním orgánem státní správy pro:</a:t>
            </a:r>
          </a:p>
          <a:p>
            <a:pPr lvl="1"/>
            <a:r>
              <a:rPr lang="cs-CZ" dirty="0" smtClean="0"/>
              <a:t>zdravotní služby, </a:t>
            </a:r>
          </a:p>
          <a:p>
            <a:pPr lvl="1"/>
            <a:r>
              <a:rPr lang="cs-CZ" dirty="0" smtClean="0"/>
              <a:t>ochranu veřejného zdraví, </a:t>
            </a:r>
          </a:p>
          <a:p>
            <a:pPr lvl="1"/>
            <a:r>
              <a:rPr lang="cs-CZ" dirty="0" smtClean="0"/>
              <a:t>zdravotnickou vědeckovýzkumnou činnost, </a:t>
            </a:r>
          </a:p>
          <a:p>
            <a:pPr lvl="1"/>
            <a:r>
              <a:rPr lang="cs-CZ" dirty="0" smtClean="0"/>
              <a:t>poskytovatele zdravotních služeb v přímé řídící působnosti, </a:t>
            </a:r>
          </a:p>
          <a:p>
            <a:pPr lvl="1"/>
            <a:r>
              <a:rPr lang="cs-CZ" dirty="0" smtClean="0"/>
              <a:t>zacházení s návykovými látkami, přípravky, prekursory a pomocnými látkami, vyhledávání, </a:t>
            </a:r>
          </a:p>
          <a:p>
            <a:pPr lvl="1"/>
            <a:r>
              <a:rPr lang="cs-CZ" dirty="0" smtClean="0"/>
              <a:t>ochranu a využívání přírodních léčivých zdrojů, přírodních léčebných lázní a zdrojů přírodních minerálních vod, </a:t>
            </a:r>
          </a:p>
          <a:p>
            <a:pPr lvl="1"/>
            <a:r>
              <a:rPr lang="cs-CZ" dirty="0" smtClean="0"/>
              <a:t>léčiva a prostředky zdravotnické techniky pro prevenci, diagnostiku a léčení lidí, </a:t>
            </a:r>
          </a:p>
          <a:p>
            <a:pPr lvl="1"/>
            <a:r>
              <a:rPr lang="cs-CZ" dirty="0" smtClean="0"/>
              <a:t>zdravotní pojištění a zdravotnický informační systém, </a:t>
            </a:r>
          </a:p>
        </p:txBody>
      </p:sp>
    </p:spTree>
    <p:extLst>
      <p:ext uri="{BB962C8B-B14F-4D97-AF65-F5344CB8AC3E}">
        <p14:creationId xmlns:p14="http://schemas.microsoft.com/office/powerpoint/2010/main" val="5642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1695810"/>
            <a:ext cx="8086635" cy="647700"/>
          </a:xfrm>
        </p:spPr>
        <p:txBody>
          <a:bodyPr/>
          <a:lstStyle/>
          <a:p>
            <a:r>
              <a:rPr lang="cs-CZ" dirty="0" smtClean="0"/>
              <a:t>IPVZ - </a:t>
            </a:r>
            <a:r>
              <a:rPr lang="cs-CZ" dirty="0"/>
              <a:t>Institut postgraduálního </a:t>
            </a:r>
            <a:r>
              <a:rPr lang="cs-CZ" dirty="0" smtClean="0"/>
              <a:t>vzdělávání</a:t>
            </a:r>
            <a:br>
              <a:rPr lang="cs-CZ" dirty="0" smtClean="0"/>
            </a:br>
            <a:r>
              <a:rPr lang="cs-CZ" dirty="0" smtClean="0"/>
              <a:t>Národní centrum </a:t>
            </a:r>
            <a:r>
              <a:rPr lang="cs-CZ" dirty="0"/>
              <a:t>ošetřovatelství a nelékařských zdravotnických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674373"/>
            <a:ext cx="8082321" cy="3458139"/>
          </a:xfrm>
        </p:spPr>
        <p:txBody>
          <a:bodyPr/>
          <a:lstStyle/>
          <a:p>
            <a:r>
              <a:rPr lang="cs-CZ" dirty="0" smtClean="0"/>
              <a:t>Pedagogická </a:t>
            </a:r>
            <a:r>
              <a:rPr lang="cs-CZ" dirty="0" smtClean="0"/>
              <a:t>činnost (Akreditované kurzy, celoživotní vzdělávání, specializační vzdělávání)</a:t>
            </a:r>
          </a:p>
          <a:p>
            <a:r>
              <a:rPr lang="cs-CZ" dirty="0" smtClean="0"/>
              <a:t>Administrativní činnost</a:t>
            </a:r>
          </a:p>
          <a:p>
            <a:r>
              <a:rPr lang="cs-CZ" dirty="0" smtClean="0"/>
              <a:t>Souběh činností s fakultami a zdravotnickými zařízeními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45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SÚKL – Státní ústav pro kontrolu léčiv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 smtClean="0"/>
              <a:t>Kurzu (Obecně)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vzdělávacího programu je osvojení teoretických znalostí a praktických dovedností doplňujících znalosti a dovednosti získané studiem oboru psychologie, a které jsou předpokladem pro získání </a:t>
            </a:r>
            <a:r>
              <a:rPr lang="cs-CZ" dirty="0" smtClean="0">
                <a:solidFill>
                  <a:srgbClr val="FF0000"/>
                </a:solidFill>
              </a:rPr>
              <a:t>odborné</a:t>
            </a:r>
            <a:r>
              <a:rPr lang="cs-CZ" dirty="0" smtClean="0"/>
              <a:t> způsobilosti pro práci ve zdravotnictví.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73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ÚZIS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30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Krajská hygienická stanice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vyhláška č. 306/2012 Sb., o podmínkách předcházení vzniku a šíření infekčních onemocnění a o hygienických požadavcích na provoz zdravotnických zařízení a ústavů sociální </a:t>
            </a:r>
            <a:r>
              <a:rPr lang="cs-CZ" dirty="0" smtClean="0"/>
              <a:t>péče</a:t>
            </a:r>
          </a:p>
          <a:p>
            <a:endParaRPr lang="cs-CZ" dirty="0"/>
          </a:p>
          <a:p>
            <a:r>
              <a:rPr lang="cs-CZ" dirty="0" smtClean="0"/>
              <a:t>pracovní podmínky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25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ZP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58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odpovědné na lokální úrovni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Picture 2" descr="http://www.esfcr.cz/mapa/mapa_c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069" y="2265363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8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odpovědné na lokální úrovni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8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7A6B6-F838-443F-815C-3C800BC1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9B26C-8353-4EDA-B96E-60F938D27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706FB-9B8B-4625-A734-262DA33F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7B27E-D04A-4920-9EC1-A63842AA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Krajský úřad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Rozhoduje o udělení oprávnění k poskytování zdravotních služeb (viz dále)</a:t>
            </a:r>
          </a:p>
          <a:p>
            <a:r>
              <a:rPr lang="cs-CZ" dirty="0" smtClean="0"/>
              <a:t>Projednává správní delikty  zdravotnických pracovníků i poskytovatelů </a:t>
            </a:r>
          </a:p>
          <a:p>
            <a:r>
              <a:rPr lang="cs-CZ" dirty="0" smtClean="0"/>
              <a:t>Přebírá zdravotnickou dokumentaci po ukončení poskytování ZS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171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Profesní samospráva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1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Profesní </a:t>
            </a:r>
            <a:r>
              <a:rPr lang="cs-CZ" dirty="0" smtClean="0"/>
              <a:t>samospráva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00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Podmínky poskytování zdravotních služeb v ČR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úhly pohledu na poskytování služeb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7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dnešního modulu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" y="1865999"/>
            <a:ext cx="3989145" cy="3006575"/>
          </a:xfrm>
        </p:spPr>
      </p:pic>
      <p:sp>
        <p:nvSpPr>
          <p:cNvPr id="5" name="Obdélník 4"/>
          <p:cNvSpPr/>
          <p:nvPr/>
        </p:nvSpPr>
        <p:spPr>
          <a:xfrm>
            <a:off x="4655634" y="23997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/>
              <a:t>Zdravotnická legislativa – 8 hodin</a:t>
            </a:r>
          </a:p>
          <a:p>
            <a:endParaRPr lang="cs-CZ" sz="1800" dirty="0"/>
          </a:p>
          <a:p>
            <a:r>
              <a:rPr lang="cs-CZ" sz="1800" dirty="0"/>
              <a:t>Seznámení s právními normami vztahujícími se ke zdravotnictví, jejich výkladem a vzájemnou souvislostí. Otázky mlčenlivosti, ochrany osobních dat a další vztažné právní aspekty.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627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a povinnosti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9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pouze zdravotní služby uvedené v </a:t>
            </a:r>
            <a:r>
              <a:rPr lang="cs-CZ" sz="5400" b="1" dirty="0">
                <a:solidFill>
                  <a:srgbClr val="FF0000"/>
                </a:solidFill>
              </a:rPr>
              <a:t>oprávnění k poskytování zdravotních služeb.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581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Oprávnění k poskytování ZS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/>
              <a:t>Vydává:</a:t>
            </a:r>
          </a:p>
          <a:p>
            <a:pPr marL="0" indent="0">
              <a:buNone/>
            </a:pPr>
            <a:r>
              <a:rPr lang="cs-CZ" sz="2700" dirty="0"/>
              <a:t>a) krajský úřad, v jehož správním obvodu je zdravotnické zařízení, </a:t>
            </a:r>
          </a:p>
          <a:p>
            <a:pPr marL="0" indent="0">
              <a:buNone/>
            </a:pPr>
            <a:r>
              <a:rPr lang="cs-CZ" sz="2700" dirty="0"/>
              <a:t>b) Ministerstvo obrany nebo Ministerstvo spravedlnosti, Ministerstvo vnitra, jde-li o zdravotní služby poskytované ve zdravotnických zařízeních zřízených ministerstvy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624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cs-CZ" dirty="0" smtClean="0"/>
              <a:t>Podmínky udělení oprávnění k poskytování ZS – Fyzická osoba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dosáhla věku 18 let,</a:t>
            </a:r>
          </a:p>
          <a:p>
            <a:pPr>
              <a:buFontTx/>
              <a:buChar char="-"/>
            </a:pPr>
            <a:r>
              <a:rPr lang="cs-CZ" dirty="0" smtClean="0"/>
              <a:t>je plně svéprávná,</a:t>
            </a:r>
          </a:p>
          <a:p>
            <a:pPr>
              <a:buFontTx/>
              <a:buChar char="-"/>
            </a:pPr>
            <a:r>
              <a:rPr lang="cs-CZ" dirty="0" smtClean="0"/>
              <a:t>je bezúhonná,</a:t>
            </a:r>
          </a:p>
          <a:p>
            <a:pPr>
              <a:buFontTx/>
              <a:buChar char="-"/>
            </a:pPr>
            <a:r>
              <a:rPr lang="cs-CZ" dirty="0" smtClean="0"/>
              <a:t>je držitelem povolení k pobytu ČR</a:t>
            </a:r>
          </a:p>
          <a:p>
            <a:pPr>
              <a:buFontTx/>
              <a:buChar char="-"/>
            </a:pPr>
            <a:r>
              <a:rPr lang="cs-CZ" dirty="0" smtClean="0"/>
              <a:t>je způsobilá k samostatnému výkonu zdravotnického povolání v oboru</a:t>
            </a:r>
          </a:p>
          <a:p>
            <a:pPr>
              <a:buFontTx/>
              <a:buChar char="-"/>
            </a:pPr>
            <a:r>
              <a:rPr lang="cs-CZ" dirty="0" smtClean="0"/>
              <a:t>je členem komory, jestliže je to podmínkou</a:t>
            </a:r>
          </a:p>
          <a:p>
            <a:pPr>
              <a:buFontTx/>
              <a:buChar char="-"/>
            </a:pPr>
            <a:r>
              <a:rPr lang="cs-CZ" dirty="0" smtClean="0"/>
              <a:t>je oprávněna užívat zdravotnické zařízení, které splňuje požadavky na technické a věcné vybavení,</a:t>
            </a:r>
          </a:p>
          <a:p>
            <a:pPr>
              <a:buFontTx/>
              <a:buChar char="-"/>
            </a:pPr>
            <a:r>
              <a:rPr lang="cs-CZ" dirty="0" smtClean="0"/>
              <a:t>splněny požadavky na personální zabezpečení poskytovaných zdravotních služeb, </a:t>
            </a:r>
          </a:p>
          <a:p>
            <a:pPr>
              <a:buFontTx/>
              <a:buChar char="-"/>
            </a:pPr>
            <a:r>
              <a:rPr lang="cs-CZ" dirty="0" smtClean="0"/>
              <a:t>orgán ochrany veřejného zdraví schválil provozní řád zdravotnického zařízení,</a:t>
            </a:r>
          </a:p>
          <a:p>
            <a:pPr>
              <a:buFontTx/>
              <a:buChar char="-"/>
            </a:pPr>
            <a:r>
              <a:rPr lang="cs-CZ" dirty="0" smtClean="0"/>
              <a:t>netrvá žádná z překážek pro udělení oprávnění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8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Podmínky udělení oprávnění k poskytování ZS – Právnická 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statutární orgán právnické osoby je bezúhonný,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ustanovila odborného zástupce, který má způsobilost k výkonu zdrav. povolání v daném oboru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nutnost pracovněprávního vztahu, max. 2 </a:t>
            </a:r>
            <a:r>
              <a:rPr lang="cs-CZ" dirty="0" smtClean="0"/>
              <a:t>zařízení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 oprávněna užívat zdravotnické zařízení, které splňuje požadavky na technické a věcné vybavení,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splněny požadavky na personální zabezpečení poskytovaných zdravotních služeb,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orgán ochrany veřejného zdraví schválil provozní řád zdravotnického zařízení,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netrvá žádná z překážek pro udělení oprávnění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rozjet byznys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779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poskytovatele dle ZOZS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82067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6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Poskytovatel je dále povinen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 smtClean="0"/>
              <a:t>informovat pacienta o ceně poskytovaných zdravotních služeb nehrazených nebo částečně hrazených z veřejného zdravotního pojištění, a to před jejich poskytnutím, a vystavit účet za uhrazené zdravotní služby, nestanoví-li jiný právní předpis jinak,</a:t>
            </a:r>
          </a:p>
          <a:p>
            <a:r>
              <a:rPr lang="cs-CZ" dirty="0" smtClean="0"/>
              <a:t>b) zpracovat seznam cen poskytovaných zdravotních služeb nehrazených a částečně hrazených z veřejného zdravotního pojištění a umístit ho tak, aby byl seznam přístupný pacientům; to neplatí pro poskytovatele lékárenské péče,</a:t>
            </a:r>
          </a:p>
          <a:p>
            <a:r>
              <a:rPr lang="cs-CZ" dirty="0" smtClean="0"/>
              <a:t>c) vymezit provozní a ordinační dobu a údaj o ní umístit tak, aby tato informace byla přístupná pacientům,</a:t>
            </a:r>
          </a:p>
          <a:p>
            <a:r>
              <a:rPr lang="cs-CZ" dirty="0" smtClean="0"/>
              <a:t>d) opatřit zdravotnické zařízení viditelným označením, které musí obsahovat obchodní firmu, název nebo jméno, popřípadě jména a příjmení poskytovatele, a identifikační číslo, bylo-li přiděleno,</a:t>
            </a:r>
          </a:p>
          <a:p>
            <a:r>
              <a:rPr lang="cs-CZ" dirty="0" smtClean="0"/>
              <a:t>e) v době nepřítomnosti nebo dočasného přerušení poskytování zdravotních služeb zpřístupnit pacientům informaci o poskytnutí neodkladné péče jiným poskytovatelem v rámci jeho ordinační doby,</a:t>
            </a:r>
          </a:p>
          <a:p>
            <a:r>
              <a:rPr lang="cs-CZ" dirty="0" smtClean="0"/>
              <a:t>f) předat zprávu o poskytnutých zdravotních službách registrujícímu poskytovateli v oboru všeobecné praktické lékařství nebo v oboru praktické lékařství pro děti a dorost, je-li mu tento poskytovatel znám, a na vyžádání též poskytovateli zdravotnické záchranné služby nebo pacientovi; registrující poskytovatel v oboru zubní lékařství nebo v oboru gynekologie a porodnictví má povinnost předat zprávu jen v případě, kdy poskytnutí zdravotních služeb indikoval registrující poskytovatel v oboru všeobecné praktické lékařství nebo v oboru praktické lékařství pro děti a dorost,</a:t>
            </a:r>
          </a:p>
          <a:p>
            <a:r>
              <a:rPr lang="cs-CZ" dirty="0" smtClean="0"/>
              <a:t>g) předat jiným poskytovatelům zdravotních služeb nebo poskytovatelům sociálních služeb potřebné informace o zdravotním stavu pacienta nezbytné k zajištění návaznosti dalších zdravotních a sociálních služeb poskytovaných pacientovi,</a:t>
            </a:r>
          </a:p>
          <a:p>
            <a:r>
              <a:rPr lang="cs-CZ" dirty="0" smtClean="0"/>
              <a:t>h) zpracovat seznam zdravotních služeb, k jejichž poskytnutí je vyžadován písemný souhlas; to neplatí pro poskytovatele zdravotnické záchranné služby, zdravotnické dopravní služby, přepravy pacientů neodkladné péče a lékárenské péče,</a:t>
            </a:r>
          </a:p>
          <a:p>
            <a:r>
              <a:rPr lang="cs-CZ" dirty="0" smtClean="0"/>
              <a:t>i) informovat pacienta o tom, že se na poskytování zdravotních služeb mohou podílet osoby získávající způsobilost k výkonu povolání zdravotnického pracovníka nebo jiného odborného pracovníka, a to včetně nahlížení do zdravotnické dokumentace, a že pacient může přítomnost těchto osob při poskytování zdravotních služeb a nahlížení do zdravotnické dokumentace zakázat,</a:t>
            </a:r>
          </a:p>
          <a:p>
            <a:r>
              <a:rPr lang="cs-CZ" dirty="0" smtClean="0"/>
              <a:t>j) přijmout pacienta k</a:t>
            </a:r>
          </a:p>
          <a:p>
            <a:r>
              <a:rPr lang="cs-CZ" dirty="0" smtClean="0"/>
              <a:t>1. izolaci, karanténě, léčení nebo lékařskému dohledu stanovenému podle zákona o ochraně veřejného zdraví, pokud je oprávněn požadované zdravotní služby zajišťovat,</a:t>
            </a:r>
          </a:p>
          <a:p>
            <a:r>
              <a:rPr lang="cs-CZ" dirty="0" smtClean="0"/>
              <a:t>2. ochrannému léčení nařízenému soudem, jde-li o poskytovatele zajišťujícího tuto službu podle zákona o specifických zdravotních službách,</a:t>
            </a:r>
          </a:p>
          <a:p>
            <a:r>
              <a:rPr lang="cs-CZ" dirty="0" smtClean="0"/>
              <a:t>k) poskytnout zdravotní služby indikované lékařem Vězeňské služby osobě obviněné nebo odsouzené nebo umístěné v ústavu pro výkon zabezpečovací detence v termínu předem dohodnutém s Vězeňskou službou; to neplatí v případě poskytnutí neodkladné péče,</a:t>
            </a:r>
          </a:p>
          <a:p>
            <a:r>
              <a:rPr lang="cs-CZ" dirty="0" smtClean="0"/>
              <a:t>l) podílet se na žádost kraje, jehož krajský úřad mu udělil oprávnění, na zajištění lékařské pohotovostní služby, lékárenské pohotovostní služby a pohotovostní služby zubních lékařů; to neplatí, jde-li o Vězeňskou službu,</a:t>
            </a:r>
          </a:p>
          <a:p>
            <a:r>
              <a:rPr lang="cs-CZ" dirty="0" smtClean="0"/>
              <a:t>m) předávat údaje do Národního zdravotnického informačního systému,</a:t>
            </a:r>
          </a:p>
          <a:p>
            <a:r>
              <a:rPr lang="cs-CZ" dirty="0" smtClean="0"/>
              <a:t>n) uzavřít pojistnou smlouvu o pojištění své odpovědnosti za škodu způsobenou v souvislosti s poskytováním zdravotních služeb, a to v rozsahu, v jakém lze rozumně předpokládat, že by jej mohla taková odpovědnost postihnout; toto pojištění musí trvat po celou dobu poskytování zdravotních služeb; kopii pojistné smlouvy je poskytovatel povinen zaslat příslušnému správnímu orgánu nejpozději do 15 dnů ode dne zahájení poskytování zdravotních služeb,</a:t>
            </a:r>
          </a:p>
          <a:p>
            <a:r>
              <a:rPr lang="cs-CZ" dirty="0" smtClean="0"/>
              <a:t>o) poskytovat informace vnitrostátnímu kontaktnímu místu na jeho žádost podle zákona o veřejném zdravotním pojištění50).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19" y="2125266"/>
            <a:ext cx="3764902" cy="27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dále povinen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1" dirty="0"/>
              <a:t>(1)</a:t>
            </a:r>
            <a:r>
              <a:rPr lang="cs-CZ" dirty="0"/>
              <a:t> Poskytovatel je povinen zajistit</a:t>
            </a:r>
          </a:p>
          <a:p>
            <a:r>
              <a:rPr lang="cs-CZ" b="1" dirty="0"/>
              <a:t>a)</a:t>
            </a:r>
            <a:r>
              <a:rPr lang="cs-CZ" dirty="0"/>
              <a:t> aby byl pacient seznámen se svými právy a povinnostmi při poskytování zdravotních služeb a vnitřním řádem; vnitřní řád nesmí zasahovat do práv pacienta nad míru, která je nezbytně nutná zejména pro řádný chod zdravotnického zařízení a respektování práv ostatních pacientů,</a:t>
            </a:r>
          </a:p>
          <a:p>
            <a:r>
              <a:rPr lang="cs-CZ" b="1" dirty="0"/>
              <a:t>b)</a:t>
            </a:r>
            <a:r>
              <a:rPr lang="cs-CZ" dirty="0"/>
              <a:t> sestavení, koordinaci a realizaci individuálního léčebného postupu a komplexnost, návaznost a koordinovanost poskytovaných zdravotních služeb,</a:t>
            </a:r>
          </a:p>
          <a:p>
            <a:r>
              <a:rPr lang="cs-CZ" b="1" dirty="0"/>
              <a:t>c)</a:t>
            </a:r>
            <a:r>
              <a:rPr lang="cs-CZ" dirty="0"/>
              <a:t> aby byl pacient informován o dalších zdravotních službách a dalších možných sociálních službách, které mohou zlepšit jeho zdravotní stav, zejména o možnostech sociální, pracovní a pedagogické rehabilitace,</a:t>
            </a:r>
          </a:p>
          <a:p>
            <a:r>
              <a:rPr lang="cs-CZ" b="1" dirty="0"/>
              <a:t>d)</a:t>
            </a:r>
            <a:r>
              <a:rPr lang="cs-CZ" dirty="0"/>
              <a:t> aby jinému poskytovateli nebo jinému zdravotnickému pracovníkovi, od nichž si pacient vyžádal konzultační služby, byly zpřístupněny informace vedené o zdravotním stavu pacienta ve zdravotnické dokumentaci, které jsou pro poskytnutí konzultačních služeb nezbytně nutné,</a:t>
            </a:r>
          </a:p>
          <a:p>
            <a:r>
              <a:rPr lang="cs-CZ" b="1" dirty="0"/>
              <a:t>e)</a:t>
            </a:r>
            <a:r>
              <a:rPr lang="cs-CZ" dirty="0"/>
              <a:t> na výzvu poskytovatele zdravotnické záchranné služby bezodkladně spolupráci při poskytování zdravotních služeb při mimořádných událostech, hromadných nehodách nebo otravách, průmyslových haváriích nebo přírodních katastrofách, včetně zajištění bezprostředně navazující lůžkové péče; to neplatí, jde-li o Vězeňskou službu,</a:t>
            </a:r>
          </a:p>
          <a:p>
            <a:r>
              <a:rPr lang="cs-CZ" b="1" dirty="0"/>
              <a:t>f)</a:t>
            </a:r>
            <a:r>
              <a:rPr lang="cs-CZ" dirty="0"/>
              <a:t> na výzvu nebo na základě opatření nařízeného příslušným orgánem ochrany veřejného zdraví bezodkladně účast zdravotnických pracovníků při poskytování zdravotních služeb při epidemiích nebo při nebezpečí jejich vzniku; to neplatí, jde-li o Vězeňskou službu,</a:t>
            </a:r>
          </a:p>
          <a:p>
            <a:r>
              <a:rPr lang="cs-CZ" b="1" dirty="0"/>
              <a:t>g)</a:t>
            </a:r>
            <a:r>
              <a:rPr lang="cs-CZ" dirty="0"/>
              <a:t> aby zdravotní služby byly osobám ve výkonu vazby, trestu odnětí svobody nebo zabezpečovací detence poskytovány za přítomnosti příslušníka Vězeňské služby, a to pouze na dohled, mimo jeho doslech, s výjimkou případů ohrožení života, zdraví nebo bezpečnosti zdravotnického pracovníka nebo jiného odborného pracovníka nebo majetku, kdy je příslušník oprávněn být přítomen výkonu zdravotní služby též na doslech.</a:t>
            </a:r>
          </a:p>
          <a:p>
            <a:r>
              <a:rPr lang="cs-CZ" b="1" dirty="0"/>
              <a:t>(2)</a:t>
            </a:r>
            <a:r>
              <a:rPr lang="cs-CZ" dirty="0"/>
              <a:t> Poskytovatel je dále povinen zajistit, aby osoby připravující se na výkon zdravotnického povolání prováděly při klinické a praktické výuce, praktickém vyučování a odborné praxi, která se uskutečňuje na jeho pracovištích, jen činnosti, včetně zdravotních výkonů, které jsou součástí výuky nebo praxe, a to pod přímým vedením zdravotnického pracovníka, který má způsobilost k samostatnému výkonu zdravotnického povolání a je v pracovněprávním nebo obdobném vztahu k tomuto poskytovateli. Uskutečňují-li se klinická a praktická výuka nebo praktické vyučování a odborná praxe za přítomnosti zdravotnického pracovníka, který není v pracovněprávním nebo obdobném vztahu k poskytovateli uvedenému ve větě první a který je</a:t>
            </a:r>
          </a:p>
          <a:p>
            <a:r>
              <a:rPr lang="cs-CZ" b="1" dirty="0"/>
              <a:t>a)</a:t>
            </a:r>
            <a:r>
              <a:rPr lang="cs-CZ" dirty="0"/>
              <a:t> učitelem praktického vyučování a odborné praxe zdravotnických oborů vzdělávání</a:t>
            </a:r>
            <a:r>
              <a:rPr lang="cs-CZ" b="1" baseline="30000" dirty="0">
                <a:hlinkClick r:id="rId2"/>
              </a:rPr>
              <a:t>27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, nebo</a:t>
            </a:r>
          </a:p>
          <a:p>
            <a:r>
              <a:rPr lang="cs-CZ" b="1" dirty="0"/>
              <a:t>b)</a:t>
            </a:r>
            <a:r>
              <a:rPr lang="cs-CZ" dirty="0"/>
              <a:t> akademickým pracovníkem, který je učitelem zdravotnického oboru</a:t>
            </a:r>
            <a:r>
              <a:rPr lang="cs-CZ" b="1" baseline="30000" dirty="0">
                <a:hlinkClick r:id="rId3"/>
              </a:rPr>
              <a:t>28</a:t>
            </a:r>
            <a:r>
              <a:rPr lang="cs-CZ" b="1" dirty="0">
                <a:hlinkClick r:id="rId3"/>
              </a:rPr>
              <a:t>)</a:t>
            </a:r>
            <a:r>
              <a:rPr lang="cs-CZ" dirty="0"/>
              <a:t>,</a:t>
            </a:r>
          </a:p>
          <a:p>
            <a:r>
              <a:rPr lang="cs-CZ" dirty="0"/>
              <a:t>je poskytovatel povinen zajistit, aby tento zdravotnický pracovník neposkytoval na jeho pracovišti zdravotní služby a postupoval v součinnosti se zdravotnickým pracovníkem uvedeným ve větě první.</a:t>
            </a:r>
          </a:p>
          <a:p>
            <a:r>
              <a:rPr lang="cs-CZ" b="1" dirty="0"/>
              <a:t>§ 47</a:t>
            </a:r>
          </a:p>
          <a:p>
            <a:r>
              <a:rPr lang="cs-CZ" b="1" dirty="0"/>
              <a:t>(1)</a:t>
            </a:r>
            <a:r>
              <a:rPr lang="cs-CZ" dirty="0"/>
              <a:t> Poskytovatel jednodenní nebo lůžkové péče je povinen</a:t>
            </a:r>
          </a:p>
          <a:p>
            <a:r>
              <a:rPr lang="cs-CZ" b="1" dirty="0"/>
              <a:t>a)</a:t>
            </a:r>
            <a:r>
              <a:rPr lang="cs-CZ" dirty="0"/>
              <a:t> zajistit hospitalizaci</a:t>
            </a:r>
          </a:p>
          <a:p>
            <a:r>
              <a:rPr lang="cs-CZ" b="1" dirty="0"/>
              <a:t>1.</a:t>
            </a:r>
            <a:r>
              <a:rPr lang="cs-CZ" dirty="0"/>
              <a:t> nezletilých pacientů odděleně od dospělých pacientů, alespoň v samostatných pokojích, a to do dne, kdy dovrší 15 let věku,</a:t>
            </a:r>
          </a:p>
          <a:p>
            <a:r>
              <a:rPr lang="cs-CZ" b="1" dirty="0"/>
              <a:t>2.</a:t>
            </a:r>
            <a:r>
              <a:rPr lang="cs-CZ" dirty="0"/>
              <a:t> žen odděleně od mužů v samostatných pokojích,</a:t>
            </a:r>
          </a:p>
          <a:p>
            <a:r>
              <a:rPr lang="cs-CZ" dirty="0"/>
              <a:t>a to s výjimkou poskytování akutní lůžkové péče intenzivní,</a:t>
            </a:r>
          </a:p>
          <a:p>
            <a:r>
              <a:rPr lang="cs-CZ" b="1" dirty="0"/>
              <a:t>b)</a:t>
            </a:r>
            <a:r>
              <a:rPr lang="cs-CZ" dirty="0"/>
              <a:t> umožnit pobyt zákonného zástupce nebo opatrovníka, nebo osoby jimi pověřené společně s hospitalizovaným nezletilým pacientem nebo pacientem s omezenou svéprávností, pokud to umožňuje vybavení zdravotnického zařízení nebo nebude narušeno poskytování zdravotních služeb anebo takový pobyt není na základě jiného právního předpisu vyloučen,</a:t>
            </a:r>
          </a:p>
          <a:p>
            <a:r>
              <a:rPr lang="cs-CZ" b="1" dirty="0"/>
              <a:t>c)</a:t>
            </a:r>
            <a:r>
              <a:rPr lang="cs-CZ" dirty="0"/>
              <a:t> včas informovat zákonného zástupce pacienta o propuštění z jednodenní nebo lůžkové péče,</a:t>
            </a:r>
          </a:p>
          <a:p>
            <a:r>
              <a:rPr lang="cs-CZ" b="1" dirty="0" smtClean="0"/>
              <a:t>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3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dále povinen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/>
              <a:t>)</a:t>
            </a:r>
            <a:r>
              <a:rPr lang="cs-CZ" dirty="0"/>
              <a:t> zpracovat traumatologický plán, v němž upraví soubor opatření, která se uplatňují při hromadných neštěstích, a nejméně jednou za 2 roky ho aktualizovat; jedno vyhotovení plánu předat příslušnému správnímu orgánu do 30 dnů ode dne jeho zpracování nebo aktualizace; při jeho zpracování vychází z místních podmínek a možností a z výsledků jeho projednání podle písmene e),</a:t>
            </a:r>
          </a:p>
          <a:p>
            <a:r>
              <a:rPr lang="cs-CZ" b="1" dirty="0"/>
              <a:t>e)</a:t>
            </a:r>
            <a:r>
              <a:rPr lang="cs-CZ" dirty="0"/>
              <a:t> návrh traumatologického plánu podle písmene d) a návrh jeho aktualizace projednat s příslušným správním orgánem, jde-li o fakultní nemocnici, s ministerstvem; podrobnosti o obsahu traumatologického plánu a postup při jeho zpracování a projednání s příslušným správním orgánem nebo ministerstvem stanoví prováděcí právní předpis,</a:t>
            </a:r>
          </a:p>
          <a:p>
            <a:r>
              <a:rPr lang="cs-CZ" b="1" dirty="0"/>
              <a:t>f)</a:t>
            </a:r>
            <a:r>
              <a:rPr lang="cs-CZ" dirty="0"/>
              <a:t> pacienta vybavit při propuštění léčivými přípravky a zdravotnickými prostředky na 3 dny nebo v odůvodněných případech i na další nezbytně nutnou dobu.</a:t>
            </a:r>
          </a:p>
          <a:p>
            <a:r>
              <a:rPr lang="cs-CZ" b="1" dirty="0"/>
              <a:t>(2)</a:t>
            </a:r>
            <a:r>
              <a:rPr lang="cs-CZ" dirty="0"/>
              <a:t> Pokud není pacient vzhledem ke svému zdravotnímu stavu schopen obejít se bez pomoci další osoby, může být propuštěn z jednodenní nebo lůžkové péče až po předchozím včasném vyrozumění osoby, která tuto péči zajistí. Má-li být propuštěn pacient, u něhož není zajištěna další péče, poskytovatel o tom včas informuje obecní úřad obce s rozšířenou působností příslušný podle adresy místa trvalého pobytu pacienta, a má-li pacient trvalý pobyt na území hlavního města Prahy, informuje Magistrát hlavního města Prahy; obdobně postupuje u nezletilých pacientů se závažnou sociální problematikou v rodině.</a:t>
            </a:r>
          </a:p>
          <a:p>
            <a:r>
              <a:rPr lang="cs-CZ" b="1" dirty="0"/>
              <a:t>(3)</a:t>
            </a:r>
            <a:r>
              <a:rPr lang="cs-CZ" dirty="0"/>
              <a:t> Poskytovatel je rovněž povinen v rámci zajištění kvality a bezpečí poskytovaných zdravotních služeb</a:t>
            </a:r>
          </a:p>
          <a:p>
            <a:r>
              <a:rPr lang="cs-CZ" b="1" dirty="0"/>
              <a:t>a)</a:t>
            </a:r>
            <a:r>
              <a:rPr lang="cs-CZ" dirty="0"/>
              <a:t> odůvodnit ve zdravotnické dokumentaci případy, kdy se při poskytování zdravotních služeb odchýlí od uznávaného medicínského postupu,</a:t>
            </a:r>
          </a:p>
          <a:p>
            <a:r>
              <a:rPr lang="cs-CZ" b="1" dirty="0"/>
              <a:t>b)</a:t>
            </a:r>
            <a:r>
              <a:rPr lang="cs-CZ" dirty="0"/>
              <a:t> zavést interní systém hodnocení kvality a bezpečí poskytovaných zdravotních služeb; minimální požadavky pro zavedení interního systému hodnocení uveřejní ministerstvo ve Věstníku Ministerstva zdravotnictví a na svých internetových stránkách,</a:t>
            </a:r>
          </a:p>
          <a:p>
            <a:r>
              <a:rPr lang="cs-CZ" b="1" dirty="0"/>
              <a:t>c)</a:t>
            </a:r>
            <a:r>
              <a:rPr lang="cs-CZ" dirty="0"/>
              <a:t> dbát na takové používání antibiotik u konkrétního pacienta, aby došlo k omezování rizika vzestupu antibiotické rezistence.</a:t>
            </a:r>
          </a:p>
          <a:p>
            <a:r>
              <a:rPr lang="cs-CZ" b="1" dirty="0"/>
              <a:t>(4)</a:t>
            </a:r>
            <a:r>
              <a:rPr lang="cs-CZ" dirty="0"/>
              <a:t> Poskytovatel lůžkové péče je povinen v rámci prevence a kontroly infekcí zpracovat program pro prevenci a kontrolu infekcí spojených se zdravotní péčí a zajistit jeho činnost. Zaměření tohoto programu musí odpovídat charakteru poskytované zdravotní péče a musí vycházet z průběhu hodnocení rizika vzniku infekcí spojených se zdravotní péčí v konkrétních podmínkách daného poskytovatele.</a:t>
            </a:r>
          </a:p>
          <a:p>
            <a:r>
              <a:rPr lang="cs-CZ" b="1" dirty="0"/>
              <a:t>(5)</a:t>
            </a:r>
            <a:r>
              <a:rPr lang="cs-CZ" dirty="0"/>
              <a:t> Registrující poskytovatel nebo jiný poskytovatel, který pacienta přijal do péče, je povinen, vyžaduje-li to zdravotní stav pacienta, předat mu písemné doporučení k poskytnutí příslušné specializované ambulantní péče, jednodenní péče nebo lůžkové péče. Součástí doporučení je písemné odůvodnění a důležité informace týkající se zdravotního stavu pacienta, včetně výsledků provedených vyšetření a informace o dosud provedené léčbě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3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vs. Specializovaná </a:t>
            </a:r>
            <a:r>
              <a:rPr lang="cs-CZ" dirty="0" smtClean="0"/>
              <a:t>způsobilost k výkonu povolání psychologa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Odborná (psycholog ve zdravotnictví)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se </a:t>
            </a:r>
            <a:r>
              <a:rPr lang="cs-CZ" dirty="0" smtClean="0"/>
              <a:t>získává absolvováním akreditovaného magisterského jednooborového studijního oboru psychologie </a:t>
            </a:r>
          </a:p>
          <a:p>
            <a:pPr marL="0" indent="0">
              <a:buNone/>
            </a:pPr>
            <a:r>
              <a:rPr lang="cs-CZ" dirty="0" smtClean="0"/>
              <a:t>a absolvováním akreditovaného kvalifikačního kurzu Psycholog ve </a:t>
            </a:r>
            <a:r>
              <a:rPr lang="cs-CZ" dirty="0" smtClean="0"/>
              <a:t>zdravotnictví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Specializovaná (klinický psycholog)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Specializovaná způsobilost psychologa ve zdravotnictví se získává úspěšným dokončením specializačního vzdělávání v trvání 5 let atestační zkouškou.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516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Práva a povinnosti pacienta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56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 má práva: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32297"/>
            <a:ext cx="7886700" cy="994172"/>
          </a:xfrm>
        </p:spPr>
        <p:txBody>
          <a:bodyPr/>
          <a:lstStyle/>
          <a:p>
            <a:r>
              <a:rPr lang="cs-CZ" dirty="0" smtClean="0"/>
              <a:t>Práva pacienta (§28 ZZS)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pacienta (§28 ZZS)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pacienta (§28 </a:t>
            </a:r>
            <a:r>
              <a:rPr lang="cs-CZ" dirty="0" err="1" smtClean="0"/>
              <a:t>ZoZS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pacienta (§28 </a:t>
            </a:r>
            <a:r>
              <a:rPr lang="cs-CZ" dirty="0" err="1" smtClean="0"/>
              <a:t>ZoZS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/>
              <a:t>Povinnosti </a:t>
            </a:r>
            <a:r>
              <a:rPr lang="cs-CZ" dirty="0" smtClean="0"/>
              <a:t>pacienta(!)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dodržovat </a:t>
            </a:r>
            <a:r>
              <a:rPr lang="cs-CZ" dirty="0"/>
              <a:t>navržený individuální léčebný postup, pokud s poskytováním zdravotních služeb vyslovil souhlas, 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řídit </a:t>
            </a:r>
            <a:r>
              <a:rPr lang="cs-CZ" dirty="0"/>
              <a:t>se vnitřním řádem, </a:t>
            </a:r>
          </a:p>
          <a:p>
            <a:r>
              <a:rPr lang="cs-CZ" dirty="0" smtClean="0"/>
              <a:t>uhradit </a:t>
            </a:r>
            <a:r>
              <a:rPr lang="cs-CZ" dirty="0"/>
              <a:t>poskytovateli cenu poskytnutých zdravotních </a:t>
            </a:r>
            <a:r>
              <a:rPr lang="cs-CZ" dirty="0" smtClean="0"/>
              <a:t>služeb, </a:t>
            </a:r>
            <a:r>
              <a:rPr lang="cs-CZ" dirty="0"/>
              <a:t>které mu byly poskytnuty s jeho souhlasem, </a:t>
            </a:r>
          </a:p>
          <a:p>
            <a:r>
              <a:rPr lang="cs-CZ" dirty="0"/>
              <a:t> </a:t>
            </a:r>
            <a:r>
              <a:rPr lang="cs-CZ" dirty="0" smtClean="0"/>
              <a:t>pravdivě </a:t>
            </a:r>
            <a:r>
              <a:rPr lang="cs-CZ" dirty="0"/>
              <a:t>informovat ošetřujícího zdravotnického pracovníka o dosavadním vývoji zdravotního stavu, včetně informací o infekčních </a:t>
            </a:r>
            <a:r>
              <a:rPr lang="cs-CZ" dirty="0" smtClean="0"/>
              <a:t>nemocech, </a:t>
            </a:r>
          </a:p>
          <a:p>
            <a:r>
              <a:rPr lang="cs-CZ" dirty="0" smtClean="0"/>
              <a:t>nepožívat </a:t>
            </a:r>
            <a:r>
              <a:rPr lang="cs-CZ" dirty="0"/>
              <a:t>během hospitalizace alkohol nebo jiné návykové látky a podrobit se na základě rozhodnutí ošetřujícího lékaře v odůvodněných případech vyšetřením za účelem prokázání, zda je nebo není pod vlivem alkoholu nebo jiných návykových látek.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5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se zdravotním výkonem; 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572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Rozlišovat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Informovaný souhlas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svobodný</a:t>
            </a:r>
            <a:r>
              <a:rPr lang="cs-CZ" b="1" dirty="0"/>
              <a:t>, </a:t>
            </a:r>
            <a:r>
              <a:rPr lang="cs-CZ" dirty="0"/>
              <a:t>je-li dán bez jakéhokoliv nátlaku, </a:t>
            </a:r>
          </a:p>
          <a:p>
            <a:pPr marL="0" indent="0">
              <a:buNone/>
            </a:pPr>
            <a:r>
              <a:rPr lang="cs-CZ" b="1" dirty="0" smtClean="0"/>
              <a:t>informovaný</a:t>
            </a:r>
            <a:r>
              <a:rPr lang="cs-CZ" dirty="0"/>
              <a:t>, je-li pacientovi před vyslovením souhlasu podána informace o zdravotním stavu; 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Informace o zdravotním stavu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Informace o zdravotním stavu je pacientovi sdělena při přijetí do péče </a:t>
            </a:r>
          </a:p>
          <a:p>
            <a:pPr marL="0" indent="0">
              <a:buNone/>
            </a:pPr>
            <a:r>
              <a:rPr lang="cs-CZ" dirty="0" smtClean="0"/>
              <a:t>dále vždy, je-li to s ohledem na poskytované zdravotní služby nebo zdravotní stav pacienta účelné.</a:t>
            </a:r>
          </a:p>
          <a:p>
            <a:pPr marL="0" indent="0">
              <a:buNone/>
            </a:pPr>
            <a:r>
              <a:rPr lang="cs-CZ" dirty="0"/>
              <a:t>Pacient se může vzdát 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59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zdravotním stavu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904" y="2125266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příčině </a:t>
            </a:r>
            <a:r>
              <a:rPr lang="cs-CZ" dirty="0"/>
              <a:t>a původu nemoci, </a:t>
            </a:r>
            <a:r>
              <a:rPr lang="cs-CZ" dirty="0" smtClean="0"/>
              <a:t>jejím </a:t>
            </a:r>
            <a:r>
              <a:rPr lang="cs-CZ" dirty="0"/>
              <a:t>stadiu a předpokládaném vývoji,</a:t>
            </a:r>
          </a:p>
          <a:p>
            <a:r>
              <a:rPr lang="cs-CZ" dirty="0" smtClean="0"/>
              <a:t>účelu</a:t>
            </a:r>
            <a:r>
              <a:rPr lang="cs-CZ" dirty="0"/>
              <a:t>, povaze, předpokládaném přínosu, možných důsledcích a rizicích navrhovaných zdravotních služeb, </a:t>
            </a:r>
            <a:endParaRPr lang="cs-CZ" dirty="0" smtClean="0"/>
          </a:p>
          <a:p>
            <a:r>
              <a:rPr lang="cs-CZ" dirty="0" smtClean="0"/>
              <a:t>jiných </a:t>
            </a:r>
            <a:r>
              <a:rPr lang="cs-CZ" dirty="0"/>
              <a:t>možnostech poskytnutí zdravotních služeb, jejich vhodnosti, </a:t>
            </a:r>
            <a:r>
              <a:rPr lang="cs-CZ" dirty="0" smtClean="0"/>
              <a:t>rizicích,</a:t>
            </a:r>
            <a:endParaRPr lang="cs-CZ" dirty="0"/>
          </a:p>
          <a:p>
            <a:r>
              <a:rPr lang="cs-CZ" dirty="0" smtClean="0"/>
              <a:t>další </a:t>
            </a:r>
            <a:r>
              <a:rPr lang="cs-CZ" dirty="0"/>
              <a:t>potřebné léčbě,</a:t>
            </a:r>
          </a:p>
          <a:p>
            <a:r>
              <a:rPr lang="cs-CZ" dirty="0" smtClean="0"/>
              <a:t>omezeních </a:t>
            </a:r>
            <a:r>
              <a:rPr lang="cs-CZ" dirty="0"/>
              <a:t>a doporučeních ve způsobu života s ohledem na zdravotní stav a</a:t>
            </a:r>
          </a:p>
          <a:p>
            <a:r>
              <a:rPr lang="cs-CZ" dirty="0" smtClean="0"/>
              <a:t>možnosti</a:t>
            </a:r>
            <a:endParaRPr lang="cs-CZ" dirty="0"/>
          </a:p>
          <a:p>
            <a:pPr lvl="1"/>
            <a:r>
              <a:rPr lang="cs-CZ" dirty="0" smtClean="0"/>
              <a:t>vzdát </a:t>
            </a:r>
            <a:r>
              <a:rPr lang="cs-CZ" dirty="0"/>
              <a:t>se podání informace o zdravotním stavu </a:t>
            </a:r>
            <a:endParaRPr lang="cs-CZ" dirty="0" smtClean="0"/>
          </a:p>
          <a:p>
            <a:pPr lvl="1"/>
            <a:r>
              <a:rPr lang="cs-CZ" dirty="0" smtClean="0"/>
              <a:t>určit osoby, kterým se mají podat informace nebo </a:t>
            </a:r>
            <a:r>
              <a:rPr lang="cs-CZ" dirty="0"/>
              <a:t>vyslovit zákaz o podávání informací o zdravotním stavu podle § 33.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8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můžete dělat pokud získáte </a:t>
            </a:r>
            <a:r>
              <a:rPr lang="cs-CZ" dirty="0" err="1" smtClean="0"/>
              <a:t>Odb</a:t>
            </a:r>
            <a:r>
              <a:rPr lang="cs-CZ" dirty="0" smtClean="0"/>
              <a:t>. způsobilost?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7707399" cy="6397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(1) Zdravotnický pracovník uvedený v § 4 až 29 bez odborného dohledu a bez indikace v rozsahu své odborné způsobilosti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7582360" cy="3210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a) poskytuje zdravotní péči v souladu s právními předpisy a standardy,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 smtClean="0"/>
              <a:t>) dbá na dodržování hygienicko-epidemiologického režimu v souladu s právními předpisy upravujícími ochranu veřejného zdraví6),</a:t>
            </a:r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 smtClean="0"/>
              <a:t>) vede zdravotnickou dokumentaci … pracuje s informačním systémem zdravotnického zařízení,</a:t>
            </a:r>
          </a:p>
          <a:p>
            <a:pPr marL="0" indent="0">
              <a:buNone/>
            </a:pPr>
            <a:r>
              <a:rPr lang="cs-CZ" dirty="0" smtClean="0"/>
              <a:t>d</a:t>
            </a:r>
            <a:r>
              <a:rPr lang="cs-CZ" dirty="0" smtClean="0"/>
              <a:t>) poskytuje pacientovi informace v souladu se svou odbornou způsobilostí, případně pokyny lékaře,</a:t>
            </a:r>
          </a:p>
          <a:p>
            <a:pPr marL="0" indent="0">
              <a:buNone/>
            </a:pPr>
            <a:r>
              <a:rPr lang="cs-CZ" dirty="0" smtClean="0"/>
              <a:t>e</a:t>
            </a:r>
            <a:r>
              <a:rPr lang="cs-CZ" dirty="0" smtClean="0"/>
              <a:t>) podílí se na praktickém vyučování ve studijních oborech …</a:t>
            </a:r>
          </a:p>
          <a:p>
            <a:pPr marL="0" indent="0">
              <a:buNone/>
            </a:pPr>
            <a:r>
              <a:rPr lang="cs-CZ" dirty="0" smtClean="0"/>
              <a:t>f</a:t>
            </a:r>
            <a:r>
              <a:rPr lang="cs-CZ" dirty="0" smtClean="0"/>
              <a:t>) podílí se na přípravě standardů.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145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483554"/>
              </p:ext>
            </p:extLst>
          </p:nvPr>
        </p:nvGraphicFramePr>
        <p:xfrm>
          <a:off x="615710" y="1437152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3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Písemná forma souhlasu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Souhlas s hospitalizací </a:t>
            </a:r>
            <a:r>
              <a:rPr lang="cs-CZ" dirty="0" smtClean="0"/>
              <a:t>musí být vždy v písemné formě. </a:t>
            </a:r>
          </a:p>
          <a:p>
            <a:r>
              <a:rPr lang="cs-CZ" dirty="0" smtClean="0"/>
              <a:t>Písemná </a:t>
            </a:r>
            <a:r>
              <a:rPr lang="cs-CZ" dirty="0"/>
              <a:t>forma souhlasu </a:t>
            </a:r>
            <a:r>
              <a:rPr lang="cs-CZ" dirty="0" smtClean="0"/>
              <a:t>se zdravotními službami (výkonem)se </a:t>
            </a:r>
            <a:r>
              <a:rPr lang="cs-CZ" dirty="0"/>
              <a:t>vyžaduje, pokud tak stanoví jiný právní </a:t>
            </a:r>
            <a:r>
              <a:rPr lang="cs-CZ" dirty="0" smtClean="0"/>
              <a:t>předpis </a:t>
            </a:r>
            <a:r>
              <a:rPr lang="cs-CZ" dirty="0"/>
              <a:t>nebo pokud tak </a:t>
            </a:r>
            <a:r>
              <a:rPr lang="cs-CZ" dirty="0" smtClean="0"/>
              <a:t>           s </a:t>
            </a:r>
            <a:r>
              <a:rPr lang="cs-CZ" dirty="0"/>
              <a:t>ohledem na charakter poskytovaných zdravotních služeb určí poskytovatel.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4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Jestliže pacient nemůže s ohledem na svůj zdravotní stav vyslovit </a:t>
            </a:r>
            <a:r>
              <a:rPr lang="cs-CZ" dirty="0" smtClean="0"/>
              <a:t>souhlas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Odmítnutí poskytnutí ZS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Nesouhlas ze strany pacienta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26897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Odomíntutí</a:t>
            </a:r>
            <a:r>
              <a:rPr lang="cs-CZ" dirty="0" smtClean="0"/>
              <a:t> péče ze strany poskytovatele/zdravotníka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75619"/>
              </p:ext>
            </p:extLst>
          </p:nvPr>
        </p:nvGraphicFramePr>
        <p:xfrm>
          <a:off x="628650" y="2226469"/>
          <a:ext cx="7886700" cy="389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8650" y="1131094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prokazatelně </a:t>
            </a:r>
            <a:r>
              <a:rPr lang="cs-CZ" dirty="0"/>
              <a:t>předá pacienta s jeho souhlasem do péče jiného poskytovatele,</a:t>
            </a:r>
          </a:p>
          <a:p>
            <a:r>
              <a:rPr lang="cs-CZ" dirty="0" smtClean="0"/>
              <a:t>pominou </a:t>
            </a:r>
            <a:r>
              <a:rPr lang="cs-CZ" dirty="0"/>
              <a:t>důvody pro poskytování zdravotních služeb; to neplatí, jde-li o registrujícího poskytovatele; ustanovení § 47 odst. 2 není dotčeno,</a:t>
            </a:r>
          </a:p>
          <a:p>
            <a:r>
              <a:rPr lang="cs-CZ" dirty="0" smtClean="0"/>
              <a:t>pacient </a:t>
            </a:r>
            <a:r>
              <a:rPr lang="cs-CZ" dirty="0"/>
              <a:t>vysloví nesouhlas s poskytováním veškerých zdravotních služeb,</a:t>
            </a:r>
          </a:p>
          <a:p>
            <a:r>
              <a:rPr lang="cs-CZ" dirty="0" smtClean="0"/>
              <a:t>pacient </a:t>
            </a:r>
            <a:r>
              <a:rPr lang="cs-CZ" dirty="0"/>
              <a:t>závažným způsobem omezuje práva ostatních pacientů, </a:t>
            </a:r>
            <a:endParaRPr lang="cs-CZ" dirty="0" smtClean="0"/>
          </a:p>
          <a:p>
            <a:r>
              <a:rPr lang="cs-CZ" dirty="0" smtClean="0"/>
              <a:t>úmyslně </a:t>
            </a:r>
            <a:r>
              <a:rPr lang="cs-CZ" dirty="0"/>
              <a:t>a soustavně nedodržuje navržený individuální léčebný postup, pokud s poskytováním zdravotních služeb vyslovil souhlas, </a:t>
            </a:r>
            <a:endParaRPr lang="cs-CZ" dirty="0" smtClean="0"/>
          </a:p>
          <a:p>
            <a:r>
              <a:rPr lang="cs-CZ" dirty="0" smtClean="0"/>
              <a:t>nebo </a:t>
            </a:r>
            <a:r>
              <a:rPr lang="cs-CZ" dirty="0"/>
              <a:t>se neřídí vnitřním </a:t>
            </a:r>
            <a:r>
              <a:rPr lang="cs-CZ" dirty="0" smtClean="0"/>
              <a:t>řádem</a:t>
            </a:r>
            <a:endParaRPr lang="cs-CZ" dirty="0"/>
          </a:p>
          <a:p>
            <a:r>
              <a:rPr lang="cs-CZ" dirty="0" smtClean="0"/>
              <a:t>přestal </a:t>
            </a:r>
            <a:r>
              <a:rPr lang="cs-CZ" dirty="0"/>
              <a:t>poskytovat součinnost nezbytnou pro další poskytování zdravotních služeb; </a:t>
            </a:r>
          </a:p>
        </p:txBody>
      </p:sp>
    </p:spTree>
    <p:extLst>
      <p:ext uri="{BB962C8B-B14F-4D97-AF65-F5344CB8AC3E}">
        <p14:creationId xmlns:p14="http://schemas.microsoft.com/office/powerpoint/2010/main" val="24174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Status </a:t>
            </a:r>
            <a:r>
              <a:rPr lang="cs-CZ" dirty="0"/>
              <a:t>zdravotnického pracovníka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6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Zmatek v terminologii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102334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3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Způsobilost k výkonu povolání zdravotnického pracovníka a jiného odborného pracovníka má ten, </a:t>
            </a:r>
            <a:r>
              <a:rPr lang="cs-CZ" dirty="0" smtClean="0"/>
              <a:t>kdo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</a:t>
            </a:r>
            <a:r>
              <a:rPr lang="cs-CZ" dirty="0"/>
              <a:t>odbornou způsobilost podle </a:t>
            </a:r>
            <a:r>
              <a:rPr lang="cs-CZ" dirty="0" smtClean="0"/>
              <a:t>zákona (95/2004 ;96/2004) </a:t>
            </a:r>
            <a:r>
              <a:rPr lang="cs-CZ" dirty="0"/>
              <a:t>nebo jemuž byla uznána odborná kvalifikace k výkonu zdravotnického </a:t>
            </a:r>
            <a:r>
              <a:rPr lang="cs-CZ" dirty="0" smtClean="0"/>
              <a:t>povolání,</a:t>
            </a:r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zdravotně způsobilý,</a:t>
            </a:r>
          </a:p>
          <a:p>
            <a:r>
              <a:rPr lang="cs-CZ" dirty="0" smtClean="0"/>
              <a:t>je </a:t>
            </a:r>
            <a:r>
              <a:rPr lang="cs-CZ" dirty="0"/>
              <a:t>bezúhonný.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Specializovaná </a:t>
            </a:r>
            <a:r>
              <a:rPr lang="cs-CZ" dirty="0" smtClean="0"/>
              <a:t>způsobilost / bez dohledu (</a:t>
            </a:r>
            <a:r>
              <a:rPr lang="cs-CZ" dirty="0" err="1" smtClean="0"/>
              <a:t>pokrač</a:t>
            </a:r>
            <a:r>
              <a:rPr lang="cs-CZ" dirty="0" smtClean="0"/>
              <a:t>.)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0976911"/>
              </p:ext>
            </p:extLst>
          </p:nvPr>
        </p:nvGraphicFramePr>
        <p:xfrm>
          <a:off x="509588" y="2227470"/>
          <a:ext cx="8091488" cy="395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40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Bezúhonnost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(1)</a:t>
            </a:r>
            <a:r>
              <a:rPr lang="cs-CZ" dirty="0"/>
              <a:t> Za bezúhonného se pro účely tohoto zákona považuje ten, kdo nebyl pravomocně odsouzen</a:t>
            </a:r>
          </a:p>
          <a:p>
            <a:r>
              <a:rPr lang="cs-CZ" b="1" dirty="0"/>
              <a:t>a)</a:t>
            </a:r>
            <a:r>
              <a:rPr lang="cs-CZ" dirty="0"/>
              <a:t> za úmyslný trestný čin k nepodmíněnému trestu odnětí svobody v trvání alespoň 1 roku, nebo</a:t>
            </a:r>
          </a:p>
          <a:p>
            <a:r>
              <a:rPr lang="cs-CZ" b="1" dirty="0"/>
              <a:t>b)</a:t>
            </a:r>
            <a:r>
              <a:rPr lang="cs-CZ" dirty="0"/>
              <a:t> za trestný čin spáchaný při poskytování zdravotních služeb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669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Odborná/Specializovaná </a:t>
            </a:r>
            <a:r>
              <a:rPr lang="cs-CZ" dirty="0" err="1" smtClean="0"/>
              <a:t>způs</a:t>
            </a:r>
            <a:r>
              <a:rPr lang="cs-CZ" dirty="0" smtClean="0"/>
              <a:t>. psychologa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014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3000"/>
              <a:t>Soukromí, jeho ochrana mlčenlivostí, osobní údaje a další informace ve zdravotnictví </a:t>
            </a:r>
            <a:endParaRPr lang="en-US" altLang="cs-CZ" sz="3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388981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/>
              <a:t>Význam informací a soukromí dnes</a:t>
            </a:r>
            <a:endParaRPr lang="en-US" altLang="cs-CZ" sz="3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Naše společnost jako společnost informací, stále více lidí má jako práci zpracování informací.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Leckteré informace se dotýkají osobní sféry jednotlivců.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Soukromí jako jeden z důležitých aspektů více než dříve.    </a:t>
            </a:r>
          </a:p>
          <a:p>
            <a:pPr>
              <a:lnSpc>
                <a:spcPct val="90000"/>
              </a:lnSpc>
            </a:pPr>
            <a:r>
              <a:rPr lang="cs-CZ" altLang="cs-CZ"/>
              <a:t>V tradičních a nezápadních společnostech kladoucí důraz na kolektiv je menší zaujetí pro soukromí pacientů.</a:t>
            </a:r>
            <a:r>
              <a:rPr lang="en-US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545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altLang="cs-CZ" sz="3000" dirty="0"/>
              <a:t>SOUKROMÍ JE LIDSKÉ PRÁVO</a:t>
            </a:r>
            <a:endParaRPr lang="cs-CZ" altLang="cs-CZ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Důraz na soukromí je projev individualizace v národních – tj. pro nás v českém – evropských a světových kodexech základních práv (čl. 7 odst. 1 a čl. 10 odst. 2 LZPS, čl. 8 ÚOLPZS, čl. 10 ÚLPB).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Ochrana soukromí je součást akcentované autonomie pacienta v moderní bioetice</a:t>
            </a:r>
            <a:r>
              <a:rPr lang="cs-CZ" altLang="cs-CZ" dirty="0"/>
              <a:t>.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8431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Trvalé otázky a nové výzvy </a:t>
            </a:r>
            <a:endParaRPr lang="en-US" altLang="cs-CZ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/>
              <a:t>Ochrana soukromí je potřeba pro zachování důvěry mezi zdravotníky a pacientem. </a:t>
            </a:r>
          </a:p>
          <a:p>
            <a:pPr>
              <a:lnSpc>
                <a:spcPct val="80000"/>
              </a:lnSpc>
            </a:pPr>
            <a:r>
              <a:rPr lang="cs-CZ" altLang="cs-CZ"/>
              <a:t>Proto je lékařská mlčenlivosti podstatně starší, již od starověku středověku.   </a:t>
            </a:r>
          </a:p>
          <a:p>
            <a:pPr>
              <a:lnSpc>
                <a:spcPct val="80000"/>
              </a:lnSpc>
            </a:pPr>
            <a:r>
              <a:rPr lang="cs-CZ" altLang="cs-CZ"/>
              <a:t>Současnost ale přináší nové problémy: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(1) usnadnění – ve srovnání s minulostí - šíření a zpracování informací prostřednictvím elektronických nástrojů,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(2) snazší sběr dat v podobě nových diagnostických metod.  </a:t>
            </a:r>
          </a:p>
        </p:txBody>
      </p:sp>
    </p:spTree>
    <p:extLst>
      <p:ext uri="{BB962C8B-B14F-4D97-AF65-F5344CB8AC3E}">
        <p14:creationId xmlns:p14="http://schemas.microsoft.com/office/powerpoint/2010/main" val="12299990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614488" y="1131096"/>
          <a:ext cx="5915025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Mnohé informace o zdravotním stavu jsou citlivé (pohlavní život, duševní stav, závislosti na alkoholu a drogách, profesní a kariérní perspektivy). </a:t>
            </a:r>
          </a:p>
          <a:p>
            <a:r>
              <a:rPr lang="cs-CZ" altLang="cs-CZ"/>
              <a:t>Některé jiné jsou obecně citlivé méně, zvláště nelze-li je snadno utajit. </a:t>
            </a:r>
          </a:p>
          <a:p>
            <a:r>
              <a:rPr lang="cs-CZ" altLang="cs-CZ"/>
              <a:t>Mohou být ale citlivé pro konkrétní pacienty (třeba s ohledem na zaměstnání, rodinu, náboženství a podobně).  </a:t>
            </a:r>
          </a:p>
        </p:txBody>
      </p:sp>
    </p:spTree>
    <p:extLst>
      <p:ext uri="{BB962C8B-B14F-4D97-AF65-F5344CB8AC3E}">
        <p14:creationId xmlns:p14="http://schemas.microsoft.com/office/powerpoint/2010/main" val="1657886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Ochrana osobnosti člověka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59727"/>
              </p:ext>
            </p:extLst>
          </p:nvPr>
        </p:nvGraphicFramePr>
        <p:xfrm>
          <a:off x="324465" y="1386348"/>
          <a:ext cx="8967019" cy="53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7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F4E19-5497-461A-BAA7-6C6F7C03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814970-15FC-4218-A896-1AF0A3CB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E0DD1-C57D-4D47-9B88-ACC5CAD4E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DADFDB-7111-4D93-8441-3C3140210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03D83-2937-4B0B-9CE7-D2086F97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1C8AA-D301-4E45-BC10-0F6C056B0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5B6F3-4019-4E83-97F3-BB5BC0B2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03350A-671C-49FF-A9BD-55FF9A85F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595F47-6A68-44ED-ACDC-4A765ECD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ED9F62-C55D-48CD-BBA0-62D682F95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C568E0-E1BE-4FE9-B51E-21BA489B4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CA2E0F-4BFE-4F62-A6BC-95AC0A977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99C6F-F4CA-4BBD-A63C-BEB79B093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74EEA-8CF5-4E71-B4F2-AB30BAA0A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EFBA2F-CCAC-41C8-B7C0-67046D95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ustanovení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Chráněna je osobnost člověka včetně všech jeho přirozených práv. Každý je povinen ctít svobodné rozhodnutí člověka žít podle svého</a:t>
            </a:r>
            <a:r>
              <a:rPr lang="cs-CZ" dirty="0" smtClean="0"/>
              <a:t>. </a:t>
            </a:r>
          </a:p>
          <a:p>
            <a:r>
              <a:rPr lang="cs-CZ" dirty="0"/>
              <a:t>Ochrany požívají zejména </a:t>
            </a:r>
            <a:r>
              <a:rPr lang="cs-CZ" b="1" u="sng" dirty="0"/>
              <a:t>život</a:t>
            </a:r>
            <a:r>
              <a:rPr lang="cs-CZ" dirty="0"/>
              <a:t> a </a:t>
            </a:r>
            <a:r>
              <a:rPr lang="cs-CZ" b="1" u="sng" dirty="0"/>
              <a:t>důstojnost</a:t>
            </a:r>
            <a:r>
              <a:rPr lang="cs-CZ" dirty="0"/>
              <a:t> člověka, jeho </a:t>
            </a:r>
            <a:r>
              <a:rPr lang="cs-CZ" b="1" u="sng" dirty="0"/>
              <a:t>zdraví</a:t>
            </a:r>
            <a:r>
              <a:rPr lang="cs-CZ" dirty="0"/>
              <a:t> a </a:t>
            </a:r>
            <a:r>
              <a:rPr lang="cs-CZ" b="1" u="sng" dirty="0"/>
              <a:t>právo žít v příznivém životním prostředí</a:t>
            </a:r>
            <a:r>
              <a:rPr lang="cs-CZ" dirty="0"/>
              <a:t>, jeho </a:t>
            </a:r>
            <a:r>
              <a:rPr lang="cs-CZ" b="1" u="sng" dirty="0"/>
              <a:t>vážnost</a:t>
            </a:r>
            <a:r>
              <a:rPr lang="cs-CZ" dirty="0"/>
              <a:t>, </a:t>
            </a:r>
            <a:r>
              <a:rPr lang="cs-CZ" b="1" u="sng" dirty="0"/>
              <a:t>čest</a:t>
            </a:r>
            <a:r>
              <a:rPr lang="cs-CZ" dirty="0"/>
              <a:t>, soukromí a jeho </a:t>
            </a:r>
            <a:r>
              <a:rPr lang="cs-CZ" b="1" u="sng" dirty="0"/>
              <a:t>projevy osobní povahy</a:t>
            </a:r>
            <a:r>
              <a:rPr lang="cs-CZ" dirty="0" smtClean="0"/>
              <a:t>.</a:t>
            </a:r>
          </a:p>
          <a:p>
            <a:r>
              <a:rPr lang="cs-CZ" dirty="0"/>
              <a:t>Člověk, jehož osobnost byla dotčena, má právo domáhat se toho, aby bylo od neoprávněného zásahu upuštěno nebo aby byl odstraněn jeho následek</a:t>
            </a:r>
            <a:r>
              <a:rPr lang="cs-CZ" dirty="0" smtClean="0"/>
              <a:t>.</a:t>
            </a:r>
          </a:p>
          <a:p>
            <a:r>
              <a:rPr lang="cs-CZ" dirty="0"/>
              <a:t>Po smrti člověka se může ochrany jeho osobnosti domáhat kterákoli z osob jemu blízkých.</a:t>
            </a:r>
          </a:p>
        </p:txBody>
      </p:sp>
    </p:spTree>
    <p:extLst>
      <p:ext uri="{BB962C8B-B14F-4D97-AF65-F5344CB8AC3E}">
        <p14:creationId xmlns:p14="http://schemas.microsoft.com/office/powerpoint/2010/main" val="29370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Specializovaná </a:t>
            </a:r>
            <a:r>
              <a:rPr lang="cs-CZ" dirty="0" smtClean="0"/>
              <a:t>způsobilost / bez dohledu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3285758"/>
              </p:ext>
            </p:extLst>
          </p:nvPr>
        </p:nvGraphicFramePr>
        <p:xfrm>
          <a:off x="509588" y="2227470"/>
          <a:ext cx="8091488" cy="395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140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a soukromí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Zachytit jakýmkoli způsobem podobu člověka tak, aby podle zobrazení bylo možné určit jeho totožnost, je možné jen s jeho svolením</a:t>
            </a:r>
            <a:r>
              <a:rPr lang="cs-CZ" dirty="0" smtClean="0"/>
              <a:t>.</a:t>
            </a:r>
          </a:p>
          <a:p>
            <a:r>
              <a:rPr lang="cs-CZ" dirty="0"/>
              <a:t>Nikdo nesmí zasáhnout do soukromí jiného, nemá-li k tomu zákonný důvod. </a:t>
            </a:r>
            <a:endParaRPr lang="cs-CZ" dirty="0" smtClean="0"/>
          </a:p>
          <a:p>
            <a:r>
              <a:rPr lang="cs-CZ" dirty="0" smtClean="0"/>
              <a:t>Zejména </a:t>
            </a:r>
            <a:r>
              <a:rPr lang="cs-CZ" dirty="0"/>
              <a:t>nelze bez svolení člověka narušit jeho soukromé prostory, sledovat jeho soukromý život nebo pořizovat o tom zvukový nebo obrazový záznam, využívat takové či jiné záznamy pořízené o soukromém životě člověka třetí osobou, nebo takové záznamy o jeho soukromém životě šířit.</a:t>
            </a:r>
          </a:p>
        </p:txBody>
      </p:sp>
    </p:spTree>
    <p:extLst>
      <p:ext uri="{BB962C8B-B14F-4D97-AF65-F5344CB8AC3E}">
        <p14:creationId xmlns:p14="http://schemas.microsoft.com/office/powerpoint/2010/main" val="12567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na tělesnou integritu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 je nedotknutelný</a:t>
            </a:r>
            <a:r>
              <a:rPr lang="cs-CZ" dirty="0" smtClean="0"/>
              <a:t>.</a:t>
            </a:r>
          </a:p>
          <a:p>
            <a:r>
              <a:rPr lang="cs-CZ" dirty="0"/>
              <a:t>Lidské tělo je pod právní ochranou i po smrti člověka. </a:t>
            </a:r>
            <a:endParaRPr lang="cs-CZ" dirty="0" smtClean="0"/>
          </a:p>
          <a:p>
            <a:r>
              <a:rPr lang="cs-CZ" dirty="0"/>
              <a:t>Mimo případ stanovený zákonem nesmí nikdo zasáhnout do integrity jiného člověka bez jeho souhlasu uděleného s vědomím o povaze zásahu a o jeho možných následcích. </a:t>
            </a:r>
            <a:endParaRPr lang="cs-CZ" dirty="0" smtClean="0"/>
          </a:p>
          <a:p>
            <a:r>
              <a:rPr lang="cs-CZ" dirty="0" smtClean="0"/>
              <a:t>Souhlasí-li </a:t>
            </a:r>
            <a:r>
              <a:rPr lang="cs-CZ" dirty="0"/>
              <a:t>někdo, aby mu byla způsobena závažná újma, nepřihlíží se k tomu;</a:t>
            </a:r>
          </a:p>
        </p:txBody>
      </p:sp>
    </p:spTree>
    <p:extLst>
      <p:ext uri="{BB962C8B-B14F-4D97-AF65-F5344CB8AC3E}">
        <p14:creationId xmlns:p14="http://schemas.microsoft.com/office/powerpoint/2010/main" val="7340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Zásah do integrity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Kdo chce provést na jiném člověku zákrok, vysvětlí mu srozumitelně povahu tohoto zákroku. </a:t>
            </a:r>
          </a:p>
          <a:p>
            <a:r>
              <a:rPr lang="cs-CZ" dirty="0"/>
              <a:t>Vysvětlení je řádně podáno, </a:t>
            </a:r>
          </a:p>
          <a:p>
            <a:pPr lvl="1"/>
            <a:r>
              <a:rPr lang="cs-CZ" dirty="0"/>
              <a:t>lze-li rozumně předpokládat, že druhá strana pochopila způsob a účel zákroku</a:t>
            </a:r>
          </a:p>
          <a:p>
            <a:pPr lvl="1"/>
            <a:r>
              <a:rPr lang="cs-CZ" dirty="0"/>
              <a:t> včetně očekávaných následků i</a:t>
            </a:r>
          </a:p>
          <a:p>
            <a:pPr lvl="1"/>
            <a:r>
              <a:rPr lang="cs-CZ" dirty="0"/>
              <a:t>možných nebezpečí pro své zdraví, </a:t>
            </a:r>
          </a:p>
          <a:p>
            <a:pPr lvl="1"/>
            <a:r>
              <a:rPr lang="cs-CZ" dirty="0"/>
              <a:t>jakož i to, zda přichází v úvahu případně i jiný postup.</a:t>
            </a:r>
          </a:p>
        </p:txBody>
      </p:sp>
    </p:spTree>
    <p:extLst>
      <p:ext uri="{BB962C8B-B14F-4D97-AF65-F5344CB8AC3E}">
        <p14:creationId xmlns:p14="http://schemas.microsoft.com/office/powerpoint/2010/main" val="29240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Odvolání souhlasu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Udělený souhlas může být odvolán v jakékoli formě, i když se pro udělení souhlasu vyžaduje písemná forma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>Lékařské tajemství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1876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/>
              <a:t>Zdravotnická mlčenlivost</a:t>
            </a:r>
            <a:endParaRPr lang="en-US" altLang="cs-CZ" u="sng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64753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1447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Nahlížení do zdravotnické dokumentace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Zdravotničtí pracovníci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 </a:t>
            </a:r>
            <a:r>
              <a:rPr lang="cs-CZ" dirty="0"/>
              <a:t>se způsobilostí k výkonu zdravotnického </a:t>
            </a:r>
            <a:r>
              <a:rPr lang="cs-CZ" dirty="0" smtClean="0"/>
              <a:t>povolání</a:t>
            </a:r>
          </a:p>
          <a:p>
            <a:r>
              <a:rPr lang="cs-CZ" dirty="0"/>
              <a:t>v přímé souvislosti s poskytováním zdravotních </a:t>
            </a:r>
            <a:r>
              <a:rPr lang="cs-CZ" dirty="0" smtClean="0"/>
              <a:t>služeb</a:t>
            </a:r>
          </a:p>
          <a:p>
            <a:r>
              <a:rPr lang="cs-CZ" dirty="0"/>
              <a:t>v rozsahu nezbytně nutném pro výkon </a:t>
            </a:r>
            <a:r>
              <a:rPr lang="cs-CZ" dirty="0" smtClean="0"/>
              <a:t>povolání</a:t>
            </a:r>
          </a:p>
          <a:p>
            <a:r>
              <a:rPr lang="cs-CZ" dirty="0"/>
              <a:t> z důvodu splnění úkolů podle tohoto zákona nebo jiných právních předpisů </a:t>
            </a:r>
            <a:endParaRPr lang="cs-CZ" dirty="0" smtClean="0"/>
          </a:p>
          <a:p>
            <a:r>
              <a:rPr lang="cs-CZ" dirty="0"/>
              <a:t> při hodnocení správného postupu při poskytování zdravotních služeb,</a:t>
            </a:r>
          </a:p>
        </p:txBody>
      </p:sp>
    </p:spTree>
    <p:extLst>
      <p:ext uri="{BB962C8B-B14F-4D97-AF65-F5344CB8AC3E}">
        <p14:creationId xmlns:p14="http://schemas.microsoft.com/office/powerpoint/2010/main" val="4162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Pacient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přítomnosti zaměstnance pověřeného </a:t>
            </a:r>
            <a:r>
              <a:rPr lang="cs-CZ" dirty="0" smtClean="0"/>
              <a:t>poskytovatelem</a:t>
            </a:r>
          </a:p>
          <a:p>
            <a:r>
              <a:rPr lang="cs-CZ" dirty="0" smtClean="0"/>
              <a:t>Právo činit si výpisy nebo kopie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8662812"/>
              </p:ext>
            </p:extLst>
          </p:nvPr>
        </p:nvGraphicFramePr>
        <p:xfrm>
          <a:off x="1614488" y="1385531"/>
          <a:ext cx="5915025" cy="74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50428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91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Kurzu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cs-CZ" dirty="0" smtClean="0"/>
              <a:t>Systematika zdravotnických předpisů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Státní správa v oblasti zdravotnictví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Předpoklady poskytování zdravotních služeb v ČR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Práva pacienta, povinnosti pacienta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Práva a povinnosti zdravotnického pracovníka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Ochrana osobnosti pacienta,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Soukromí pacienta, Ochrana osobních údajů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Komunikace s rodinnými příslušníky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Problematika dětských a nesvéprávných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14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Studenti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 získávající způsobilost k výkonu povolání zdravotnického pracovníka nebo jiného odborného pracovníka a zdravotničtí pracovníci uvedení v § </a:t>
            </a:r>
            <a:r>
              <a:rPr lang="cs-CZ" dirty="0" smtClean="0"/>
              <a:t>46 </a:t>
            </a:r>
            <a:r>
              <a:rPr lang="cs-CZ" dirty="0"/>
              <a:t>odst. 2 </a:t>
            </a:r>
            <a:r>
              <a:rPr lang="cs-CZ" dirty="0" smtClean="0"/>
              <a:t>(pedagogové) mohou </a:t>
            </a:r>
            <a:r>
              <a:rPr lang="cs-CZ" dirty="0"/>
              <a:t>do zdravotnické dokumentace vedené o pacientovi nahlížet v rozsahu nezbytně nutném pro zajištění výuky; to neplatí, jestliže pacient nahlížení prokazatelně zakázal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 ! Výpisy, opisy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Pořizování kopií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83610"/>
              </p:ext>
            </p:extLst>
          </p:nvPr>
        </p:nvGraphicFramePr>
        <p:xfrm>
          <a:off x="747252" y="2064774"/>
          <a:ext cx="7848972" cy="469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614488" y="2527102"/>
          <a:ext cx="5915025" cy="244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1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396500"/>
              </p:ext>
            </p:extLst>
          </p:nvPr>
        </p:nvGraphicFramePr>
        <p:xfrm>
          <a:off x="855407" y="1976284"/>
          <a:ext cx="7275870" cy="416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6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Trestní odpovědnost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potrestán, kdo, byť i z nedbalosti, poruší </a:t>
            </a:r>
            <a:r>
              <a:rPr lang="cs-CZ" dirty="0" smtClean="0"/>
              <a:t>povinnost </a:t>
            </a:r>
            <a:r>
              <a:rPr lang="cs-CZ" dirty="0"/>
              <a:t>mlčenlivosti tím, že neoprávněně zveřejní, sdělí nebo zpřístupní třetí osobě osobní údaje získané v souvislosti s výkonem svého povolání, zaměstnání nebo funkce, a způsobí tím vážnou újmu na právech nebo oprávněných zájmech osoby, jíž se osobní údaje týkají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Až tři léta nebo zákaz činnosti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6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Oznamovací povinnost?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Povinnost překazit trestní čin</a:t>
            </a:r>
          </a:p>
          <a:p>
            <a:r>
              <a:rPr lang="cs-CZ" dirty="0" smtClean="0"/>
              <a:t>Povinnost oznámit TČ</a:t>
            </a:r>
          </a:p>
          <a:p>
            <a:pPr lvl="1"/>
            <a:r>
              <a:rPr lang="cs-CZ" dirty="0" smtClean="0"/>
              <a:t>Ne všechny, ale množinu cca 50 TČ</a:t>
            </a:r>
          </a:p>
          <a:p>
            <a:pPr lvl="1"/>
            <a:r>
              <a:rPr lang="cs-CZ" dirty="0"/>
              <a:t>Z nejrealističtějších (</a:t>
            </a:r>
            <a:r>
              <a:rPr lang="cs-CZ" dirty="0" smtClean="0"/>
              <a:t>vražda, </a:t>
            </a:r>
            <a:r>
              <a:rPr lang="cs-CZ" dirty="0"/>
              <a:t>těžké ublížení na </a:t>
            </a:r>
            <a:r>
              <a:rPr lang="cs-CZ" dirty="0" smtClean="0"/>
              <a:t>zdraví, mučení </a:t>
            </a:r>
            <a:r>
              <a:rPr lang="cs-CZ" dirty="0"/>
              <a:t>a jiné nelidské a kruté </a:t>
            </a:r>
            <a:r>
              <a:rPr lang="cs-CZ" dirty="0" smtClean="0"/>
              <a:t>zacházení, týrání </a:t>
            </a:r>
            <a:r>
              <a:rPr lang="cs-CZ" dirty="0"/>
              <a:t>svěřené </a:t>
            </a:r>
            <a:r>
              <a:rPr lang="cs-CZ" dirty="0" smtClean="0"/>
              <a:t>osoby, dětská pornografie, obecné ohrožení, podplácení... (není například </a:t>
            </a:r>
            <a:r>
              <a:rPr lang="cs-CZ" dirty="0" err="1" smtClean="0"/>
              <a:t>znásinění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Výpověď policii – jen se svolením soudu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386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Sociálněprávní ochrana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je oprávněn upozornit orgán sociálně-právní ochrany na porušení povinností nebo zneužití práv vyplývajících z rodičovské odpovědnosti, na skutečnost, že rodiče nemohou plnit povinnosti vyplývající z rodičovské odpovědnosti, nebo na skutečnosti uvedené v § 6 písm. b) až h); </a:t>
            </a:r>
            <a:r>
              <a:rPr lang="cs-CZ" dirty="0">
                <a:solidFill>
                  <a:srgbClr val="FF0000"/>
                </a:solidFill>
              </a:rPr>
              <a:t>tím není dotčena povinnost vyplývající ze zvláštního právního předpisu.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6850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sociálněprávní ochraně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orgány, pověřené osoby, školy, školská zařízení a poskytovatelé zdravotních služeb, popřípadě další zařízení určená pro děti, jsou povinni oznámit obecnímu úřadu obce s rozšířenou působností skutečnosti, které nasvědčují tomu, že jde o děti uvedené v § 6</a:t>
            </a:r>
            <a:r>
              <a:rPr lang="cs-CZ" dirty="0" smtClean="0"/>
              <a:t>,</a:t>
            </a:r>
          </a:p>
          <a:p>
            <a:r>
              <a:rPr lang="cs-CZ" dirty="0" smtClean="0"/>
              <a:t>…….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97740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§Oznamují se informace o dětech (§6)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jejichž </a:t>
            </a:r>
            <a:r>
              <a:rPr lang="cs-CZ" dirty="0"/>
              <a:t>rodiče</a:t>
            </a:r>
          </a:p>
          <a:p>
            <a:pPr marL="0" indent="0">
              <a:buNone/>
            </a:pPr>
            <a:r>
              <a:rPr lang="cs-CZ" b="1" dirty="0"/>
              <a:t>1.</a:t>
            </a:r>
            <a:r>
              <a:rPr lang="cs-CZ" dirty="0"/>
              <a:t> zemřeli,</a:t>
            </a:r>
          </a:p>
          <a:p>
            <a:pPr marL="0" indent="0">
              <a:buNone/>
            </a:pPr>
            <a:r>
              <a:rPr lang="cs-CZ" b="1" dirty="0"/>
              <a:t>2.</a:t>
            </a:r>
            <a:r>
              <a:rPr lang="cs-CZ" dirty="0"/>
              <a:t> neplní povinnosti plynoucí z rodičovské odpovědnosti, nebo</a:t>
            </a:r>
          </a:p>
          <a:p>
            <a:pPr marL="0" indent="0">
              <a:buNone/>
            </a:pPr>
            <a:r>
              <a:rPr lang="cs-CZ" b="1" dirty="0"/>
              <a:t>3.</a:t>
            </a:r>
            <a:r>
              <a:rPr lang="cs-CZ" dirty="0"/>
              <a:t> nevykonávají nebo zneužívají práva plynoucí z rodičovské odpovědnosti;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1424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§Oznamují se informace o dětech (§6)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b)</a:t>
            </a:r>
            <a:r>
              <a:rPr lang="cs-CZ" dirty="0"/>
              <a:t> které byly svěřeny do výchovy jiné osoby odpovědné za výchovu dítěte, pokud tato osoba neplní povinnosti plynoucí ze svěření dítěte do její výchovy;</a:t>
            </a:r>
          </a:p>
          <a:p>
            <a:r>
              <a:rPr lang="cs-CZ" b="1" dirty="0"/>
              <a:t>c)</a:t>
            </a:r>
            <a:r>
              <a:rPr lang="cs-CZ" dirty="0"/>
              <a:t> které vedou zahálčivý nebo nemravný život spočívající zejména v tom, že zanedbávají školní docházku, nepracují, i když nemají dostatečný zdroj obživy, požívají alkohol nebo návykové látky, jsou ohroženy závislostí, živí se prostitucí, spáchaly trestný čin nebo, jde-li o děti mladší než patnáct let, spáchaly čin, který by jinak byl trestným činem,</a:t>
            </a:r>
            <a:r>
              <a:rPr lang="cs-CZ" b="1" baseline="30000" dirty="0">
                <a:hlinkClick r:id="rId2"/>
              </a:rPr>
              <a:t>4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 opakovaně nebo soustavně páchají přestupky</a:t>
            </a:r>
            <a:r>
              <a:rPr lang="cs-CZ" b="1" baseline="30000" dirty="0">
                <a:hlinkClick r:id="rId3"/>
              </a:rPr>
              <a:t>5</a:t>
            </a:r>
            <a:r>
              <a:rPr lang="cs-CZ" b="1" dirty="0">
                <a:hlinkClick r:id="rId3"/>
              </a:rPr>
              <a:t>)</a:t>
            </a:r>
            <a:r>
              <a:rPr lang="cs-CZ" dirty="0"/>
              <a:t> nebo jinak ohrožují občanské soužití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942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 Systematika právních předpisů ve zdravotnictví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4713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§Oznamují se informace o dětech (§6)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d)</a:t>
            </a:r>
            <a:r>
              <a:rPr lang="cs-CZ" dirty="0"/>
              <a:t> které se opakovaně dopouští útěků od rodičů nebo jiných fyzických nebo právnických osob odpovědných za výchovu dítěte;</a:t>
            </a:r>
          </a:p>
          <a:p>
            <a:r>
              <a:rPr lang="cs-CZ" b="1" dirty="0"/>
              <a:t>e)</a:t>
            </a:r>
            <a:r>
              <a:rPr lang="cs-CZ" dirty="0"/>
              <a:t> na kterých byl spáchán trestný čin ohrožující život, zdraví, svobodu, jejich lidskou důstojnost, mravní vývoj nebo jmění, nebo je podezření ze spáchání takového činu;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57470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§Oznamují se informace o dětech (§6)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f)</a:t>
            </a:r>
            <a:r>
              <a:rPr lang="cs-CZ" sz="2000" dirty="0"/>
              <a:t> které jsou na základě žádostí rodičů nebo jiných osob odpovědných za výchovu dítěte opakovaně umísťovány do zařízení zajišťujících nepřetržitou péči o děti nebo jejich umístění v takových zařízeních trvá déle než 6 měsíců;</a:t>
            </a:r>
          </a:p>
          <a:p>
            <a:r>
              <a:rPr lang="cs-CZ" sz="2000" b="1" dirty="0"/>
              <a:t>g)</a:t>
            </a:r>
            <a:r>
              <a:rPr lang="cs-CZ" sz="2000" dirty="0"/>
              <a:t> které jsou ohrožovány násilím mezi rodiči nebo jinými osobami odpovědnými za výchovu dítěte, popřípadě násilím mezi dalšími fyzickými osobami;</a:t>
            </a:r>
          </a:p>
          <a:p>
            <a:r>
              <a:rPr lang="cs-CZ" sz="2000" b="1" dirty="0"/>
              <a:t>h)</a:t>
            </a:r>
            <a:r>
              <a:rPr lang="cs-CZ" sz="2000" dirty="0"/>
              <a:t> které jsou žadateli o udělení mezinárodní ochrany, azylanty nebo osobami požívajícími doplňkové ochrany, a které se na území České republiky nacházejí bez doprovodu rodičů nebo jiných osob odpovědných za jejich výchovu;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9513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plnění povinností podle věty </a:t>
            </a:r>
            <a:r>
              <a:rPr lang="cs-CZ" dirty="0" smtClean="0"/>
              <a:t>první (resp. předchozích </a:t>
            </a:r>
            <a:r>
              <a:rPr lang="cs-CZ" dirty="0" err="1" smtClean="0"/>
              <a:t>slidů</a:t>
            </a:r>
            <a:r>
              <a:rPr lang="cs-CZ" dirty="0" smtClean="0"/>
              <a:t>) </a:t>
            </a:r>
            <a:r>
              <a:rPr lang="cs-CZ" dirty="0"/>
              <a:t>a třetí se nelze dovolávat povinnosti zachovat mlčenlivost podle zvláštního právního předpisu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Ještě další povinnost:</a:t>
            </a:r>
          </a:p>
          <a:p>
            <a:r>
              <a:rPr lang="cs-CZ" dirty="0"/>
              <a:t>Poskytovatel zdravotních služeb je povinen neprodleně oznámit obecnímu úřadu obce s rozšířenou působností, že matka po narození dítěte dítě opustila a zanechala je v jeho zdravotnickém zařízení.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71812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Ochrana osobních údajů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497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osobních údajů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právní úprava</a:t>
            </a:r>
          </a:p>
          <a:p>
            <a:r>
              <a:rPr lang="cs-CZ" dirty="0" smtClean="0"/>
              <a:t>Vztahuje se i na databáze mimo zdravotnickou dokumentaci</a:t>
            </a:r>
          </a:p>
          <a:p>
            <a:r>
              <a:rPr lang="cs-CZ" dirty="0" smtClean="0"/>
              <a:t>Vztahuje se i na vzorky a biometrické údaje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6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/>
              <a:t>Česká a evropská legislativa o ochraně osobních údajů </a:t>
            </a:r>
            <a:endParaRPr lang="en-US" altLang="cs-CZ" sz="3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/>
              <a:t>Speciální ochrana osobních údajů v evropské a české legislativě: v EU směrnice standardizující ochranu především za účelem snadného zpracování dat v rámci mezistátního poskytování služeb. </a:t>
            </a:r>
          </a:p>
          <a:p>
            <a:pPr>
              <a:lnSpc>
                <a:spcPct val="80000"/>
              </a:lnSpc>
            </a:pPr>
            <a:r>
              <a:rPr lang="cs-CZ" altLang="cs-CZ"/>
              <a:t>Ve vnitrostátním prostředí důraz na ochranu, záběr na personální (tj. nikoli už anonymizovaná) data, nutnost zdůvodňování potřebnosti evidence.    </a:t>
            </a:r>
          </a:p>
          <a:p>
            <a:pPr>
              <a:lnSpc>
                <a:spcPct val="80000"/>
              </a:lnSpc>
            </a:pPr>
            <a:r>
              <a:rPr lang="cs-CZ" altLang="cs-CZ"/>
              <a:t>Důsledky pro české zdravotnictví: nutnost zabezpečení databází, pochybnosti o možnosti vést určité citlivé údaje (např. etnický původ pacienta).</a:t>
            </a:r>
            <a:r>
              <a:rPr lang="en-US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7680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osobních údajů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657350" y="2447925"/>
          <a:ext cx="5829300" cy="303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0564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09738" y="2726532"/>
          <a:ext cx="5829300" cy="140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B0D90E-71DD-440F-9CB0-5103B77AD0B9}" type="slidenum">
              <a:rPr lang="cs-CZ" altLang="cs-CZ">
                <a:solidFill>
                  <a:srgbClr val="898989"/>
                </a:solidFill>
              </a:rPr>
              <a:pPr eaLnBrk="1" hangingPunct="1"/>
              <a:t>97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485900" y="1063230"/>
            <a:ext cx="6172200" cy="150137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smtClean="0">
                <a:ea typeface="MS PGothic" pitchFamily="34" charset="-128"/>
              </a:rPr>
              <a:t/>
            </a:r>
            <a:br>
              <a:rPr lang="cs-CZ" altLang="cs-CZ" smtClean="0">
                <a:ea typeface="MS PGothic" pitchFamily="34" charset="-128"/>
              </a:rPr>
            </a:br>
            <a:r>
              <a:rPr lang="cs-CZ" altLang="cs-CZ" smtClean="0">
                <a:ea typeface="MS PGothic" pitchFamily="34" charset="-128"/>
              </a:rPr>
              <a:t>Osoby blízké</a:t>
            </a:r>
            <a:br>
              <a:rPr lang="cs-CZ" altLang="cs-CZ" smtClean="0">
                <a:ea typeface="MS PGothic" pitchFamily="34" charset="-128"/>
              </a:rPr>
            </a:br>
            <a:r>
              <a:rPr lang="cs-CZ" altLang="cs-CZ" smtClean="0">
                <a:ea typeface="MS PGothic" pitchFamily="34" charset="-128"/>
              </a:rPr>
              <a:t/>
            </a:r>
            <a:br>
              <a:rPr lang="cs-CZ" altLang="cs-CZ" smtClean="0">
                <a:ea typeface="MS PGothic" pitchFamily="34" charset="-128"/>
              </a:rPr>
            </a:br>
            <a:r>
              <a:rPr lang="cs-CZ" altLang="cs-CZ"/>
              <a:t>příbuzný v řadě přímé, sourozenec</a:t>
            </a:r>
            <a:r>
              <a:rPr lang="cs-CZ" altLang="cs-CZ">
                <a:ea typeface="MS PGothic" pitchFamily="34" charset="-128"/>
              </a:rPr>
              <a:t/>
            </a:r>
            <a:br>
              <a:rPr lang="cs-CZ" altLang="cs-CZ">
                <a:ea typeface="MS PGothic" pitchFamily="34" charset="-128"/>
              </a:rPr>
            </a:br>
            <a:endParaRPr lang="cs-CZ" altLang="cs-CZ">
              <a:ea typeface="MS PGothic" pitchFamily="34" charset="-128"/>
            </a:endParaRPr>
          </a:p>
        </p:txBody>
      </p:sp>
      <p:sp>
        <p:nvSpPr>
          <p:cNvPr id="307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A23831-E44D-448D-B053-E85303753EC0}" type="slidenum">
              <a:rPr lang="cs-CZ" altLang="cs-CZ">
                <a:solidFill>
                  <a:srgbClr val="898989"/>
                </a:solidFill>
              </a:rPr>
              <a:pPr eaLnBrk="1" hangingPunct="1"/>
              <a:t>98</a:t>
            </a:fld>
            <a:endParaRPr lang="cs-CZ" altLang="cs-CZ">
              <a:solidFill>
                <a:srgbClr val="898989"/>
              </a:solidFill>
            </a:endParaRPr>
          </a:p>
        </p:txBody>
      </p:sp>
      <p:pic>
        <p:nvPicPr>
          <p:cNvPr id="3077" name="Zástupný symbol pro obsah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672954"/>
            <a:ext cx="5832872" cy="28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8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6"/>
          <p:cNvSpPr>
            <a:spLocks noGrp="1"/>
          </p:cNvSpPr>
          <p:nvPr>
            <p:ph type="title"/>
          </p:nvPr>
        </p:nvSpPr>
        <p:spPr>
          <a:xfrm>
            <a:off x="1277542" y="998935"/>
            <a:ext cx="6588919" cy="857250"/>
          </a:xfrm>
          <a:ln>
            <a:solidFill>
              <a:schemeClr val="accent5"/>
            </a:solidFill>
          </a:ln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>
                <a:ea typeface="MS PGothic" pitchFamily="34" charset="-128"/>
              </a:rPr>
              <a:t/>
            </a:r>
            <a:br>
              <a:rPr lang="cs-CZ" altLang="cs-CZ" dirty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>Osoby blízké</a:t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>
                <a:ea typeface="MS PGothic" pitchFamily="34" charset="-128"/>
              </a:rPr>
              <a:t/>
            </a:r>
            <a:br>
              <a:rPr lang="cs-CZ" altLang="cs-CZ" dirty="0">
                <a:ea typeface="MS PGothic" pitchFamily="34" charset="-128"/>
              </a:rPr>
            </a:br>
            <a:r>
              <a:rPr lang="cs-CZ" altLang="cs-CZ" sz="2700" dirty="0"/>
              <a:t>manžel </a:t>
            </a:r>
            <a:r>
              <a:rPr lang="cs-CZ" altLang="cs-CZ" sz="2700" dirty="0"/>
              <a:t>   /    partner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9" name="Zástupný symbol pro obsah 1"/>
          <p:cNvSpPr>
            <a:spLocks noGrp="1"/>
          </p:cNvSpPr>
          <p:nvPr>
            <p:ph sz="half" idx="1"/>
          </p:nvPr>
        </p:nvSpPr>
        <p:spPr>
          <a:xfrm>
            <a:off x="1485900" y="2294335"/>
            <a:ext cx="3028950" cy="3157538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4100" name="Zástupný symbol pro obsah 6" descr="http://www.theblaze.com/wp-content/uploads/2013/09/426x6001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619" y="2290762"/>
            <a:ext cx="2409825" cy="334922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76F30-18FA-4485-A5F5-831AD4181EBC}" type="slidenum">
              <a:rPr lang="cs-CZ" altLang="cs-CZ">
                <a:solidFill>
                  <a:srgbClr val="898989"/>
                </a:solidFill>
              </a:rPr>
              <a:pPr eaLnBrk="1" hangingPunct="1"/>
              <a:t>99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125140" y="5820966"/>
            <a:ext cx="2312195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788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6" y="2294336"/>
            <a:ext cx="3030058" cy="32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2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7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med_sablona_4×3_cz</Template>
  <TotalTime>92</TotalTime>
  <Words>5576</Words>
  <Application>Microsoft Office PowerPoint</Application>
  <PresentationFormat>Předvádění na obrazovce (4:3)</PresentationFormat>
  <Paragraphs>706</Paragraphs>
  <Slides>137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3" baseType="lpstr">
      <vt:lpstr>MS PGothic</vt:lpstr>
      <vt:lpstr>Arial</vt:lpstr>
      <vt:lpstr>Calibri</vt:lpstr>
      <vt:lpstr>Tahoma</vt:lpstr>
      <vt:lpstr>Wingdings</vt:lpstr>
      <vt:lpstr>Prezentace_MU_CZ</vt:lpstr>
      <vt:lpstr>Zdravotnická legislativa  pro psychology ve zdravotnictví</vt:lpstr>
      <vt:lpstr>Cíl Kurzu (Obecně)</vt:lpstr>
      <vt:lpstr>Rozsah dnešního modulu</vt:lpstr>
      <vt:lpstr>Odborná vs. Specializovaná způsobilost k výkonu povolání psychologa</vt:lpstr>
      <vt:lpstr>Co můžete dělat pokud získáte Odb. způsobilost?</vt:lpstr>
      <vt:lpstr>Specializovaná způsobilost / bez dohledu (pokrač.)</vt:lpstr>
      <vt:lpstr>Specializovaná způsobilost / bez dohledu</vt:lpstr>
      <vt:lpstr>Obsah Kurzu</vt:lpstr>
      <vt:lpstr>1. Systematika právních předpisů ve zdravotnictví</vt:lpstr>
      <vt:lpstr>Role práva = role státu ?</vt:lpstr>
      <vt:lpstr>Metoda regulace</vt:lpstr>
      <vt:lpstr>Pokračování prezentace interaktivně na:</vt:lpstr>
      <vt:lpstr>Listina Základních Práv a Svobod</vt:lpstr>
      <vt:lpstr>Prezentace aplikace PowerPoint</vt:lpstr>
      <vt:lpstr>Role státu vs. Role samosprávy?</vt:lpstr>
      <vt:lpstr>Odpovědné instituce s celostátní působností</vt:lpstr>
      <vt:lpstr>Ministerstvo zdravotnictví</vt:lpstr>
      <vt:lpstr>IPVZ - Institut postgraduálního vzdělávání Národní centrum ošetřovatelství a nelékařských zdravotnických oborů</vt:lpstr>
      <vt:lpstr>SÚKL – Státní ústav pro kontrolu léčiv</vt:lpstr>
      <vt:lpstr>ÚZIS</vt:lpstr>
      <vt:lpstr>Krajská hygienická stanice</vt:lpstr>
      <vt:lpstr>Seznam ZP</vt:lpstr>
      <vt:lpstr>Osoby odpovědné na lokální úrovni</vt:lpstr>
      <vt:lpstr>Osoby odpovědné na lokální úrovni</vt:lpstr>
      <vt:lpstr>Krajský úřad</vt:lpstr>
      <vt:lpstr>Profesní samospráva</vt:lpstr>
      <vt:lpstr>Profesní samospráva</vt:lpstr>
      <vt:lpstr>Podmínky poskytování zdravotních služeb v ČR</vt:lpstr>
      <vt:lpstr>Dva úhly pohledu na poskytování služeb</vt:lpstr>
      <vt:lpstr>Práva a povinnosti</vt:lpstr>
      <vt:lpstr>Poskytovatel</vt:lpstr>
      <vt:lpstr>Oprávnění k poskytování ZS</vt:lpstr>
      <vt:lpstr>Podmínky udělení oprávnění k poskytování ZS – Fyzická osoba</vt:lpstr>
      <vt:lpstr>Podmínky udělení oprávnění k poskytování ZS – Právnická osoba</vt:lpstr>
      <vt:lpstr>Jak rozjet byznys</vt:lpstr>
      <vt:lpstr>Povinnosti poskytovatele dle ZOZS</vt:lpstr>
      <vt:lpstr>Poskytovatel je dále povinen</vt:lpstr>
      <vt:lpstr>A dále povinen</vt:lpstr>
      <vt:lpstr>a dále povinen</vt:lpstr>
      <vt:lpstr>Práva a povinnosti pacienta</vt:lpstr>
      <vt:lpstr>Pacient má práva:</vt:lpstr>
      <vt:lpstr>Práva pacienta (§28 ZZS)</vt:lpstr>
      <vt:lpstr>Práva pacienta (§28 ZZS)</vt:lpstr>
      <vt:lpstr>Práva pacienta (§28 ZoZS)</vt:lpstr>
      <vt:lpstr>Práva pacienta (§28 ZoZS)</vt:lpstr>
      <vt:lpstr>Povinnosti pacienta(!)</vt:lpstr>
      <vt:lpstr>Informovaný souhlas se zdravotním výkonem;  </vt:lpstr>
      <vt:lpstr>Rozlišovat</vt:lpstr>
      <vt:lpstr>Informace o zdravotním stavu</vt:lpstr>
      <vt:lpstr>Prezentace aplikace PowerPoint</vt:lpstr>
      <vt:lpstr>Písemná forma souhlasu</vt:lpstr>
      <vt:lpstr>Jestliže pacient nemůže s ohledem na svůj zdravotní stav vyslovit souhlas</vt:lpstr>
      <vt:lpstr>Odmítnutí poskytnutí ZS</vt:lpstr>
      <vt:lpstr>Nesouhlas ze strany pacienta</vt:lpstr>
      <vt:lpstr>Odomíntutí péče ze strany poskytovatele/zdravotníka</vt:lpstr>
      <vt:lpstr>Prezentace aplikace PowerPoint</vt:lpstr>
      <vt:lpstr>Status zdravotnického pracovníka</vt:lpstr>
      <vt:lpstr>Zmatek v terminologii</vt:lpstr>
      <vt:lpstr>Způsobilost k výkonu povolání zdravotnického pracovníka a jiného odborného pracovníka má ten, kdo</vt:lpstr>
      <vt:lpstr>Bezúhonnost</vt:lpstr>
      <vt:lpstr>Odborná/Specializovaná způs. psychologa</vt:lpstr>
      <vt:lpstr>Soukromí, jeho ochrana mlčenlivostí, osobní údaje a další informace ve zdravotnictví </vt:lpstr>
      <vt:lpstr>Význam informací a soukromí dnes</vt:lpstr>
      <vt:lpstr>SOUKROMÍ JE LIDSKÉ PRÁVO</vt:lpstr>
      <vt:lpstr>Trvalé otázky a nové výzvy </vt:lpstr>
      <vt:lpstr>Prezentace aplikace PowerPoint</vt:lpstr>
      <vt:lpstr>Ochrana osobnosti člověka</vt:lpstr>
      <vt:lpstr>Prezentace aplikace PowerPoint</vt:lpstr>
      <vt:lpstr>Obecná ustanovení</vt:lpstr>
      <vt:lpstr>Podoba a soukromí</vt:lpstr>
      <vt:lpstr>Právo na tělesnou integritu</vt:lpstr>
      <vt:lpstr>Zásah do integrity</vt:lpstr>
      <vt:lpstr>Odvolání souhlasu </vt:lpstr>
      <vt:lpstr>Lékařské tajemství</vt:lpstr>
      <vt:lpstr>Zdravotnická mlčenlivost</vt:lpstr>
      <vt:lpstr>Nahlížení do zdravotnické dokumentace</vt:lpstr>
      <vt:lpstr>Zdravotničtí pracovníci</vt:lpstr>
      <vt:lpstr>Pacient</vt:lpstr>
      <vt:lpstr>Prezentace aplikace PowerPoint</vt:lpstr>
      <vt:lpstr>Studenti</vt:lpstr>
      <vt:lpstr>Pořizování kopií</vt:lpstr>
      <vt:lpstr>Prezentace aplikace PowerPoint</vt:lpstr>
      <vt:lpstr>Prezentace aplikace PowerPoint</vt:lpstr>
      <vt:lpstr>Trestní odpovědnost</vt:lpstr>
      <vt:lpstr>Oznamovací povinnost?</vt:lpstr>
      <vt:lpstr>Sociálněprávní ochrana dětí</vt:lpstr>
      <vt:lpstr>Zákon o sociálněprávní ochraně dětí</vt:lpstr>
      <vt:lpstr>§Oznamují se informace o dětech (§6)</vt:lpstr>
      <vt:lpstr>§Oznamují se informace o dětech (§6)</vt:lpstr>
      <vt:lpstr>§Oznamují se informace o dětech (§6)</vt:lpstr>
      <vt:lpstr>§Oznamují se informace o dětech (§6)</vt:lpstr>
      <vt:lpstr>Prezentace aplikace PowerPoint</vt:lpstr>
      <vt:lpstr>Ochrana osobních údajů</vt:lpstr>
      <vt:lpstr>Ochrana osobních údajů</vt:lpstr>
      <vt:lpstr>Česká a evropská legislativa o ochraně osobních údajů </vt:lpstr>
      <vt:lpstr>Ochrana osobních údajů</vt:lpstr>
      <vt:lpstr>Prezentace aplikace PowerPoint</vt:lpstr>
      <vt:lpstr> Osoby blízké  příbuzný v řadě přímé, sourozenec </vt:lpstr>
      <vt:lpstr>  Osoby blízké  manžel    /    partner </vt:lpstr>
      <vt:lpstr>Osoby blízké</vt:lpstr>
      <vt:lpstr>Osoby blízké</vt:lpstr>
      <vt:lpstr>  Osoby blízké   </vt:lpstr>
      <vt:lpstr>(některá) Práva osoby blízké</vt:lpstr>
      <vt:lpstr>Osoby blízké</vt:lpstr>
      <vt:lpstr>Právní specifika dětských pacientů</vt:lpstr>
      <vt:lpstr>Subjektivita a Svéprávnost</vt:lpstr>
      <vt:lpstr>Prezentace aplikace PowerPoint</vt:lpstr>
      <vt:lpstr>Právní osobnosti ani svéprávnosti se nikdo nemůže vzdát ani zčásti</vt:lpstr>
      <vt:lpstr>Subjektivita nenarozených dětí</vt:lpstr>
      <vt:lpstr>Svéprávnost a zletilost</vt:lpstr>
      <vt:lpstr>Omezení svéprávnosti</vt:lpstr>
      <vt:lpstr>Rozsah omezení svéprávnosti</vt:lpstr>
      <vt:lpstr>Opatrovník</vt:lpstr>
      <vt:lpstr>Nezletilí</vt:lpstr>
      <vt:lpstr>Zákonní zástupci nezletilého</vt:lpstr>
      <vt:lpstr>Rodičovství</vt:lpstr>
      <vt:lpstr>Osvojení</vt:lpstr>
      <vt:lpstr>Poručenství</vt:lpstr>
      <vt:lpstr>Opatrovnictví dítěte</vt:lpstr>
      <vt:lpstr>Pěstounství</vt:lpstr>
      <vt:lpstr>Zásah do integrity člověka</vt:lpstr>
      <vt:lpstr>Obecné pravidlo</vt:lpstr>
      <vt:lpstr>Zdravotnický zákrok a informovaný souhlas</vt:lpstr>
      <vt:lpstr>Forma souhlasu</vt:lpstr>
      <vt:lpstr>Specifika nezletilých pacientů</vt:lpstr>
      <vt:lpstr>Při poskytování zdravotních služeb nezletilému pacientovi:</vt:lpstr>
      <vt:lpstr>Souhlas zákonného zástupce</vt:lpstr>
      <vt:lpstr>Právo na nepřetržitou přítomnost Zákonného zástupce</vt:lpstr>
      <vt:lpstr>Zásah do integrity dítěte, nesvéprávného</vt:lpstr>
      <vt:lpstr>Další práva opatrovníka/ZZ</vt:lpstr>
      <vt:lpstr>pobyt zákonného zástupce nebo opatrovníka</vt:lpstr>
      <vt:lpstr>Nahlížení do zdravotnické dokumentace zákonným zástupcem</vt:lpstr>
      <vt:lpstr>Zvláští případ – rodičům či opatrovníkům lze odepřít informace</vt:lpstr>
      <vt:lpstr>Akutní stav – poskytování bez souhlasu</vt:lpstr>
      <vt:lpstr>Povinnosti Opatrovníka/ZZ</vt:lpstr>
      <vt:lpstr>Povinnosti prokázat totožnost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Zdravotnická legislativa  pro psychology ve zdravotnictví</dc:title>
  <dc:creator>Michal Koščík</dc:creator>
  <cp:lastModifiedBy>Michal Koščík</cp:lastModifiedBy>
  <cp:revision>9</cp:revision>
  <cp:lastPrinted>1601-01-01T00:00:00Z</cp:lastPrinted>
  <dcterms:created xsi:type="dcterms:W3CDTF">2016-04-02T04:47:16Z</dcterms:created>
  <dcterms:modified xsi:type="dcterms:W3CDTF">2016-04-02T06:19:33Z</dcterms:modified>
</cp:coreProperties>
</file>