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68" autoAdjust="0"/>
    <p:restoredTop sz="94660"/>
  </p:normalViewPr>
  <p:slideViewPr>
    <p:cSldViewPr>
      <p:cViewPr varScale="1">
        <p:scale>
          <a:sx n="68" d="100"/>
          <a:sy n="68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FDF533D-CC74-4F7E-B84C-487195B59F3A}" type="datetimeFigureOut">
              <a:rPr lang="sk-SK" smtClean="0"/>
              <a:pPr/>
              <a:t>24. 2. 2015</a:t>
            </a:fld>
            <a:endParaRPr lang="sk-SK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sk-SK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1E96A6DE-771B-4B40-A0C4-75B690201E7B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533D-CC74-4F7E-B84C-487195B59F3A}" type="datetimeFigureOut">
              <a:rPr lang="sk-SK" smtClean="0"/>
              <a:pPr/>
              <a:t>24. 2. 2015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6A6DE-771B-4B40-A0C4-75B690201E7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533D-CC74-4F7E-B84C-487195B59F3A}" type="datetimeFigureOut">
              <a:rPr lang="sk-SK" smtClean="0"/>
              <a:pPr/>
              <a:t>24. 2. 2015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6A6DE-771B-4B40-A0C4-75B690201E7B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533D-CC74-4F7E-B84C-487195B59F3A}" type="datetimeFigureOut">
              <a:rPr lang="sk-SK" smtClean="0"/>
              <a:pPr/>
              <a:t>24. 2. 2015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6A6DE-771B-4B40-A0C4-75B690201E7B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FDF533D-CC74-4F7E-B84C-487195B59F3A}" type="datetimeFigureOut">
              <a:rPr lang="sk-SK" smtClean="0"/>
              <a:pPr/>
              <a:t>24. 2. 2015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E96A6DE-771B-4B40-A0C4-75B690201E7B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533D-CC74-4F7E-B84C-487195B59F3A}" type="datetimeFigureOut">
              <a:rPr lang="sk-SK" smtClean="0"/>
              <a:pPr/>
              <a:t>24. 2. 2015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6A6DE-771B-4B40-A0C4-75B690201E7B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533D-CC74-4F7E-B84C-487195B59F3A}" type="datetimeFigureOut">
              <a:rPr lang="sk-SK" smtClean="0"/>
              <a:pPr/>
              <a:t>24. 2. 2015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6A6DE-771B-4B40-A0C4-75B690201E7B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533D-CC74-4F7E-B84C-487195B59F3A}" type="datetimeFigureOut">
              <a:rPr lang="sk-SK" smtClean="0"/>
              <a:pPr/>
              <a:t>24. 2. 2015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6A6DE-771B-4B40-A0C4-75B690201E7B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533D-CC74-4F7E-B84C-487195B59F3A}" type="datetimeFigureOut">
              <a:rPr lang="sk-SK" smtClean="0"/>
              <a:pPr/>
              <a:t>24. 2. 2015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6A6DE-771B-4B40-A0C4-75B690201E7B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533D-CC74-4F7E-B84C-487195B59F3A}" type="datetimeFigureOut">
              <a:rPr lang="sk-SK" smtClean="0"/>
              <a:pPr/>
              <a:t>24. 2. 2015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6A6DE-771B-4B40-A0C4-75B690201E7B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533D-CC74-4F7E-B84C-487195B59F3A}" type="datetimeFigureOut">
              <a:rPr lang="sk-SK" smtClean="0"/>
              <a:pPr/>
              <a:t>24. 2. 2015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6A6DE-771B-4B40-A0C4-75B690201E7B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FDF533D-CC74-4F7E-B84C-487195B59F3A}" type="datetimeFigureOut">
              <a:rPr lang="sk-SK" smtClean="0"/>
              <a:pPr/>
              <a:t>24. 2. 2015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E96A6DE-771B-4B40-A0C4-75B690201E7B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0"/>
            <a:ext cx="7851648" cy="2071678"/>
          </a:xfrm>
        </p:spPr>
        <p:txBody>
          <a:bodyPr>
            <a:normAutofit/>
          </a:bodyPr>
          <a:lstStyle/>
          <a:p>
            <a:pPr algn="ctr"/>
            <a:r>
              <a:rPr lang="sk-SK" sz="6600" dirty="0" smtClean="0">
                <a:solidFill>
                  <a:srgbClr val="00B0F0"/>
                </a:solidFill>
                <a:latin typeface="Informal Roman" pitchFamily="66" charset="0"/>
              </a:rPr>
              <a:t>NÁHRADNÍ NÁRUČ</a:t>
            </a:r>
            <a:endParaRPr lang="sk-SK" sz="6600" dirty="0">
              <a:solidFill>
                <a:srgbClr val="00B0F0"/>
              </a:solidFill>
              <a:latin typeface="Informal Roman" pitchFamily="66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23554" name="Picture 2" descr="http://4.bp.blogspot.com/-pJEoEY29vpE/ToYj8xCIlBI/AAAAAAAAAEY/sB2hB8aOiLM/s390/logost%25C5%2599edn%25C3%25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000108"/>
            <a:ext cx="7572428" cy="56385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5400" dirty="0" smtClean="0">
                <a:latin typeface="Informal Roman" pitchFamily="66" charset="0"/>
              </a:rPr>
              <a:t>O čo ide?</a:t>
            </a:r>
            <a:endParaRPr lang="sk-SK" sz="5400" dirty="0">
              <a:latin typeface="Informal Roman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sz="2800" dirty="0" smtClean="0"/>
              <a:t>Projekt, kde sa veľa dozviete o NRP, deprivácii, vývoji dieťaťa, ústavnej starostlivosti, zdravotných postihnutiach (Detské centrum Kyjov, </a:t>
            </a:r>
            <a:r>
              <a:rPr lang="sk-SK" sz="2800" dirty="0" err="1" smtClean="0"/>
              <a:t>Kociánka</a:t>
            </a:r>
            <a:r>
              <a:rPr lang="sk-SK" sz="2800" dirty="0" smtClean="0"/>
              <a:t> Brno)</a:t>
            </a:r>
          </a:p>
          <a:p>
            <a:endParaRPr lang="sk-SK" sz="2800" dirty="0" smtClean="0"/>
          </a:p>
          <a:p>
            <a:r>
              <a:rPr lang="sk-SK" sz="2800" dirty="0" smtClean="0"/>
              <a:t>Zistíte veľa o sebe a schopnosti </a:t>
            </a:r>
            <a:r>
              <a:rPr lang="sk-SK" sz="2800" dirty="0" err="1" smtClean="0"/>
              <a:t>týmovej</a:t>
            </a:r>
            <a:r>
              <a:rPr lang="sk-SK" sz="2800" dirty="0" smtClean="0"/>
              <a:t> spolupráce</a:t>
            </a:r>
          </a:p>
          <a:p>
            <a:endParaRPr lang="sk-SK" sz="2800" dirty="0" smtClean="0"/>
          </a:p>
          <a:p>
            <a:r>
              <a:rPr lang="sk-SK" sz="2800" dirty="0" smtClean="0"/>
              <a:t>Dobrovoľná činnosť v strediskách ústavnej starostlivosti</a:t>
            </a:r>
            <a:endParaRPr lang="sk-SK" sz="2800" dirty="0"/>
          </a:p>
        </p:txBody>
      </p:sp>
      <p:pic>
        <p:nvPicPr>
          <p:cNvPr id="31746" name="Picture 2" descr="http://i.idnes.cz/11/021/cl6/JB38e611_04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4524379"/>
            <a:ext cx="3500430" cy="23336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5400" dirty="0" smtClean="0">
                <a:latin typeface="Informal Roman" pitchFamily="66" charset="0"/>
              </a:rPr>
              <a:t>Ako sa zúčastniť?</a:t>
            </a:r>
            <a:endParaRPr lang="sk-SK" sz="5400" dirty="0">
              <a:latin typeface="Informal Roman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sz="2800" dirty="0" smtClean="0"/>
              <a:t>Zaregistrovať si predmet PSB_999 a zapísať sa k projektu Náhradní náruč</a:t>
            </a:r>
          </a:p>
          <a:p>
            <a:endParaRPr lang="sk-SK" sz="2800" dirty="0" smtClean="0"/>
          </a:p>
          <a:p>
            <a:r>
              <a:rPr lang="sk-SK" sz="2800" dirty="0" smtClean="0"/>
              <a:t>Zúčastniť sa stretnutia, kde sa dozviete niečo teoretické o tom, čo sa bude diať, aj praktické skúsenosti z predošlých výjazdov</a:t>
            </a:r>
          </a:p>
          <a:p>
            <a:endParaRPr lang="sk-SK" sz="2800" dirty="0" smtClean="0"/>
          </a:p>
          <a:p>
            <a:r>
              <a:rPr lang="sk-SK" sz="2800" dirty="0" smtClean="0"/>
              <a:t>Zapísať sa na niektorý z výjazdov, ktoré sa budú konať počas semestra</a:t>
            </a:r>
          </a:p>
          <a:p>
            <a:endParaRPr lang="sk-SK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5400" dirty="0" smtClean="0">
                <a:latin typeface="Informal Roman" pitchFamily="66" charset="0"/>
              </a:rPr>
              <a:t>Čo všetko musím vedieť?</a:t>
            </a:r>
            <a:endParaRPr lang="sk-SK" sz="5400" dirty="0">
              <a:latin typeface="Informal Roman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495948"/>
          </a:xfrm>
        </p:spPr>
        <p:txBody>
          <a:bodyPr>
            <a:normAutofit fontScale="92500" lnSpcReduction="20000"/>
          </a:bodyPr>
          <a:lstStyle/>
          <a:p>
            <a:r>
              <a:rPr lang="sk-SK" sz="2800" dirty="0" smtClean="0"/>
              <a:t>Ochota, empatia, skúsenosť s deťmi</a:t>
            </a:r>
          </a:p>
          <a:p>
            <a:endParaRPr lang="sk-SK" sz="2800" dirty="0" smtClean="0"/>
          </a:p>
          <a:p>
            <a:r>
              <a:rPr lang="sk-SK" sz="2800" dirty="0" smtClean="0"/>
              <a:t>Dosť energie</a:t>
            </a:r>
          </a:p>
          <a:p>
            <a:endParaRPr lang="sk-SK" sz="2800" dirty="0" smtClean="0"/>
          </a:p>
          <a:p>
            <a:r>
              <a:rPr lang="sk-SK" sz="2800" dirty="0" smtClean="0"/>
              <a:t>Schopnosť pracovať v týme</a:t>
            </a:r>
          </a:p>
          <a:p>
            <a:endParaRPr lang="sk-SK" sz="2800" dirty="0" smtClean="0"/>
          </a:p>
          <a:p>
            <a:r>
              <a:rPr lang="sk-SK" sz="2800" dirty="0" smtClean="0"/>
              <a:t>Schopnosť sebareflexie</a:t>
            </a:r>
          </a:p>
          <a:p>
            <a:endParaRPr lang="sk-SK" sz="2800" dirty="0" smtClean="0"/>
          </a:p>
          <a:p>
            <a:r>
              <a:rPr lang="sk-SK" sz="2800" dirty="0" smtClean="0"/>
              <a:t>Schopnosť „celé“ to uniesť</a:t>
            </a:r>
          </a:p>
          <a:p>
            <a:endParaRPr lang="sk-SK" sz="2800" dirty="0" smtClean="0"/>
          </a:p>
          <a:p>
            <a:r>
              <a:rPr lang="sk-SK" sz="2800" dirty="0" smtClean="0"/>
              <a:t>Otvorenosť novému, skúsenosti, poznatkom</a:t>
            </a:r>
          </a:p>
          <a:p>
            <a:endParaRPr lang="sk-SK" sz="2800" dirty="0" smtClean="0"/>
          </a:p>
          <a:p>
            <a:r>
              <a:rPr lang="sk-SK" sz="2800" dirty="0" smtClean="0"/>
              <a:t>Konkrétne znalosti nie sú podmienkou</a:t>
            </a:r>
          </a:p>
          <a:p>
            <a:endParaRPr lang="sk-SK" dirty="0"/>
          </a:p>
        </p:txBody>
      </p:sp>
      <p:pic>
        <p:nvPicPr>
          <p:cNvPr id="29698" name="Picture 2" descr="http://www.cdc.gov/ncbddd/kids/images/kid-in-wheelchai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1500174"/>
            <a:ext cx="2363306" cy="35004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5400" dirty="0" smtClean="0">
                <a:latin typeface="Informal Roman" pitchFamily="66" charset="0"/>
              </a:rPr>
              <a:t>Pre koho to nie je?</a:t>
            </a:r>
            <a:endParaRPr lang="sk-SK" sz="5400" dirty="0">
              <a:latin typeface="Informal Roman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sk-SK" sz="2800" dirty="0" smtClean="0"/>
          </a:p>
          <a:p>
            <a:r>
              <a:rPr lang="sk-SK" sz="2800" dirty="0" smtClean="0"/>
              <a:t>Ak nemáte radi deti</a:t>
            </a:r>
          </a:p>
          <a:p>
            <a:endParaRPr lang="sk-SK" sz="2800" dirty="0" smtClean="0"/>
          </a:p>
          <a:p>
            <a:r>
              <a:rPr lang="sk-SK" sz="2800" dirty="0" smtClean="0"/>
              <a:t>Ste xenofóbni</a:t>
            </a:r>
          </a:p>
          <a:p>
            <a:endParaRPr lang="sk-SK" sz="2800" dirty="0" smtClean="0"/>
          </a:p>
          <a:p>
            <a:r>
              <a:rPr lang="sk-SK" sz="2800" dirty="0" smtClean="0"/>
              <a:t>Nemáte výdrž</a:t>
            </a:r>
          </a:p>
          <a:p>
            <a:endParaRPr lang="sk-SK" sz="2800" dirty="0" smtClean="0"/>
          </a:p>
          <a:p>
            <a:r>
              <a:rPr lang="sk-SK" sz="2800" dirty="0" smtClean="0"/>
              <a:t>Ide vám iba o kredity</a:t>
            </a:r>
            <a:endParaRPr lang="sk-SK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5400" dirty="0" smtClean="0">
                <a:latin typeface="Informal Roman" pitchFamily="66" charset="0"/>
              </a:rPr>
              <a:t>Čo z toho budete mať?</a:t>
            </a:r>
            <a:endParaRPr lang="sk-SK" sz="5400" dirty="0">
              <a:latin typeface="Informal Roman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sz="2800" dirty="0" smtClean="0"/>
              <a:t>Vyčerpanie</a:t>
            </a:r>
          </a:p>
          <a:p>
            <a:endParaRPr lang="sk-SK" sz="2800" dirty="0" smtClean="0"/>
          </a:p>
          <a:p>
            <a:r>
              <a:rPr lang="sk-SK" sz="2800" dirty="0" smtClean="0"/>
              <a:t>Dobrý pocit</a:t>
            </a:r>
          </a:p>
          <a:p>
            <a:endParaRPr lang="sk-SK" sz="2800" dirty="0" smtClean="0"/>
          </a:p>
          <a:p>
            <a:r>
              <a:rPr lang="sk-SK" sz="2800" dirty="0" smtClean="0"/>
              <a:t>Zlé pocity</a:t>
            </a:r>
          </a:p>
          <a:p>
            <a:endParaRPr lang="sk-SK" sz="2800" dirty="0" smtClean="0"/>
          </a:p>
          <a:p>
            <a:r>
              <a:rPr lang="sk-SK" sz="2800" dirty="0" smtClean="0"/>
              <a:t>Životnú skúsenosť</a:t>
            </a:r>
          </a:p>
          <a:p>
            <a:endParaRPr lang="sk-SK" sz="2800" dirty="0" smtClean="0"/>
          </a:p>
          <a:p>
            <a:r>
              <a:rPr lang="sk-SK" sz="2800" dirty="0" smtClean="0"/>
              <a:t>Sebapoznanie</a:t>
            </a:r>
          </a:p>
          <a:p>
            <a:endParaRPr lang="sk-SK" sz="2800" dirty="0" smtClean="0"/>
          </a:p>
          <a:p>
            <a:r>
              <a:rPr lang="sk-SK" sz="2800" dirty="0" smtClean="0"/>
              <a:t>kredity</a:t>
            </a:r>
          </a:p>
          <a:p>
            <a:endParaRPr lang="sk-SK" sz="2800" dirty="0"/>
          </a:p>
        </p:txBody>
      </p:sp>
      <p:pic>
        <p:nvPicPr>
          <p:cNvPr id="1026" name="Picture 2" descr="C:\Users\Perka\Pictures\Kyjov 12.-13. 12\image (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70607" y="2357430"/>
            <a:ext cx="5273392" cy="45005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s://fbcdn-sphotos-f-a.akamaihd.net/hphotos-ak-xfa1/v/t1.0-9/417212_518253871525401_886895726_n.jpg?oh=997aa8df02c53d7bcc42a76bcefe3688&amp;oe=54CA0987&amp;__gda__=1422044217_12ea91cb5c5e44312a8a1ea6d45579b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-49"/>
            <a:ext cx="4572032" cy="6858049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endParaRPr lang="sk-SK" sz="5400" dirty="0" smtClean="0"/>
          </a:p>
          <a:p>
            <a:pPr algn="ctr">
              <a:buNone/>
            </a:pPr>
            <a:r>
              <a:rPr lang="sk-SK" sz="8800" dirty="0" smtClean="0">
                <a:solidFill>
                  <a:srgbClr val="00B0F0"/>
                </a:solidFill>
                <a:latin typeface="Informal Roman" pitchFamily="66" charset="0"/>
              </a:rPr>
              <a:t>Tešíme sa na spoluprácu!!!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813</TotalTime>
  <Words>174</Words>
  <Application>Microsoft Office PowerPoint</Application>
  <PresentationFormat>Předvádění na obrazovce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Původ</vt:lpstr>
      <vt:lpstr>NÁHRADNÍ NÁRUČ</vt:lpstr>
      <vt:lpstr>O čo ide?</vt:lpstr>
      <vt:lpstr>Ako sa zúčastniť?</vt:lpstr>
      <vt:lpstr>Čo všetko musím vedieť?</vt:lpstr>
      <vt:lpstr>Pre koho to nie je?</vt:lpstr>
      <vt:lpstr>Čo z toho budete mať?</vt:lpstr>
      <vt:lpstr>Snímek 7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NÁHRADNÍ NÁRUČ</dc:title>
  <dc:creator>Perka</dc:creator>
  <cp:lastModifiedBy>Perka</cp:lastModifiedBy>
  <cp:revision>12</cp:revision>
  <dcterms:created xsi:type="dcterms:W3CDTF">2014-09-29T11:17:41Z</dcterms:created>
  <dcterms:modified xsi:type="dcterms:W3CDTF">2015-02-25T07:54:18Z</dcterms:modified>
</cp:coreProperties>
</file>