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8" d="100"/>
          <a:sy n="118" d="100"/>
        </p:scale>
        <p:origin x="-276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AA8C-4032-4039-8425-79D07BDDA18B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0D56-8D77-421E-8C73-CCB0595250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7423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AA8C-4032-4039-8425-79D07BDDA18B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0D56-8D77-421E-8C73-CCB0595250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6426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AA8C-4032-4039-8425-79D07BDDA18B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0D56-8D77-421E-8C73-CCB0595250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455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AA8C-4032-4039-8425-79D07BDDA18B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0D56-8D77-421E-8C73-CCB0595250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8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AA8C-4032-4039-8425-79D07BDDA18B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0D56-8D77-421E-8C73-CCB0595250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37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AA8C-4032-4039-8425-79D07BDDA18B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0D56-8D77-421E-8C73-CCB0595250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478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AA8C-4032-4039-8425-79D07BDDA18B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0D56-8D77-421E-8C73-CCB0595250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17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AA8C-4032-4039-8425-79D07BDDA18B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0D56-8D77-421E-8C73-CCB0595250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1114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AA8C-4032-4039-8425-79D07BDDA18B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0D56-8D77-421E-8C73-CCB0595250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4332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AA8C-4032-4039-8425-79D07BDDA18B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0D56-8D77-421E-8C73-CCB0595250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7778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AA8C-4032-4039-8425-79D07BDDA18B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0D56-8D77-421E-8C73-CCB0595250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968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CAA8C-4032-4039-8425-79D07BDDA18B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60D56-8D77-421E-8C73-CCB0595250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886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domovhaj.cz/index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hot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7242" y="-407966"/>
            <a:ext cx="6113879" cy="489110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Petra Machálková</a:t>
            </a:r>
          </a:p>
          <a:p>
            <a:r>
              <a:rPr lang="cs-CZ" dirty="0" smtClean="0"/>
              <a:t>Masarykova univerzita</a:t>
            </a:r>
          </a:p>
          <a:p>
            <a:r>
              <a:rPr lang="cs-CZ" dirty="0" smtClean="0"/>
              <a:t>Filozofická fakulta</a:t>
            </a:r>
          </a:p>
          <a:p>
            <a:r>
              <a:rPr lang="cs-CZ" dirty="0" smtClean="0"/>
              <a:t>Seminář studentské psychologické organizace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226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Příspěvková organizace zřízena krajem Vysočina v roce 2003</a:t>
            </a:r>
          </a:p>
          <a:p>
            <a:r>
              <a:rPr lang="cs-CZ" dirty="0" smtClean="0"/>
              <a:t>Domov pro osoby s mentálním postižením</a:t>
            </a:r>
          </a:p>
          <a:p>
            <a:r>
              <a:rPr lang="cs-CZ" dirty="0" smtClean="0"/>
              <a:t>Obsah praxe:</a:t>
            </a:r>
          </a:p>
          <a:p>
            <a:pPr lvl="1"/>
            <a:r>
              <a:rPr lang="cs-CZ" dirty="0" smtClean="0"/>
              <a:t>Seznámení se s </a:t>
            </a:r>
            <a:r>
              <a:rPr lang="cs-CZ" dirty="0" smtClean="0"/>
              <a:t>prací </a:t>
            </a:r>
            <a:r>
              <a:rPr lang="cs-CZ" dirty="0" smtClean="0"/>
              <a:t>sociálních pracovnic v </a:t>
            </a:r>
            <a:r>
              <a:rPr lang="cs-CZ" dirty="0" smtClean="0"/>
              <a:t>tomto typu zařízení</a:t>
            </a:r>
            <a:endParaRPr lang="cs-CZ" dirty="0" smtClean="0"/>
          </a:p>
          <a:p>
            <a:pPr lvl="2"/>
            <a:r>
              <a:rPr lang="cs-CZ" dirty="0" smtClean="0"/>
              <a:t>Různá pomoc v kancelářích</a:t>
            </a:r>
          </a:p>
          <a:p>
            <a:pPr lvl="1"/>
            <a:r>
              <a:rPr lang="cs-CZ" dirty="0" smtClean="0"/>
              <a:t>Přímý kontakt s klienty</a:t>
            </a:r>
          </a:p>
          <a:p>
            <a:pPr lvl="2"/>
            <a:r>
              <a:rPr lang="cs-CZ" dirty="0" smtClean="0"/>
              <a:t>Komunitní bydlení ve Světlé nad Sázavou</a:t>
            </a:r>
          </a:p>
          <a:p>
            <a:pPr lvl="2"/>
            <a:r>
              <a:rPr lang="cs-CZ" dirty="0" smtClean="0"/>
              <a:t>Oddělení domova Háj</a:t>
            </a:r>
          </a:p>
          <a:p>
            <a:pPr lvl="2"/>
            <a:endParaRPr lang="cs-CZ" dirty="0" smtClean="0"/>
          </a:p>
          <a:p>
            <a:pPr lvl="1">
              <a:buNone/>
            </a:pPr>
            <a:endParaRPr lang="cs-CZ" dirty="0"/>
          </a:p>
        </p:txBody>
      </p:sp>
      <p:pic>
        <p:nvPicPr>
          <p:cNvPr id="4" name="Obrázek 3" descr="phot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63968" y="267286"/>
            <a:ext cx="17145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96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Komunitní bydlení v </a:t>
            </a:r>
            <a:r>
              <a:rPr lang="cs-CZ" dirty="0" err="1" smtClean="0"/>
              <a:t>SnS</a:t>
            </a:r>
            <a:endParaRPr lang="cs-CZ" dirty="0"/>
          </a:p>
        </p:txBody>
      </p:sp>
      <p:pic>
        <p:nvPicPr>
          <p:cNvPr id="4" name="Zástupný symbol pro obsah 3" descr="bydleni_svetla_03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68216" y="1730242"/>
            <a:ext cx="5268350" cy="3951262"/>
          </a:xfrm>
          <a:scene3d>
            <a:camera prst="orthographicFront"/>
            <a:lightRig rig="threePt" dir="t"/>
          </a:scene3d>
          <a:sp3d>
            <a:bevelT w="311150" prst="relaxedInset"/>
          </a:sp3d>
        </p:spPr>
      </p:pic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6 klientů</a:t>
            </a:r>
          </a:p>
          <a:p>
            <a:r>
              <a:rPr lang="cs-CZ" dirty="0" smtClean="0"/>
              <a:t>4 pracovníci</a:t>
            </a:r>
          </a:p>
          <a:p>
            <a:r>
              <a:rPr lang="cs-CZ" dirty="0" smtClean="0"/>
              <a:t>4 jednolůžkové pokoje a 1 dvoulůžkový</a:t>
            </a:r>
          </a:p>
          <a:p>
            <a:r>
              <a:rPr lang="cs-CZ" dirty="0" smtClean="0"/>
              <a:t>Dílny</a:t>
            </a:r>
          </a:p>
          <a:p>
            <a:r>
              <a:rPr lang="cs-CZ" dirty="0" smtClean="0"/>
              <a:t>Společná kuchyň a obývací pokoj</a:t>
            </a:r>
          </a:p>
          <a:p>
            <a:r>
              <a:rPr lang="cs-CZ" dirty="0" smtClean="0"/>
              <a:t>Jejich povinnosti: úklid, starost o zahradu, každodenní práce v dílnách, vaření a nákupy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Domov Háj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928468" y="4304713"/>
            <a:ext cx="10425332" cy="1941341"/>
          </a:xfrm>
        </p:spPr>
        <p:txBody>
          <a:bodyPr/>
          <a:lstStyle/>
          <a:p>
            <a:r>
              <a:rPr lang="cs-CZ" dirty="0" smtClean="0"/>
              <a:t>5 oddělení pro klienty s různou úrovní postižení (celkem 72 klientů)</a:t>
            </a:r>
          </a:p>
          <a:p>
            <a:endParaRPr lang="cs-CZ" dirty="0"/>
          </a:p>
        </p:txBody>
      </p:sp>
      <p:pic>
        <p:nvPicPr>
          <p:cNvPr id="7" name="Zástupný symbol pro obsah 6" descr="domov háj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285998" y="1367091"/>
            <a:ext cx="7687996" cy="2623682"/>
          </a:xfrm>
          <a:scene3d>
            <a:camera prst="orthographicFront"/>
            <a:lightRig rig="threePt" dir="t"/>
          </a:scene3d>
          <a:sp3d>
            <a:bevelT w="254000" prst="relaxedInset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Praxi je potřeba vykonávat 26 hodin</a:t>
            </a:r>
          </a:p>
          <a:p>
            <a:r>
              <a:rPr lang="cs-CZ" dirty="0" smtClean="0"/>
              <a:t>Kapacita je 5 osob</a:t>
            </a:r>
          </a:p>
          <a:p>
            <a:r>
              <a:rPr lang="cs-CZ" dirty="0" smtClean="0">
                <a:hlinkClick r:id="rId2"/>
              </a:rPr>
              <a:t>http://www.domovhaj.cz/index.html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phot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886657" y="337625"/>
            <a:ext cx="17145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93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119</Words>
  <Application>Microsoft Office PowerPoint</Application>
  <PresentationFormat>Vlastní</PresentationFormat>
  <Paragraphs>24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Office</vt:lpstr>
      <vt:lpstr>Prezentace aplikace PowerPoint</vt:lpstr>
      <vt:lpstr>Prezentace aplikace PowerPoint</vt:lpstr>
      <vt:lpstr>Komunitní bydlení v SnS</vt:lpstr>
      <vt:lpstr>Domov Háj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Petra Machálková</dc:creator>
  <cp:lastModifiedBy>Veronika Šromová</cp:lastModifiedBy>
  <cp:revision>14</cp:revision>
  <dcterms:created xsi:type="dcterms:W3CDTF">2014-12-17T20:36:44Z</dcterms:created>
  <dcterms:modified xsi:type="dcterms:W3CDTF">2015-09-23T13:11:04Z</dcterms:modified>
</cp:coreProperties>
</file>