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8" r:id="rId10"/>
    <p:sldId id="267" r:id="rId11"/>
    <p:sldId id="264" r:id="rId12"/>
    <p:sldId id="266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Obdélník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678A2-458A-41F7-8B16-F445F37FB814}" type="datetimeFigureOut">
              <a:rPr lang="cs-CZ"/>
              <a:pPr>
                <a:defRPr/>
              </a:pPr>
              <a:t>23. 9. 2015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11029-BFAC-4A94-AD1F-E8964881B5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8C6B2-D6AD-4BA1-9372-0C9D4152B06B}" type="datetimeFigureOut">
              <a:rPr lang="cs-CZ"/>
              <a:pPr>
                <a:defRPr/>
              </a:pPr>
              <a:t>23. 9. 2015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6506F-8AC5-45F5-9D53-2F94990B0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4EE88-D2B3-4E6B-A9C9-6F05B77632CD}" type="datetimeFigureOut">
              <a:rPr lang="cs-CZ"/>
              <a:pPr>
                <a:defRPr/>
              </a:pPr>
              <a:t>23. 9. 2015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B3C5F-B11C-4DE8-A06B-E364CC3D1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33B746B-FC08-4984-AB9E-B23F902649C9}" type="datetimeFigureOut">
              <a:rPr lang="cs-CZ"/>
              <a:pPr>
                <a:defRPr/>
              </a:pPr>
              <a:t>23. 9. 2015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81A2802-6461-403A-9731-2410FD242D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bdélník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45740-454D-4ED5-B88A-F322B8AE1BA9}" type="datetimeFigureOut">
              <a:rPr lang="cs-CZ"/>
              <a:pPr>
                <a:defRPr/>
              </a:pPr>
              <a:t>23. 9. 2015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7B026-8EE4-4944-B1CD-CDA6A1BF85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1E843-E92B-4CA9-90D1-D83B5B442793}" type="datetimeFigureOut">
              <a:rPr lang="cs-CZ"/>
              <a:pPr>
                <a:defRPr/>
              </a:pPr>
              <a:t>23. 9. 2015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D8D90-F77C-4E2B-8F8E-494D288F38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A0F84-06CE-48BE-8CCB-B805FC092E87}" type="datetimeFigureOut">
              <a:rPr lang="cs-CZ"/>
              <a:pPr>
                <a:defRPr/>
              </a:pPr>
              <a:t>23. 9. 2015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AF886-486D-4E54-94E9-6B617EDAA9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3748675-4A16-424E-B394-13414B9820D5}" type="datetimeFigureOut">
              <a:rPr lang="cs-CZ"/>
              <a:pPr>
                <a:defRPr/>
              </a:pPr>
              <a:t>23. 9. 2015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D29A6FF-9915-456E-BC23-75EBA82258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80823-25D1-4A85-8E3C-EAE425C56A25}" type="datetimeFigureOut">
              <a:rPr lang="cs-CZ"/>
              <a:pPr>
                <a:defRPr/>
              </a:pPr>
              <a:t>23. 9. 2015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D385-A34B-4621-9AB1-0066D8FF1B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Přímá spojovací čára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1899F9E-DC83-4058-9B24-BCDCC96D609A}" type="datetimeFigureOut">
              <a:rPr lang="cs-CZ"/>
              <a:pPr>
                <a:defRPr/>
              </a:pPr>
              <a:t>23. 9. 2015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DC998B0-39FC-4998-8D68-816E8164E1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Elipsa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31768B4-3DDD-493A-B2ED-94D51BEF2EC6}" type="datetimeFigureOut">
              <a:rPr lang="cs-CZ"/>
              <a:pPr>
                <a:defRPr/>
              </a:pPr>
              <a:t>23. 9. 2015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575FB66-9DAB-4879-A58D-08941A4346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1EBDBA-FB59-400E-B8D6-C0ACE5436752}" type="datetimeFigureOut">
              <a:rPr lang="cs-CZ"/>
              <a:pPr>
                <a:defRPr/>
              </a:pPr>
              <a:t>23. 9. 2015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95002CF-4072-4DB3-9F73-AF0A1F4CC1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12" r:id="rId4"/>
    <p:sldLayoutId id="2147483713" r:id="rId5"/>
    <p:sldLayoutId id="2147483720" r:id="rId6"/>
    <p:sldLayoutId id="2147483714" r:id="rId7"/>
    <p:sldLayoutId id="2147483721" r:id="rId8"/>
    <p:sldLayoutId id="2147483722" r:id="rId9"/>
    <p:sldLayoutId id="2147483715" r:id="rId10"/>
    <p:sldLayoutId id="21474837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0C61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AABBD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AACC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c.brno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14563" y="1071563"/>
            <a:ext cx="6172200" cy="18938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SENIOR WORK</a:t>
            </a:r>
            <a:endParaRPr lang="cs-CZ" dirty="0"/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Eva Smejkalová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Počet studentů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Kontakty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Kociánka:</a:t>
            </a:r>
          </a:p>
          <a:p>
            <a:pPr lvl="1" eaLnBrk="1" hangingPunct="1"/>
            <a:r>
              <a:rPr lang="cs-CZ" smtClean="0">
                <a:latin typeface="Times New Roman" pitchFamily="18" charset="0"/>
                <a:cs typeface="Times New Roman" pitchFamily="18" charset="0"/>
                <a:hlinkClick r:id="rId2"/>
              </a:rPr>
              <a:t>http://www.koc.brno.cz</a:t>
            </a:r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q"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Koordinátor: Eva Smejkalová</a:t>
            </a:r>
          </a:p>
          <a:p>
            <a:pPr lvl="2" eaLnBrk="1" hangingPunct="1">
              <a:buFont typeface="Wingdings" pitchFamily="2" charset="2"/>
              <a:buChar char="q"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Tel.: 606 687 209</a:t>
            </a:r>
          </a:p>
          <a:p>
            <a:pPr lvl="2" eaLnBrk="1" hangingPunct="1">
              <a:buFont typeface="Wingdings" pitchFamily="2" charset="2"/>
              <a:buChar char="q"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E-mail: 359239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mail.muni.cz</a:t>
            </a:r>
          </a:p>
          <a:p>
            <a:pPr lvl="1" eaLnBrk="1" hangingPunct="1"/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Wingdings 2" pitchFamily="18" charset="2"/>
              <a:buNone/>
            </a:pPr>
            <a:endParaRPr lang="cs-CZ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Děkuji za pozornost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3" name="Zástupný symbol pro obsah 3" descr="koc5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09750" y="1693863"/>
            <a:ext cx="4762500" cy="46863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Kde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921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Domov pro seniory Kociánka</a:t>
            </a:r>
          </a:p>
          <a:p>
            <a:pPr marL="0" indent="0" eaLnBrk="1" hangingPunct="1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Domov pro seniory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Domov se zvláštním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režimem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Možné aktivity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Trénink paměti,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pozornosti, exekutivních funkcí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Kontakt se společenským prostředím</a:t>
            </a:r>
          </a:p>
          <a:p>
            <a:pPr eaLnBrk="1" hangingPunct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Procházky</a:t>
            </a:r>
          </a:p>
          <a:p>
            <a:pPr eaLnBrk="1" hangingPunct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Hry</a:t>
            </a:r>
          </a:p>
          <a:p>
            <a:pPr eaLnBrk="1" hangingPunct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Četba</a:t>
            </a:r>
          </a:p>
          <a:p>
            <a:pPr eaLnBrk="1" hangingPunct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Povídání si</a:t>
            </a:r>
          </a:p>
          <a:p>
            <a:pPr eaLnBrk="1" hangingPunct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Malování si, ruční tvorba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Co bude potřeba?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vlídnost a klidný přístup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trpělivost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důstojnost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pozitivní přístup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individuální přístup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dobré vztahy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týmová spolupráce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Jak to tam vypadá?</a:t>
            </a:r>
            <a:endParaRPr lang="cs-CZ" dirty="0"/>
          </a:p>
        </p:txBody>
      </p:sp>
      <p:pic>
        <p:nvPicPr>
          <p:cNvPr id="13315" name="Zástupný symbol pro obsah 3" descr="koc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41388" y="1600200"/>
            <a:ext cx="6499225" cy="487362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Zástupný symbol pro obsah 3" descr="koc3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41388" y="1600200"/>
            <a:ext cx="6499225" cy="487362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Zástupný symbol pro obsah 3" descr="koc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28688" y="928688"/>
            <a:ext cx="6780212" cy="5084762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Ukončení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26 hodin praxe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Informační schůzka s koordinátorem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Závěrečná reflexe ( cca 1 – 2 A4 )</a:t>
            </a:r>
          </a:p>
          <a:p>
            <a:pPr eaLnBrk="1" hangingPunct="1"/>
            <a:endParaRPr lang="cs-CZ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Co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si odnesete?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Zkušenost - péče o seniory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Naučíte se trpělivosti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Pomůžete překonávat samotu některých seniorů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Dobrý pocit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Zážitky 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Nové historky, příběhy a rady od seniorů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Možnost navštívit místního psychologa a popovídat si o práci v domově pro seniory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Pocit užitečnosti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</TotalTime>
  <Words>142</Words>
  <Application>Microsoft Office PowerPoint</Application>
  <PresentationFormat>Předvádění na obrazovce (4:3)</PresentationFormat>
  <Paragraphs>51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Century Schoolbook</vt:lpstr>
      <vt:lpstr>Times New Roman</vt:lpstr>
      <vt:lpstr>Wingdings</vt:lpstr>
      <vt:lpstr>Wingdings 2</vt:lpstr>
      <vt:lpstr>Arkýř</vt:lpstr>
      <vt:lpstr>SENIOR WORK</vt:lpstr>
      <vt:lpstr>Kde?</vt:lpstr>
      <vt:lpstr>Možné aktivity</vt:lpstr>
      <vt:lpstr>Co bude potřeba?</vt:lpstr>
      <vt:lpstr>Jak to tam vypadá?</vt:lpstr>
      <vt:lpstr>Prezentace aplikace PowerPoint</vt:lpstr>
      <vt:lpstr>Prezentace aplikace PowerPoint</vt:lpstr>
      <vt:lpstr>Ukončení</vt:lpstr>
      <vt:lpstr>Co si odnesete?</vt:lpstr>
      <vt:lpstr>Počet studentů</vt:lpstr>
      <vt:lpstr>Kontakty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SENIOR WORK</dc:title>
  <dc:creator>Radek</dc:creator>
  <cp:lastModifiedBy>Eva Smejkalová</cp:lastModifiedBy>
  <cp:revision>7</cp:revision>
  <dcterms:created xsi:type="dcterms:W3CDTF">2012-09-23T18:15:17Z</dcterms:created>
  <dcterms:modified xsi:type="dcterms:W3CDTF">2015-09-23T14:25:01Z</dcterms:modified>
</cp:coreProperties>
</file>