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sldIdLst>
    <p:sldId id="256" r:id="rId2"/>
    <p:sldId id="257" r:id="rId3"/>
    <p:sldId id="297" r:id="rId4"/>
    <p:sldId id="281" r:id="rId5"/>
    <p:sldId id="260" r:id="rId6"/>
    <p:sldId id="269" r:id="rId7"/>
    <p:sldId id="270" r:id="rId8"/>
    <p:sldId id="261" r:id="rId9"/>
    <p:sldId id="274" r:id="rId10"/>
    <p:sldId id="262" r:id="rId11"/>
    <p:sldId id="283" r:id="rId12"/>
    <p:sldId id="263" r:id="rId13"/>
    <p:sldId id="275" r:id="rId14"/>
    <p:sldId id="276" r:id="rId15"/>
    <p:sldId id="264" r:id="rId16"/>
    <p:sldId id="265" r:id="rId17"/>
    <p:sldId id="278" r:id="rId18"/>
    <p:sldId id="301" r:id="rId19"/>
    <p:sldId id="298" r:id="rId20"/>
    <p:sldId id="300" r:id="rId21"/>
    <p:sldId id="289" r:id="rId22"/>
    <p:sldId id="299" r:id="rId23"/>
    <p:sldId id="290" r:id="rId24"/>
    <p:sldId id="292" r:id="rId25"/>
    <p:sldId id="280" r:id="rId26"/>
    <p:sldId id="267" r:id="rId27"/>
    <p:sldId id="268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88" autoAdjust="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22714D-BFF6-4D71-9C75-653DC4AA9F2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0E5273A6-B7A3-4522-8289-E6746250C522}">
      <dgm:prSet phldrT="[Text]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latin typeface="Calibri" pitchFamily="34" charset="0"/>
              <a:cs typeface="Calibri" pitchFamily="34" charset="0"/>
            </a:rPr>
            <a:t>VŠ VÝZKUMNÉ INSTITUCE</a:t>
          </a:r>
          <a:endParaRPr lang="cs-CZ" dirty="0">
            <a:latin typeface="Calibri" pitchFamily="34" charset="0"/>
            <a:cs typeface="Calibri" pitchFamily="34" charset="0"/>
          </a:endParaRPr>
        </a:p>
      </dgm:t>
    </dgm:pt>
    <dgm:pt modelId="{081B60DB-7CAB-497F-9B62-85A6693FD271}" type="parTrans" cxnId="{AA3B6628-BC1C-4EE8-A363-3B5D9EE0622B}">
      <dgm:prSet/>
      <dgm:spPr/>
      <dgm:t>
        <a:bodyPr/>
        <a:lstStyle/>
        <a:p>
          <a:endParaRPr lang="cs-CZ"/>
        </a:p>
      </dgm:t>
    </dgm:pt>
    <dgm:pt modelId="{B61FDE1A-1E84-4255-8C99-E00C42DFFD16}" type="sibTrans" cxnId="{AA3B6628-BC1C-4EE8-A363-3B5D9EE0622B}">
      <dgm:prSet/>
      <dgm:spPr/>
      <dgm:t>
        <a:bodyPr/>
        <a:lstStyle/>
        <a:p>
          <a:endParaRPr lang="cs-CZ"/>
        </a:p>
      </dgm:t>
    </dgm:pt>
    <dgm:pt modelId="{50C5EEDB-7683-40A2-812A-A408B0FD3F31}">
      <dgm:prSet phldrT="[Text]"/>
      <dgm:spPr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SPOLUPRÁCE</a:t>
          </a:r>
          <a:endParaRPr lang="cs-CZ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4DADCDFB-3FA6-473F-BB9A-2673FCADB7AA}" type="parTrans" cxnId="{BB6E2330-52FB-4541-952B-A0D74BA20DC9}">
      <dgm:prSet/>
      <dgm:spPr/>
      <dgm:t>
        <a:bodyPr/>
        <a:lstStyle/>
        <a:p>
          <a:endParaRPr lang="cs-CZ"/>
        </a:p>
      </dgm:t>
    </dgm:pt>
    <dgm:pt modelId="{4FCA78AB-2818-48F7-B7C1-64C5C13D6347}" type="sibTrans" cxnId="{BB6E2330-52FB-4541-952B-A0D74BA20DC9}">
      <dgm:prSet/>
      <dgm:spPr/>
      <dgm:t>
        <a:bodyPr/>
        <a:lstStyle/>
        <a:p>
          <a:endParaRPr lang="cs-CZ"/>
        </a:p>
      </dgm:t>
    </dgm:pt>
    <dgm:pt modelId="{532D4813-424C-4FF4-9DCD-57375EDD48E7}">
      <dgm:prSet phldrT="[Text]"/>
      <dgm:spPr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latin typeface="Calibri" pitchFamily="34" charset="0"/>
              <a:cs typeface="Calibri" pitchFamily="34" charset="0"/>
            </a:rPr>
            <a:t>APLIKAČNÍ SFÉRA</a:t>
          </a:r>
          <a:endParaRPr lang="cs-CZ" dirty="0">
            <a:latin typeface="Calibri" pitchFamily="34" charset="0"/>
            <a:cs typeface="Calibri" pitchFamily="34" charset="0"/>
          </a:endParaRPr>
        </a:p>
      </dgm:t>
    </dgm:pt>
    <dgm:pt modelId="{D5E6116A-E0BF-4F7C-9209-3524101FCFA8}" type="parTrans" cxnId="{7F2E149F-AB12-4E43-8D5E-B029A77C1885}">
      <dgm:prSet/>
      <dgm:spPr/>
      <dgm:t>
        <a:bodyPr/>
        <a:lstStyle/>
        <a:p>
          <a:endParaRPr lang="cs-CZ"/>
        </a:p>
      </dgm:t>
    </dgm:pt>
    <dgm:pt modelId="{B0341667-247B-496E-8168-4A00320C7A6F}" type="sibTrans" cxnId="{7F2E149F-AB12-4E43-8D5E-B029A77C1885}">
      <dgm:prSet/>
      <dgm:spPr/>
      <dgm:t>
        <a:bodyPr/>
        <a:lstStyle/>
        <a:p>
          <a:endParaRPr lang="cs-CZ"/>
        </a:p>
      </dgm:t>
    </dgm:pt>
    <dgm:pt modelId="{70C2C4C6-E68D-40DB-A63D-F7426A96D22D}" type="pres">
      <dgm:prSet presAssocID="{0422714D-BFF6-4D71-9C75-653DC4AA9F21}" presName="Name0" presStyleCnt="0">
        <dgm:presLayoutVars>
          <dgm:dir/>
          <dgm:resizeHandles val="exact"/>
        </dgm:presLayoutVars>
      </dgm:prSet>
      <dgm:spPr/>
    </dgm:pt>
    <dgm:pt modelId="{A99085E6-F8EF-4B36-B879-E4F36C4A48A5}" type="pres">
      <dgm:prSet presAssocID="{0422714D-BFF6-4D71-9C75-653DC4AA9F21}" presName="fgShape" presStyleLbl="fgShp" presStyleIdx="0" presStyleCn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CE3A83D9-FED4-40BE-B33F-4F245E2B913E}" type="pres">
      <dgm:prSet presAssocID="{0422714D-BFF6-4D71-9C75-653DC4AA9F21}" presName="linComp" presStyleCnt="0"/>
      <dgm:spPr/>
    </dgm:pt>
    <dgm:pt modelId="{4326690A-0DDF-411E-A5A1-57D9220D431B}" type="pres">
      <dgm:prSet presAssocID="{0E5273A6-B7A3-4522-8289-E6746250C522}" presName="compNode" presStyleCnt="0"/>
      <dgm:spPr/>
    </dgm:pt>
    <dgm:pt modelId="{B27710C1-BB59-46D7-B7D0-F89056016603}" type="pres">
      <dgm:prSet presAssocID="{0E5273A6-B7A3-4522-8289-E6746250C522}" presName="bkgdShape" presStyleLbl="node1" presStyleIdx="0" presStyleCnt="3"/>
      <dgm:spPr/>
      <dgm:t>
        <a:bodyPr/>
        <a:lstStyle/>
        <a:p>
          <a:endParaRPr lang="cs-CZ"/>
        </a:p>
      </dgm:t>
    </dgm:pt>
    <dgm:pt modelId="{54CBEB5D-A500-4A68-BF1B-54F114AEC400}" type="pres">
      <dgm:prSet presAssocID="{0E5273A6-B7A3-4522-8289-E6746250C522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8A2F26-4C2F-42A4-91CF-19DAB677DD2B}" type="pres">
      <dgm:prSet presAssocID="{0E5273A6-B7A3-4522-8289-E6746250C522}" presName="invisiNode" presStyleLbl="node1" presStyleIdx="0" presStyleCnt="3"/>
      <dgm:spPr/>
    </dgm:pt>
    <dgm:pt modelId="{F3A7A6DC-8BFE-4742-974C-BA2B03D28F84}" type="pres">
      <dgm:prSet presAssocID="{0E5273A6-B7A3-4522-8289-E6746250C522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  <dgm:pt modelId="{54C3F246-ECD2-40CB-BDB8-A4726D97B6C5}" type="pres">
      <dgm:prSet presAssocID="{B61FDE1A-1E84-4255-8C99-E00C42DFFD1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688673F-A313-4B23-AEE3-B6FFCC44C478}" type="pres">
      <dgm:prSet presAssocID="{50C5EEDB-7683-40A2-812A-A408B0FD3F31}" presName="compNode" presStyleCnt="0"/>
      <dgm:spPr/>
    </dgm:pt>
    <dgm:pt modelId="{8EC59D31-3731-47CA-A824-490D6E5A31DA}" type="pres">
      <dgm:prSet presAssocID="{50C5EEDB-7683-40A2-812A-A408B0FD3F31}" presName="bkgdShape" presStyleLbl="node1" presStyleIdx="1" presStyleCnt="3"/>
      <dgm:spPr/>
      <dgm:t>
        <a:bodyPr/>
        <a:lstStyle/>
        <a:p>
          <a:endParaRPr lang="cs-CZ"/>
        </a:p>
      </dgm:t>
    </dgm:pt>
    <dgm:pt modelId="{CACA428A-5C7C-45B0-8F7C-0D7680213226}" type="pres">
      <dgm:prSet presAssocID="{50C5EEDB-7683-40A2-812A-A408B0FD3F31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026905-80BF-4CB6-9EC5-087A23FA6B36}" type="pres">
      <dgm:prSet presAssocID="{50C5EEDB-7683-40A2-812A-A408B0FD3F31}" presName="invisiNode" presStyleLbl="node1" presStyleIdx="1" presStyleCnt="3"/>
      <dgm:spPr/>
    </dgm:pt>
    <dgm:pt modelId="{F6C8C08B-2DFE-4955-BE36-1D6881D317C9}" type="pres">
      <dgm:prSet presAssocID="{50C5EEDB-7683-40A2-812A-A408B0FD3F31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</dgm:spPr>
    </dgm:pt>
    <dgm:pt modelId="{F9A3353A-111C-4F44-8F6B-6025B9FFDDAA}" type="pres">
      <dgm:prSet presAssocID="{4FCA78AB-2818-48F7-B7C1-64C5C13D634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A35E840-60EA-4AF0-880F-59E2A943CD7D}" type="pres">
      <dgm:prSet presAssocID="{532D4813-424C-4FF4-9DCD-57375EDD48E7}" presName="compNode" presStyleCnt="0"/>
      <dgm:spPr/>
    </dgm:pt>
    <dgm:pt modelId="{E503B455-33BB-4DF3-8E6C-8C2315CA5F39}" type="pres">
      <dgm:prSet presAssocID="{532D4813-424C-4FF4-9DCD-57375EDD48E7}" presName="bkgdShape" presStyleLbl="node1" presStyleIdx="2" presStyleCnt="3"/>
      <dgm:spPr/>
      <dgm:t>
        <a:bodyPr/>
        <a:lstStyle/>
        <a:p>
          <a:endParaRPr lang="cs-CZ"/>
        </a:p>
      </dgm:t>
    </dgm:pt>
    <dgm:pt modelId="{25C24005-8576-4A7D-AA26-392C6206797B}" type="pres">
      <dgm:prSet presAssocID="{532D4813-424C-4FF4-9DCD-57375EDD48E7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805DB8-652D-4F5E-866A-CED321AF5479}" type="pres">
      <dgm:prSet presAssocID="{532D4813-424C-4FF4-9DCD-57375EDD48E7}" presName="invisiNode" presStyleLbl="node1" presStyleIdx="2" presStyleCnt="3"/>
      <dgm:spPr/>
    </dgm:pt>
    <dgm:pt modelId="{96BA63B5-A105-4D8A-9CCE-82C288BDB291}" type="pres">
      <dgm:prSet presAssocID="{532D4813-424C-4FF4-9DCD-57375EDD48E7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</dgm:ptLst>
  <dgm:cxnLst>
    <dgm:cxn modelId="{37E287D6-0955-4903-83AD-ED070F56CEE3}" type="presOf" srcId="{0422714D-BFF6-4D71-9C75-653DC4AA9F21}" destId="{70C2C4C6-E68D-40DB-A63D-F7426A96D22D}" srcOrd="0" destOrd="0" presId="urn:microsoft.com/office/officeart/2005/8/layout/hList7"/>
    <dgm:cxn modelId="{7F2E149F-AB12-4E43-8D5E-B029A77C1885}" srcId="{0422714D-BFF6-4D71-9C75-653DC4AA9F21}" destId="{532D4813-424C-4FF4-9DCD-57375EDD48E7}" srcOrd="2" destOrd="0" parTransId="{D5E6116A-E0BF-4F7C-9209-3524101FCFA8}" sibTransId="{B0341667-247B-496E-8168-4A00320C7A6F}"/>
    <dgm:cxn modelId="{18B63042-1C64-4F9E-A44D-9BF573341512}" type="presOf" srcId="{532D4813-424C-4FF4-9DCD-57375EDD48E7}" destId="{E503B455-33BB-4DF3-8E6C-8C2315CA5F39}" srcOrd="0" destOrd="0" presId="urn:microsoft.com/office/officeart/2005/8/layout/hList7"/>
    <dgm:cxn modelId="{3A44CB52-8373-4453-B855-D04AED4F77F7}" type="presOf" srcId="{0E5273A6-B7A3-4522-8289-E6746250C522}" destId="{B27710C1-BB59-46D7-B7D0-F89056016603}" srcOrd="0" destOrd="0" presId="urn:microsoft.com/office/officeart/2005/8/layout/hList7"/>
    <dgm:cxn modelId="{06B4864E-42EA-4E90-8811-C48FAC17D47D}" type="presOf" srcId="{50C5EEDB-7683-40A2-812A-A408B0FD3F31}" destId="{CACA428A-5C7C-45B0-8F7C-0D7680213226}" srcOrd="1" destOrd="0" presId="urn:microsoft.com/office/officeart/2005/8/layout/hList7"/>
    <dgm:cxn modelId="{AA3B6628-BC1C-4EE8-A363-3B5D9EE0622B}" srcId="{0422714D-BFF6-4D71-9C75-653DC4AA9F21}" destId="{0E5273A6-B7A3-4522-8289-E6746250C522}" srcOrd="0" destOrd="0" parTransId="{081B60DB-7CAB-497F-9B62-85A6693FD271}" sibTransId="{B61FDE1A-1E84-4255-8C99-E00C42DFFD16}"/>
    <dgm:cxn modelId="{5FA3E8E4-84B9-477F-9F80-E19CC6170ED9}" type="presOf" srcId="{50C5EEDB-7683-40A2-812A-A408B0FD3F31}" destId="{8EC59D31-3731-47CA-A824-490D6E5A31DA}" srcOrd="0" destOrd="0" presId="urn:microsoft.com/office/officeart/2005/8/layout/hList7"/>
    <dgm:cxn modelId="{2BDA02A5-387B-4C17-89CF-00D51A19BA9F}" type="presOf" srcId="{4FCA78AB-2818-48F7-B7C1-64C5C13D6347}" destId="{F9A3353A-111C-4F44-8F6B-6025B9FFDDAA}" srcOrd="0" destOrd="0" presId="urn:microsoft.com/office/officeart/2005/8/layout/hList7"/>
    <dgm:cxn modelId="{6702D9A8-C219-4D32-933F-4D43FBE4AC69}" type="presOf" srcId="{532D4813-424C-4FF4-9DCD-57375EDD48E7}" destId="{25C24005-8576-4A7D-AA26-392C6206797B}" srcOrd="1" destOrd="0" presId="urn:microsoft.com/office/officeart/2005/8/layout/hList7"/>
    <dgm:cxn modelId="{685D8317-2ED1-4B0B-BD69-F51168D6F882}" type="presOf" srcId="{0E5273A6-B7A3-4522-8289-E6746250C522}" destId="{54CBEB5D-A500-4A68-BF1B-54F114AEC400}" srcOrd="1" destOrd="0" presId="urn:microsoft.com/office/officeart/2005/8/layout/hList7"/>
    <dgm:cxn modelId="{D419DBCB-ED33-44E3-8F08-7749E0AA7D3D}" type="presOf" srcId="{B61FDE1A-1E84-4255-8C99-E00C42DFFD16}" destId="{54C3F246-ECD2-40CB-BDB8-A4726D97B6C5}" srcOrd="0" destOrd="0" presId="urn:microsoft.com/office/officeart/2005/8/layout/hList7"/>
    <dgm:cxn modelId="{BB6E2330-52FB-4541-952B-A0D74BA20DC9}" srcId="{0422714D-BFF6-4D71-9C75-653DC4AA9F21}" destId="{50C5EEDB-7683-40A2-812A-A408B0FD3F31}" srcOrd="1" destOrd="0" parTransId="{4DADCDFB-3FA6-473F-BB9A-2673FCADB7AA}" sibTransId="{4FCA78AB-2818-48F7-B7C1-64C5C13D6347}"/>
    <dgm:cxn modelId="{6F021DAF-20D8-4F57-B2EE-759A30ED7B72}" type="presParOf" srcId="{70C2C4C6-E68D-40DB-A63D-F7426A96D22D}" destId="{A99085E6-F8EF-4B36-B879-E4F36C4A48A5}" srcOrd="0" destOrd="0" presId="urn:microsoft.com/office/officeart/2005/8/layout/hList7"/>
    <dgm:cxn modelId="{5771E873-6537-4CAF-A40D-99BC904BAF4D}" type="presParOf" srcId="{70C2C4C6-E68D-40DB-A63D-F7426A96D22D}" destId="{CE3A83D9-FED4-40BE-B33F-4F245E2B913E}" srcOrd="1" destOrd="0" presId="urn:microsoft.com/office/officeart/2005/8/layout/hList7"/>
    <dgm:cxn modelId="{DF0624E3-438D-4F79-9F2F-3C39FBDD9830}" type="presParOf" srcId="{CE3A83D9-FED4-40BE-B33F-4F245E2B913E}" destId="{4326690A-0DDF-411E-A5A1-57D9220D431B}" srcOrd="0" destOrd="0" presId="urn:microsoft.com/office/officeart/2005/8/layout/hList7"/>
    <dgm:cxn modelId="{3E61CAC9-639A-4C55-8C4A-9528B04D1898}" type="presParOf" srcId="{4326690A-0DDF-411E-A5A1-57D9220D431B}" destId="{B27710C1-BB59-46D7-B7D0-F89056016603}" srcOrd="0" destOrd="0" presId="urn:microsoft.com/office/officeart/2005/8/layout/hList7"/>
    <dgm:cxn modelId="{5E441DC1-D683-4D63-878B-5D2EF602135F}" type="presParOf" srcId="{4326690A-0DDF-411E-A5A1-57D9220D431B}" destId="{54CBEB5D-A500-4A68-BF1B-54F114AEC400}" srcOrd="1" destOrd="0" presId="urn:microsoft.com/office/officeart/2005/8/layout/hList7"/>
    <dgm:cxn modelId="{A80A0D35-C75F-48FB-AE41-350A276DDC61}" type="presParOf" srcId="{4326690A-0DDF-411E-A5A1-57D9220D431B}" destId="{E78A2F26-4C2F-42A4-91CF-19DAB677DD2B}" srcOrd="2" destOrd="0" presId="urn:microsoft.com/office/officeart/2005/8/layout/hList7"/>
    <dgm:cxn modelId="{CFEA59E6-F9A9-4B1D-9F44-90BA5F4DF533}" type="presParOf" srcId="{4326690A-0DDF-411E-A5A1-57D9220D431B}" destId="{F3A7A6DC-8BFE-4742-974C-BA2B03D28F84}" srcOrd="3" destOrd="0" presId="urn:microsoft.com/office/officeart/2005/8/layout/hList7"/>
    <dgm:cxn modelId="{45DFC578-D3CE-41C5-AB6D-D80E949D57A5}" type="presParOf" srcId="{CE3A83D9-FED4-40BE-B33F-4F245E2B913E}" destId="{54C3F246-ECD2-40CB-BDB8-A4726D97B6C5}" srcOrd="1" destOrd="0" presId="urn:microsoft.com/office/officeart/2005/8/layout/hList7"/>
    <dgm:cxn modelId="{E0173368-D068-4297-A019-9BED61E04888}" type="presParOf" srcId="{CE3A83D9-FED4-40BE-B33F-4F245E2B913E}" destId="{7688673F-A313-4B23-AEE3-B6FFCC44C478}" srcOrd="2" destOrd="0" presId="urn:microsoft.com/office/officeart/2005/8/layout/hList7"/>
    <dgm:cxn modelId="{F534C747-5FD9-483F-BF5F-2BAB35AC9D08}" type="presParOf" srcId="{7688673F-A313-4B23-AEE3-B6FFCC44C478}" destId="{8EC59D31-3731-47CA-A824-490D6E5A31DA}" srcOrd="0" destOrd="0" presId="urn:microsoft.com/office/officeart/2005/8/layout/hList7"/>
    <dgm:cxn modelId="{9EF1F164-1526-486F-B788-43B1DB4824E4}" type="presParOf" srcId="{7688673F-A313-4B23-AEE3-B6FFCC44C478}" destId="{CACA428A-5C7C-45B0-8F7C-0D7680213226}" srcOrd="1" destOrd="0" presId="urn:microsoft.com/office/officeart/2005/8/layout/hList7"/>
    <dgm:cxn modelId="{DCC81FB6-C2F2-450F-B6FE-9DFFAA9E219C}" type="presParOf" srcId="{7688673F-A313-4B23-AEE3-B6FFCC44C478}" destId="{18026905-80BF-4CB6-9EC5-087A23FA6B36}" srcOrd="2" destOrd="0" presId="urn:microsoft.com/office/officeart/2005/8/layout/hList7"/>
    <dgm:cxn modelId="{D6958CCD-1006-4FE1-95FE-133C267397B9}" type="presParOf" srcId="{7688673F-A313-4B23-AEE3-B6FFCC44C478}" destId="{F6C8C08B-2DFE-4955-BE36-1D6881D317C9}" srcOrd="3" destOrd="0" presId="urn:microsoft.com/office/officeart/2005/8/layout/hList7"/>
    <dgm:cxn modelId="{A1F4634A-BD1D-49E5-B26E-169A8FB98B5E}" type="presParOf" srcId="{CE3A83D9-FED4-40BE-B33F-4F245E2B913E}" destId="{F9A3353A-111C-4F44-8F6B-6025B9FFDDAA}" srcOrd="3" destOrd="0" presId="urn:microsoft.com/office/officeart/2005/8/layout/hList7"/>
    <dgm:cxn modelId="{81D12C7B-D72C-4303-A17B-AC04DC9946DF}" type="presParOf" srcId="{CE3A83D9-FED4-40BE-B33F-4F245E2B913E}" destId="{8A35E840-60EA-4AF0-880F-59E2A943CD7D}" srcOrd="4" destOrd="0" presId="urn:microsoft.com/office/officeart/2005/8/layout/hList7"/>
    <dgm:cxn modelId="{EC0E799F-7B48-4732-B1AC-EF168150CD82}" type="presParOf" srcId="{8A35E840-60EA-4AF0-880F-59E2A943CD7D}" destId="{E503B455-33BB-4DF3-8E6C-8C2315CA5F39}" srcOrd="0" destOrd="0" presId="urn:microsoft.com/office/officeart/2005/8/layout/hList7"/>
    <dgm:cxn modelId="{DB53A663-65C6-4CAE-8A40-67162B637CE5}" type="presParOf" srcId="{8A35E840-60EA-4AF0-880F-59E2A943CD7D}" destId="{25C24005-8576-4A7D-AA26-392C6206797B}" srcOrd="1" destOrd="0" presId="urn:microsoft.com/office/officeart/2005/8/layout/hList7"/>
    <dgm:cxn modelId="{7EF13CA3-82F5-49C8-8A46-4A5C63CC6A30}" type="presParOf" srcId="{8A35E840-60EA-4AF0-880F-59E2A943CD7D}" destId="{CC805DB8-652D-4F5E-866A-CED321AF5479}" srcOrd="2" destOrd="0" presId="urn:microsoft.com/office/officeart/2005/8/layout/hList7"/>
    <dgm:cxn modelId="{4EFCE76F-C3A8-4506-B7EC-D11036165015}" type="presParOf" srcId="{8A35E840-60EA-4AF0-880F-59E2A943CD7D}" destId="{96BA63B5-A105-4D8A-9CCE-82C288BDB29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801CEE0-397A-417D-946E-3FAB0918465A}" type="doc">
      <dgm:prSet loTypeId="urn:microsoft.com/office/officeart/2005/8/layout/hList7" loCatId="list" qsTypeId="urn:microsoft.com/office/officeart/2005/8/quickstyle/simple1" qsCatId="simple" csTypeId="urn:microsoft.com/office/officeart/2005/8/colors/colorful4" csCatId="colorful" phldr="1"/>
      <dgm:spPr/>
    </dgm:pt>
    <dgm:pt modelId="{AC91C9B7-F533-4825-9ABF-DABFB9DA7094}">
      <dgm:prSet phldrT="[Text]" custT="1"/>
      <dgm:spPr>
        <a:solidFill>
          <a:schemeClr val="bg1">
            <a:lumMod val="6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200" dirty="0" smtClean="0">
              <a:latin typeface="Calibri" pitchFamily="34" charset="0"/>
              <a:cs typeface="Calibri" pitchFamily="34" charset="0"/>
            </a:rPr>
            <a:t>SERVISNÍ MODEL</a:t>
          </a:r>
        </a:p>
        <a:p>
          <a:r>
            <a:rPr lang="cs-CZ" sz="1400" dirty="0" smtClean="0">
              <a:latin typeface="Calibri" pitchFamily="34" charset="0"/>
              <a:cs typeface="Calibri" pitchFamily="34" charset="0"/>
            </a:rPr>
            <a:t>NAPLŇUJE POTŘEBY UNIVERZITY</a:t>
          </a:r>
          <a:endParaRPr lang="cs-CZ" sz="1400" dirty="0">
            <a:latin typeface="Calibri" pitchFamily="34" charset="0"/>
            <a:cs typeface="Calibri" pitchFamily="34" charset="0"/>
          </a:endParaRPr>
        </a:p>
      </dgm:t>
    </dgm:pt>
    <dgm:pt modelId="{5CAD8CD9-1A72-4456-B93E-456C2487366E}" type="parTrans" cxnId="{9A971FA8-7973-4F9A-9C6F-9C90FCB794F4}">
      <dgm:prSet/>
      <dgm:spPr/>
      <dgm:t>
        <a:bodyPr/>
        <a:lstStyle/>
        <a:p>
          <a:endParaRPr lang="cs-CZ"/>
        </a:p>
      </dgm:t>
    </dgm:pt>
    <dgm:pt modelId="{BF013981-231A-4326-BA41-69B137E19E4F}" type="sibTrans" cxnId="{9A971FA8-7973-4F9A-9C6F-9C90FCB794F4}">
      <dgm:prSet/>
      <dgm:spPr/>
      <dgm:t>
        <a:bodyPr/>
        <a:lstStyle/>
        <a:p>
          <a:endParaRPr lang="cs-CZ"/>
        </a:p>
      </dgm:t>
    </dgm:pt>
    <dgm:pt modelId="{6586D8ED-6D97-4D7D-82BF-43E100E0C0FE}">
      <dgm:prSet phldrT="[Text]" custT="1"/>
      <dgm:spPr>
        <a:solidFill>
          <a:schemeClr val="bg2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300" dirty="0" smtClean="0">
              <a:latin typeface="Calibri" pitchFamily="34" charset="0"/>
              <a:cs typeface="Calibri" pitchFamily="34" charset="0"/>
            </a:rPr>
            <a:t>ZISKOVÝ MODEL </a:t>
          </a:r>
        </a:p>
        <a:p>
          <a:r>
            <a:rPr lang="cs-CZ" sz="1400" dirty="0" smtClean="0">
              <a:latin typeface="Calibri" pitchFamily="34" charset="0"/>
              <a:cs typeface="Calibri" pitchFamily="34" charset="0"/>
            </a:rPr>
            <a:t>CÍLEM JE MAXIMALIZACE ZISKU</a:t>
          </a:r>
          <a:endParaRPr lang="cs-CZ" sz="1400" dirty="0">
            <a:latin typeface="Calibri" pitchFamily="34" charset="0"/>
            <a:cs typeface="Calibri" pitchFamily="34" charset="0"/>
          </a:endParaRPr>
        </a:p>
      </dgm:t>
    </dgm:pt>
    <dgm:pt modelId="{8C46109C-2260-45C5-BF6D-53A930223E5C}" type="parTrans" cxnId="{8D634601-0961-44EF-A412-C858483B90E9}">
      <dgm:prSet/>
      <dgm:spPr/>
      <dgm:t>
        <a:bodyPr/>
        <a:lstStyle/>
        <a:p>
          <a:endParaRPr lang="cs-CZ"/>
        </a:p>
      </dgm:t>
    </dgm:pt>
    <dgm:pt modelId="{734BCA1F-564D-417E-B5CC-199EE518A48E}" type="sibTrans" cxnId="{8D634601-0961-44EF-A412-C858483B90E9}">
      <dgm:prSet/>
      <dgm:spPr/>
      <dgm:t>
        <a:bodyPr/>
        <a:lstStyle/>
        <a:p>
          <a:endParaRPr lang="cs-CZ"/>
        </a:p>
      </dgm:t>
    </dgm:pt>
    <dgm:pt modelId="{986FB701-A634-4F4F-A536-AF5F10EA6089}">
      <dgm:prSet phldrT="[Text]" custT="1"/>
      <dgm:spPr>
        <a:solidFill>
          <a:schemeClr val="accent5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 sz="2400" dirty="0" smtClean="0"/>
        </a:p>
        <a:p>
          <a:r>
            <a:rPr lang="cs-CZ" sz="2400" dirty="0" smtClean="0">
              <a:latin typeface="Calibri" pitchFamily="34" charset="0"/>
              <a:cs typeface="Calibri" pitchFamily="34" charset="0"/>
            </a:rPr>
            <a:t>ROZVOJOVÝ MODEL</a:t>
          </a:r>
        </a:p>
        <a:p>
          <a:r>
            <a:rPr lang="cs-CZ" sz="2000" dirty="0" smtClean="0">
              <a:latin typeface="Calibri" pitchFamily="34" charset="0"/>
              <a:cs typeface="Calibri" pitchFamily="34" charset="0"/>
            </a:rPr>
            <a:t> </a:t>
          </a:r>
          <a:r>
            <a:rPr lang="cs-CZ" sz="1400" dirty="0" smtClean="0">
              <a:latin typeface="Calibri" pitchFamily="34" charset="0"/>
              <a:cs typeface="Calibri" pitchFamily="34" charset="0"/>
            </a:rPr>
            <a:t>CÍLEM JE EKONOMICKÝ ROZVOJ REGIONU</a:t>
          </a:r>
          <a:endParaRPr lang="cs-CZ" sz="1400" dirty="0">
            <a:latin typeface="Calibri" pitchFamily="34" charset="0"/>
            <a:cs typeface="Calibri" pitchFamily="34" charset="0"/>
          </a:endParaRPr>
        </a:p>
      </dgm:t>
    </dgm:pt>
    <dgm:pt modelId="{10E3D6BC-7D27-4CD4-99B7-FC9CD8AA74A7}" type="parTrans" cxnId="{F5D8D858-554D-488C-AD8D-7E3C6208E91E}">
      <dgm:prSet/>
      <dgm:spPr/>
      <dgm:t>
        <a:bodyPr/>
        <a:lstStyle/>
        <a:p>
          <a:endParaRPr lang="cs-CZ"/>
        </a:p>
      </dgm:t>
    </dgm:pt>
    <dgm:pt modelId="{9003EDD6-9655-4621-9D71-BB76A99D58BA}" type="sibTrans" cxnId="{F5D8D858-554D-488C-AD8D-7E3C6208E91E}">
      <dgm:prSet/>
      <dgm:spPr/>
      <dgm:t>
        <a:bodyPr/>
        <a:lstStyle/>
        <a:p>
          <a:endParaRPr lang="cs-CZ"/>
        </a:p>
      </dgm:t>
    </dgm:pt>
    <dgm:pt modelId="{9E28DFCA-6E2A-4210-8CBC-6D816499B95D}" type="pres">
      <dgm:prSet presAssocID="{0801CEE0-397A-417D-946E-3FAB0918465A}" presName="Name0" presStyleCnt="0">
        <dgm:presLayoutVars>
          <dgm:dir/>
          <dgm:resizeHandles val="exact"/>
        </dgm:presLayoutVars>
      </dgm:prSet>
      <dgm:spPr/>
    </dgm:pt>
    <dgm:pt modelId="{DFB2B087-6933-477C-8AF8-D17C13BA2C10}" type="pres">
      <dgm:prSet presAssocID="{0801CEE0-397A-417D-946E-3FAB0918465A}" presName="fgShape" presStyleLbl="fgShp" presStyleIdx="0" presStyleCn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F2CF7487-1671-4436-A812-39A4C1D3C75F}" type="pres">
      <dgm:prSet presAssocID="{0801CEE0-397A-417D-946E-3FAB0918465A}" presName="linComp" presStyleCnt="0"/>
      <dgm:spPr/>
    </dgm:pt>
    <dgm:pt modelId="{8BFAC0F4-735D-48B6-B1BA-3958383F400D}" type="pres">
      <dgm:prSet presAssocID="{AC91C9B7-F533-4825-9ABF-DABFB9DA7094}" presName="compNode" presStyleCnt="0"/>
      <dgm:spPr/>
    </dgm:pt>
    <dgm:pt modelId="{94A6C9D6-1C4E-4691-ACA5-3B73256E2C6F}" type="pres">
      <dgm:prSet presAssocID="{AC91C9B7-F533-4825-9ABF-DABFB9DA7094}" presName="bkgdShape" presStyleLbl="node1" presStyleIdx="0" presStyleCnt="3" custScaleX="88240"/>
      <dgm:spPr/>
      <dgm:t>
        <a:bodyPr/>
        <a:lstStyle/>
        <a:p>
          <a:endParaRPr lang="cs-CZ"/>
        </a:p>
      </dgm:t>
    </dgm:pt>
    <dgm:pt modelId="{BE3AFE10-F336-4953-A28E-7B610C255B57}" type="pres">
      <dgm:prSet presAssocID="{AC91C9B7-F533-4825-9ABF-DABFB9DA7094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BEDC1D-5363-48DB-A203-1B02214E5858}" type="pres">
      <dgm:prSet presAssocID="{AC91C9B7-F533-4825-9ABF-DABFB9DA7094}" presName="invisiNode" presStyleLbl="node1" presStyleIdx="0" presStyleCnt="3"/>
      <dgm:spPr/>
    </dgm:pt>
    <dgm:pt modelId="{993D3947-A1ED-4BF1-89E1-12247227D199}" type="pres">
      <dgm:prSet presAssocID="{AC91C9B7-F533-4825-9ABF-DABFB9DA7094}" presName="imagNode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C4F013C1-A423-4159-8D31-6979A1E64511}" type="pres">
      <dgm:prSet presAssocID="{BF013981-231A-4326-BA41-69B137E19E4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C694BA5-5A75-439B-8BD0-703CABB7D314}" type="pres">
      <dgm:prSet presAssocID="{6586D8ED-6D97-4D7D-82BF-43E100E0C0FE}" presName="compNode" presStyleCnt="0"/>
      <dgm:spPr/>
    </dgm:pt>
    <dgm:pt modelId="{21B48829-87DD-4B1A-834A-376D15381C8C}" type="pres">
      <dgm:prSet presAssocID="{6586D8ED-6D97-4D7D-82BF-43E100E0C0FE}" presName="bkgdShape" presStyleLbl="node1" presStyleIdx="1" presStyleCnt="3" custScaleX="84146" custLinFactNeighborX="1408"/>
      <dgm:spPr/>
      <dgm:t>
        <a:bodyPr/>
        <a:lstStyle/>
        <a:p>
          <a:endParaRPr lang="cs-CZ"/>
        </a:p>
      </dgm:t>
    </dgm:pt>
    <dgm:pt modelId="{6318181B-0AF5-4CCE-9F41-B000E42B7376}" type="pres">
      <dgm:prSet presAssocID="{6586D8ED-6D97-4D7D-82BF-43E100E0C0FE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05F1F5-AC05-4A2A-B65F-09CE94C68312}" type="pres">
      <dgm:prSet presAssocID="{6586D8ED-6D97-4D7D-82BF-43E100E0C0FE}" presName="invisiNode" presStyleLbl="node1" presStyleIdx="1" presStyleCnt="3"/>
      <dgm:spPr/>
    </dgm:pt>
    <dgm:pt modelId="{F83B3824-BB3D-4338-A032-5C9C9434194D}" type="pres">
      <dgm:prSet presAssocID="{6586D8ED-6D97-4D7D-82BF-43E100E0C0FE}" presName="imagNode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8E1EB4B9-6CC9-4C44-9A93-E0FA6F4E0297}" type="pres">
      <dgm:prSet presAssocID="{734BCA1F-564D-417E-B5CC-199EE518A48E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F0FC40D-A5B5-445A-A268-3F2AA8C589B4}" type="pres">
      <dgm:prSet presAssocID="{986FB701-A634-4F4F-A536-AF5F10EA6089}" presName="compNode" presStyleCnt="0"/>
      <dgm:spPr/>
    </dgm:pt>
    <dgm:pt modelId="{FEF15FE4-97A0-4506-9ACB-958E7702D440}" type="pres">
      <dgm:prSet presAssocID="{986FB701-A634-4F4F-A536-AF5F10EA6089}" presName="bkgdShape" presStyleLbl="node1" presStyleIdx="2" presStyleCnt="3" custScaleX="88931" custLinFactNeighborX="3084"/>
      <dgm:spPr/>
      <dgm:t>
        <a:bodyPr/>
        <a:lstStyle/>
        <a:p>
          <a:endParaRPr lang="cs-CZ"/>
        </a:p>
      </dgm:t>
    </dgm:pt>
    <dgm:pt modelId="{1F6E348A-68A8-4B5A-A20C-3B76C767253B}" type="pres">
      <dgm:prSet presAssocID="{986FB701-A634-4F4F-A536-AF5F10EA6089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C22530-EAC8-467B-A0BA-1CA7CB3C80EB}" type="pres">
      <dgm:prSet presAssocID="{986FB701-A634-4F4F-A536-AF5F10EA6089}" presName="invisiNode" presStyleLbl="node1" presStyleIdx="2" presStyleCnt="3"/>
      <dgm:spPr/>
    </dgm:pt>
    <dgm:pt modelId="{74795382-5D6B-4158-9FAA-CC49F2F95A04}" type="pres">
      <dgm:prSet presAssocID="{986FB701-A634-4F4F-A536-AF5F10EA6089}" presName="imagNode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</dgm:ptLst>
  <dgm:cxnLst>
    <dgm:cxn modelId="{D82F1D8D-3C56-48BC-B7D7-878D5C91AFC9}" type="presOf" srcId="{986FB701-A634-4F4F-A536-AF5F10EA6089}" destId="{1F6E348A-68A8-4B5A-A20C-3B76C767253B}" srcOrd="1" destOrd="0" presId="urn:microsoft.com/office/officeart/2005/8/layout/hList7"/>
    <dgm:cxn modelId="{EDE5DCBE-0B4B-47A9-A65F-FD2C8042410D}" type="presOf" srcId="{986FB701-A634-4F4F-A536-AF5F10EA6089}" destId="{FEF15FE4-97A0-4506-9ACB-958E7702D440}" srcOrd="0" destOrd="0" presId="urn:microsoft.com/office/officeart/2005/8/layout/hList7"/>
    <dgm:cxn modelId="{F5D8D858-554D-488C-AD8D-7E3C6208E91E}" srcId="{0801CEE0-397A-417D-946E-3FAB0918465A}" destId="{986FB701-A634-4F4F-A536-AF5F10EA6089}" srcOrd="2" destOrd="0" parTransId="{10E3D6BC-7D27-4CD4-99B7-FC9CD8AA74A7}" sibTransId="{9003EDD6-9655-4621-9D71-BB76A99D58BA}"/>
    <dgm:cxn modelId="{D498FCCB-851D-456A-A2F8-3051911FF2A9}" type="presOf" srcId="{6586D8ED-6D97-4D7D-82BF-43E100E0C0FE}" destId="{21B48829-87DD-4B1A-834A-376D15381C8C}" srcOrd="0" destOrd="0" presId="urn:microsoft.com/office/officeart/2005/8/layout/hList7"/>
    <dgm:cxn modelId="{8D634601-0961-44EF-A412-C858483B90E9}" srcId="{0801CEE0-397A-417D-946E-3FAB0918465A}" destId="{6586D8ED-6D97-4D7D-82BF-43E100E0C0FE}" srcOrd="1" destOrd="0" parTransId="{8C46109C-2260-45C5-BF6D-53A930223E5C}" sibTransId="{734BCA1F-564D-417E-B5CC-199EE518A48E}"/>
    <dgm:cxn modelId="{50DF5479-E61A-4BF1-9CAF-2D65532600FC}" type="presOf" srcId="{AC91C9B7-F533-4825-9ABF-DABFB9DA7094}" destId="{BE3AFE10-F336-4953-A28E-7B610C255B57}" srcOrd="1" destOrd="0" presId="urn:microsoft.com/office/officeart/2005/8/layout/hList7"/>
    <dgm:cxn modelId="{F25D779F-6EA7-47C6-96F0-72577454D46D}" type="presOf" srcId="{6586D8ED-6D97-4D7D-82BF-43E100E0C0FE}" destId="{6318181B-0AF5-4CCE-9F41-B000E42B7376}" srcOrd="1" destOrd="0" presId="urn:microsoft.com/office/officeart/2005/8/layout/hList7"/>
    <dgm:cxn modelId="{F982EAD6-1133-41CD-A693-F0F64D456309}" type="presOf" srcId="{734BCA1F-564D-417E-B5CC-199EE518A48E}" destId="{8E1EB4B9-6CC9-4C44-9A93-E0FA6F4E0297}" srcOrd="0" destOrd="0" presId="urn:microsoft.com/office/officeart/2005/8/layout/hList7"/>
    <dgm:cxn modelId="{9A971FA8-7973-4F9A-9C6F-9C90FCB794F4}" srcId="{0801CEE0-397A-417D-946E-3FAB0918465A}" destId="{AC91C9B7-F533-4825-9ABF-DABFB9DA7094}" srcOrd="0" destOrd="0" parTransId="{5CAD8CD9-1A72-4456-B93E-456C2487366E}" sibTransId="{BF013981-231A-4326-BA41-69B137E19E4F}"/>
    <dgm:cxn modelId="{32FA77C2-2268-4C47-BFEF-4276D3C6EDA5}" type="presOf" srcId="{0801CEE0-397A-417D-946E-3FAB0918465A}" destId="{9E28DFCA-6E2A-4210-8CBC-6D816499B95D}" srcOrd="0" destOrd="0" presId="urn:microsoft.com/office/officeart/2005/8/layout/hList7"/>
    <dgm:cxn modelId="{DC8AA825-452B-4E03-9311-F8F3B2515CE0}" type="presOf" srcId="{AC91C9B7-F533-4825-9ABF-DABFB9DA7094}" destId="{94A6C9D6-1C4E-4691-ACA5-3B73256E2C6F}" srcOrd="0" destOrd="0" presId="urn:microsoft.com/office/officeart/2005/8/layout/hList7"/>
    <dgm:cxn modelId="{4EEC7D0F-0DD9-48CC-AEEE-B43F25CE1D91}" type="presOf" srcId="{BF013981-231A-4326-BA41-69B137E19E4F}" destId="{C4F013C1-A423-4159-8D31-6979A1E64511}" srcOrd="0" destOrd="0" presId="urn:microsoft.com/office/officeart/2005/8/layout/hList7"/>
    <dgm:cxn modelId="{9FB90351-C06A-44DC-A50A-4B34C223BC03}" type="presParOf" srcId="{9E28DFCA-6E2A-4210-8CBC-6D816499B95D}" destId="{DFB2B087-6933-477C-8AF8-D17C13BA2C10}" srcOrd="0" destOrd="0" presId="urn:microsoft.com/office/officeart/2005/8/layout/hList7"/>
    <dgm:cxn modelId="{F2CD3906-524D-4D88-BE46-05713FB8E3C6}" type="presParOf" srcId="{9E28DFCA-6E2A-4210-8CBC-6D816499B95D}" destId="{F2CF7487-1671-4436-A812-39A4C1D3C75F}" srcOrd="1" destOrd="0" presId="urn:microsoft.com/office/officeart/2005/8/layout/hList7"/>
    <dgm:cxn modelId="{28584171-A8F6-47FD-A039-7C22040E2FD3}" type="presParOf" srcId="{F2CF7487-1671-4436-A812-39A4C1D3C75F}" destId="{8BFAC0F4-735D-48B6-B1BA-3958383F400D}" srcOrd="0" destOrd="0" presId="urn:microsoft.com/office/officeart/2005/8/layout/hList7"/>
    <dgm:cxn modelId="{A2482E19-F732-4BFA-ADC9-75805BE666E3}" type="presParOf" srcId="{8BFAC0F4-735D-48B6-B1BA-3958383F400D}" destId="{94A6C9D6-1C4E-4691-ACA5-3B73256E2C6F}" srcOrd="0" destOrd="0" presId="urn:microsoft.com/office/officeart/2005/8/layout/hList7"/>
    <dgm:cxn modelId="{051956A0-3E57-44CE-A8C9-0997F30E9368}" type="presParOf" srcId="{8BFAC0F4-735D-48B6-B1BA-3958383F400D}" destId="{BE3AFE10-F336-4953-A28E-7B610C255B57}" srcOrd="1" destOrd="0" presId="urn:microsoft.com/office/officeart/2005/8/layout/hList7"/>
    <dgm:cxn modelId="{AF8DD632-35F2-4818-A7CF-EDCB46B7BF45}" type="presParOf" srcId="{8BFAC0F4-735D-48B6-B1BA-3958383F400D}" destId="{BBBEDC1D-5363-48DB-A203-1B02214E5858}" srcOrd="2" destOrd="0" presId="urn:microsoft.com/office/officeart/2005/8/layout/hList7"/>
    <dgm:cxn modelId="{D4677046-1F18-496E-9698-D04755916515}" type="presParOf" srcId="{8BFAC0F4-735D-48B6-B1BA-3958383F400D}" destId="{993D3947-A1ED-4BF1-89E1-12247227D199}" srcOrd="3" destOrd="0" presId="urn:microsoft.com/office/officeart/2005/8/layout/hList7"/>
    <dgm:cxn modelId="{EB7FC616-C069-49C8-976D-2CFB5935988C}" type="presParOf" srcId="{F2CF7487-1671-4436-A812-39A4C1D3C75F}" destId="{C4F013C1-A423-4159-8D31-6979A1E64511}" srcOrd="1" destOrd="0" presId="urn:microsoft.com/office/officeart/2005/8/layout/hList7"/>
    <dgm:cxn modelId="{7CA0380C-3E85-4157-A346-FF24206252D3}" type="presParOf" srcId="{F2CF7487-1671-4436-A812-39A4C1D3C75F}" destId="{CC694BA5-5A75-439B-8BD0-703CABB7D314}" srcOrd="2" destOrd="0" presId="urn:microsoft.com/office/officeart/2005/8/layout/hList7"/>
    <dgm:cxn modelId="{FD074389-7D71-4889-B866-B1F2B686A87E}" type="presParOf" srcId="{CC694BA5-5A75-439B-8BD0-703CABB7D314}" destId="{21B48829-87DD-4B1A-834A-376D15381C8C}" srcOrd="0" destOrd="0" presId="urn:microsoft.com/office/officeart/2005/8/layout/hList7"/>
    <dgm:cxn modelId="{F52B0C1B-76C9-4131-AC9A-9E803FED2175}" type="presParOf" srcId="{CC694BA5-5A75-439B-8BD0-703CABB7D314}" destId="{6318181B-0AF5-4CCE-9F41-B000E42B7376}" srcOrd="1" destOrd="0" presId="urn:microsoft.com/office/officeart/2005/8/layout/hList7"/>
    <dgm:cxn modelId="{9D4EF372-C39F-4D6A-8C09-8BAC10C54C96}" type="presParOf" srcId="{CC694BA5-5A75-439B-8BD0-703CABB7D314}" destId="{8805F1F5-AC05-4A2A-B65F-09CE94C68312}" srcOrd="2" destOrd="0" presId="urn:microsoft.com/office/officeart/2005/8/layout/hList7"/>
    <dgm:cxn modelId="{B4FBF3FC-A3B8-4F30-BC34-CC6A5FA0E1AB}" type="presParOf" srcId="{CC694BA5-5A75-439B-8BD0-703CABB7D314}" destId="{F83B3824-BB3D-4338-A032-5C9C9434194D}" srcOrd="3" destOrd="0" presId="urn:microsoft.com/office/officeart/2005/8/layout/hList7"/>
    <dgm:cxn modelId="{0AE2EDE4-EE71-4982-84D4-90C2F553F07C}" type="presParOf" srcId="{F2CF7487-1671-4436-A812-39A4C1D3C75F}" destId="{8E1EB4B9-6CC9-4C44-9A93-E0FA6F4E0297}" srcOrd="3" destOrd="0" presId="urn:microsoft.com/office/officeart/2005/8/layout/hList7"/>
    <dgm:cxn modelId="{0296A906-C43C-4C7F-AFD2-730A72F43766}" type="presParOf" srcId="{F2CF7487-1671-4436-A812-39A4C1D3C75F}" destId="{4F0FC40D-A5B5-445A-A268-3F2AA8C589B4}" srcOrd="4" destOrd="0" presId="urn:microsoft.com/office/officeart/2005/8/layout/hList7"/>
    <dgm:cxn modelId="{5E70BFB9-F02F-4F9B-9141-EED689CFAF52}" type="presParOf" srcId="{4F0FC40D-A5B5-445A-A268-3F2AA8C589B4}" destId="{FEF15FE4-97A0-4506-9ACB-958E7702D440}" srcOrd="0" destOrd="0" presId="urn:microsoft.com/office/officeart/2005/8/layout/hList7"/>
    <dgm:cxn modelId="{FAC6F93F-D1E5-4E07-BDD8-F7AD84EB7615}" type="presParOf" srcId="{4F0FC40D-A5B5-445A-A268-3F2AA8C589B4}" destId="{1F6E348A-68A8-4B5A-A20C-3B76C767253B}" srcOrd="1" destOrd="0" presId="urn:microsoft.com/office/officeart/2005/8/layout/hList7"/>
    <dgm:cxn modelId="{A5710852-6B39-43F6-A99D-B1AF3F7E7468}" type="presParOf" srcId="{4F0FC40D-A5B5-445A-A268-3F2AA8C589B4}" destId="{6BC22530-EAC8-467B-A0BA-1CA7CB3C80EB}" srcOrd="2" destOrd="0" presId="urn:microsoft.com/office/officeart/2005/8/layout/hList7"/>
    <dgm:cxn modelId="{36535214-60C7-4932-89CF-39557B404C87}" type="presParOf" srcId="{4F0FC40D-A5B5-445A-A268-3F2AA8C589B4}" destId="{74795382-5D6B-4158-9FAA-CC49F2F95A0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0D6F95-DF97-4260-BA11-08606E0A4366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cs-CZ"/>
        </a:p>
      </dgm:t>
    </dgm:pt>
    <dgm:pt modelId="{D935A60B-4D73-4196-8A63-8D9F2363046F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EU</a:t>
          </a:r>
          <a:endParaRPr lang="cs-CZ" sz="20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A5E67F68-479C-4D1B-887F-67650859DC3B}" type="parTrans" cxnId="{ACAECF6D-1B37-451A-BA58-3D7319906139}">
      <dgm:prSet/>
      <dgm:spPr/>
      <dgm:t>
        <a:bodyPr/>
        <a:lstStyle/>
        <a:p>
          <a:endParaRPr lang="cs-CZ"/>
        </a:p>
      </dgm:t>
    </dgm:pt>
    <dgm:pt modelId="{A57BF63C-86FB-4E89-9545-D7B894E78EFF}" type="sibTrans" cxnId="{ACAECF6D-1B37-451A-BA58-3D7319906139}">
      <dgm:prSet/>
      <dgm:spPr/>
      <dgm:t>
        <a:bodyPr/>
        <a:lstStyle/>
        <a:p>
          <a:endParaRPr lang="cs-CZ"/>
        </a:p>
      </dgm:t>
    </dgm:pt>
    <dgm:pt modelId="{0E8C89A8-8B4B-485F-85C6-63AFDE7B8D26}">
      <dgm:prSet phldrT="[Text]"/>
      <dgm:spPr>
        <a:solidFill>
          <a:schemeClr val="tx2">
            <a:lumMod val="40000"/>
            <a:lumOff val="60000"/>
            <a:alpha val="5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E0B455C8-84EE-493B-BBFE-178F35705A68}" type="parTrans" cxnId="{66D361A3-2961-4621-AD83-E1FE26B734F9}">
      <dgm:prSet/>
      <dgm:spPr/>
      <dgm:t>
        <a:bodyPr/>
        <a:lstStyle/>
        <a:p>
          <a:endParaRPr lang="cs-CZ"/>
        </a:p>
      </dgm:t>
    </dgm:pt>
    <dgm:pt modelId="{75A0FE92-1BFD-4728-A65C-DF0B6F4853FC}" type="sibTrans" cxnId="{66D361A3-2961-4621-AD83-E1FE26B734F9}">
      <dgm:prSet/>
      <dgm:spPr/>
      <dgm:t>
        <a:bodyPr/>
        <a:lstStyle/>
        <a:p>
          <a:endParaRPr lang="cs-CZ"/>
        </a:p>
      </dgm:t>
    </dgm:pt>
    <dgm:pt modelId="{FE431DC8-C4A0-437A-91E5-9B5E2FE38158}">
      <dgm:prSet phldrT="[Text]"/>
      <dgm:spPr>
        <a:solidFill>
          <a:schemeClr val="tx2">
            <a:lumMod val="20000"/>
            <a:lumOff val="80000"/>
            <a:alpha val="5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BF2E99FD-2859-47FA-A2AA-4525FDFEEEF2}" type="parTrans" cxnId="{8AC070E3-96BE-4A37-A73F-57876C07A0A0}">
      <dgm:prSet/>
      <dgm:spPr/>
      <dgm:t>
        <a:bodyPr/>
        <a:lstStyle/>
        <a:p>
          <a:endParaRPr lang="cs-CZ"/>
        </a:p>
      </dgm:t>
    </dgm:pt>
    <dgm:pt modelId="{7F6B8223-919A-4555-A27D-D2C61CFCCFF5}" type="sibTrans" cxnId="{8AC070E3-96BE-4A37-A73F-57876C07A0A0}">
      <dgm:prSet/>
      <dgm:spPr/>
      <dgm:t>
        <a:bodyPr/>
        <a:lstStyle/>
        <a:p>
          <a:endParaRPr lang="cs-CZ"/>
        </a:p>
      </dgm:t>
    </dgm:pt>
    <dgm:pt modelId="{B6A4B7BD-FF2F-4CFF-A18D-3EF762F522E1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7D3FCCCB-8A6A-41EA-854F-18166FEFD06B}" type="parTrans" cxnId="{BEE09D0B-2FD8-49A2-8C23-856BCECF2CCB}">
      <dgm:prSet/>
      <dgm:spPr/>
      <dgm:t>
        <a:bodyPr/>
        <a:lstStyle/>
        <a:p>
          <a:endParaRPr lang="cs-CZ"/>
        </a:p>
      </dgm:t>
    </dgm:pt>
    <dgm:pt modelId="{EE0EF5EC-0CA1-48A8-9DB4-99F426CC7439}" type="sibTrans" cxnId="{BEE09D0B-2FD8-49A2-8C23-856BCECF2CCB}">
      <dgm:prSet/>
      <dgm:spPr/>
      <dgm:t>
        <a:bodyPr/>
        <a:lstStyle/>
        <a:p>
          <a:endParaRPr lang="cs-CZ"/>
        </a:p>
      </dgm:t>
    </dgm:pt>
    <dgm:pt modelId="{C0B6847D-7C9B-4BF2-B946-34BE7362ABEF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STRUKTURÁLNÍ FONDY</a:t>
          </a:r>
          <a:endParaRPr lang="cs-CZ" sz="20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7602B4F7-3714-4A16-B40C-49679AEAD70B}" type="parTrans" cxnId="{3B2DCFDA-8055-4BF0-940D-9DAE83196649}">
      <dgm:prSet/>
      <dgm:spPr/>
      <dgm:t>
        <a:bodyPr/>
        <a:lstStyle/>
        <a:p>
          <a:endParaRPr lang="cs-CZ"/>
        </a:p>
      </dgm:t>
    </dgm:pt>
    <dgm:pt modelId="{8D2F867B-589D-4A33-9A75-E6498ACC56FD}" type="sibTrans" cxnId="{3B2DCFDA-8055-4BF0-940D-9DAE83196649}">
      <dgm:prSet/>
      <dgm:spPr/>
      <dgm:t>
        <a:bodyPr/>
        <a:lstStyle/>
        <a:p>
          <a:endParaRPr lang="cs-CZ"/>
        </a:p>
      </dgm:t>
    </dgm:pt>
    <dgm:pt modelId="{1C73211B-FEA7-4DB8-8505-E9DC0FDFB750}">
      <dgm:prSet phldrT="[Text]"/>
      <dgm:spPr>
        <a:solidFill>
          <a:schemeClr val="tx2">
            <a:lumMod val="20000"/>
            <a:lumOff val="80000"/>
            <a:alpha val="5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3DFF2879-79DE-4286-9DE4-6D6BA0056A5E}" type="parTrans" cxnId="{EC1C384F-C230-473D-BE4E-AE5112ACA841}">
      <dgm:prSet/>
      <dgm:spPr/>
      <dgm:t>
        <a:bodyPr/>
        <a:lstStyle/>
        <a:p>
          <a:endParaRPr lang="cs-CZ"/>
        </a:p>
      </dgm:t>
    </dgm:pt>
    <dgm:pt modelId="{9B8E20D5-4C3C-48E6-BECC-293A64CC5A1C}" type="sibTrans" cxnId="{EC1C384F-C230-473D-BE4E-AE5112ACA841}">
      <dgm:prSet/>
      <dgm:spPr/>
      <dgm:t>
        <a:bodyPr/>
        <a:lstStyle/>
        <a:p>
          <a:endParaRPr lang="cs-CZ"/>
        </a:p>
      </dgm:t>
    </dgm:pt>
    <dgm:pt modelId="{174BFEAA-B722-4F95-AE07-4B90AEC62B03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44BD5973-02FC-45FA-B9D2-38A05ADB52C3}" type="parTrans" cxnId="{C7E72336-DE2A-429A-9B18-17109D822AD2}">
      <dgm:prSet/>
      <dgm:spPr/>
      <dgm:t>
        <a:bodyPr/>
        <a:lstStyle/>
        <a:p>
          <a:endParaRPr lang="cs-CZ"/>
        </a:p>
      </dgm:t>
    </dgm:pt>
    <dgm:pt modelId="{A30685EB-057B-4A3B-95FC-F278BC0FDFB1}" type="sibTrans" cxnId="{C7E72336-DE2A-429A-9B18-17109D822AD2}">
      <dgm:prSet/>
      <dgm:spPr/>
      <dgm:t>
        <a:bodyPr/>
        <a:lstStyle/>
        <a:p>
          <a:endParaRPr lang="cs-CZ"/>
        </a:p>
      </dgm:t>
    </dgm:pt>
    <dgm:pt modelId="{D7220A8D-0647-4956-B702-42B861239EE6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STÁT</a:t>
          </a:r>
          <a:endParaRPr lang="cs-CZ" sz="20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700FBF0B-833F-456B-80C6-2516538AFA01}" type="parTrans" cxnId="{E6FE56C5-70DC-4FC1-9EEC-BABB42AABDF9}">
      <dgm:prSet/>
      <dgm:spPr/>
      <dgm:t>
        <a:bodyPr/>
        <a:lstStyle/>
        <a:p>
          <a:endParaRPr lang="cs-CZ"/>
        </a:p>
      </dgm:t>
    </dgm:pt>
    <dgm:pt modelId="{8D1290A9-09EE-49C8-80D2-F7168AC7CA53}" type="sibTrans" cxnId="{E6FE56C5-70DC-4FC1-9EEC-BABB42AABDF9}">
      <dgm:prSet/>
      <dgm:spPr/>
      <dgm:t>
        <a:bodyPr/>
        <a:lstStyle/>
        <a:p>
          <a:endParaRPr lang="cs-CZ"/>
        </a:p>
      </dgm:t>
    </dgm:pt>
    <dgm:pt modelId="{DC46302B-FBE9-4D01-90BC-DDE732EF129D}">
      <dgm:prSet phldrT="[Text]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/>
            <a:t>.</a:t>
          </a:r>
          <a:endParaRPr lang="cs-CZ" dirty="0"/>
        </a:p>
      </dgm:t>
    </dgm:pt>
    <dgm:pt modelId="{CA848FEA-0BCA-4E7A-9316-562583553058}" type="parTrans" cxnId="{27F7F48E-D636-47BF-8737-752836EABA7B}">
      <dgm:prSet/>
      <dgm:spPr/>
      <dgm:t>
        <a:bodyPr/>
        <a:lstStyle/>
        <a:p>
          <a:endParaRPr lang="cs-CZ"/>
        </a:p>
      </dgm:t>
    </dgm:pt>
    <dgm:pt modelId="{E7DD5283-A3F9-4453-810F-6866C1AFCAA1}" type="sibTrans" cxnId="{27F7F48E-D636-47BF-8737-752836EABA7B}">
      <dgm:prSet/>
      <dgm:spPr/>
      <dgm:t>
        <a:bodyPr/>
        <a:lstStyle/>
        <a:p>
          <a:endParaRPr lang="cs-CZ"/>
        </a:p>
      </dgm:t>
    </dgm:pt>
    <dgm:pt modelId="{D4B44FA8-E63B-4A70-BE88-058A7B047789}" type="pres">
      <dgm:prSet presAssocID="{180D6F95-DF97-4260-BA11-08606E0A4366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BF3CE0DB-860A-4FDC-9D73-8A1809F3284D}" type="pres">
      <dgm:prSet presAssocID="{180D6F95-DF97-4260-BA11-08606E0A4366}" presName="arc1" presStyleLbl="node1" presStyleIdx="0" presStyleCnt="4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1CA1EDAF-DC9B-4D79-9C10-3DFFED239D5A}" type="pres">
      <dgm:prSet presAssocID="{180D6F95-DF97-4260-BA11-08606E0A4366}" presName="arc3" presStyleLbl="node1" presStyleIdx="1" presStyleCnt="4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4C3AD87A-2925-4417-930E-EEACF987CE83}" type="pres">
      <dgm:prSet presAssocID="{180D6F95-DF97-4260-BA11-08606E0A4366}" presName="parentText2" presStyleLbl="revTx" presStyleIdx="0" presStyleCnt="3" custScaleX="137954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A2BC5F-29AF-4727-8195-A5F2324E930E}" type="pres">
      <dgm:prSet presAssocID="{180D6F95-DF97-4260-BA11-08606E0A4366}" presName="arc2" presStyleLbl="node1" presStyleIdx="2" presStyleCnt="4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44E5B43D-7768-44A4-AA83-BEBEA8CB58ED}" type="pres">
      <dgm:prSet presAssocID="{180D6F95-DF97-4260-BA11-08606E0A4366}" presName="arc4" presStyleLbl="node1" presStyleIdx="3" presStyleCnt="4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AA65D61E-33CD-4CD8-93FD-21A7605E966E}" type="pres">
      <dgm:prSet presAssocID="{180D6F95-DF97-4260-BA11-08606E0A4366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C77493-CCE9-44D7-B9C5-52394BB655BC}" type="pres">
      <dgm:prSet presAssocID="{180D6F95-DF97-4260-BA11-08606E0A4366}" presName="middle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867B64C2-25A2-4FB5-87D4-FF39E73439DF}" type="pres">
      <dgm:prSet presAssocID="{1C73211B-FEA7-4DB8-8505-E9DC0FDFB750}" presName="circ1" presStyleLbl="vennNode1" presStyleIdx="0" presStyleCnt="8"/>
      <dgm:spPr/>
      <dgm:t>
        <a:bodyPr/>
        <a:lstStyle/>
        <a:p>
          <a:endParaRPr lang="cs-CZ"/>
        </a:p>
      </dgm:t>
    </dgm:pt>
    <dgm:pt modelId="{C3875BED-DAEA-4C5E-9D98-A86A040179EC}" type="pres">
      <dgm:prSet presAssocID="{1C73211B-FEA7-4DB8-8505-E9DC0FDFB750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2D28118E-6B6A-4C3D-BF1E-3713624CE430}" type="pres">
      <dgm:prSet presAssocID="{174BFEAA-B722-4F95-AE07-4B90AEC62B03}" presName="circ2" presStyleLbl="vennNode1" presStyleIdx="1" presStyleCnt="8"/>
      <dgm:spPr/>
      <dgm:t>
        <a:bodyPr/>
        <a:lstStyle/>
        <a:p>
          <a:endParaRPr lang="cs-CZ"/>
        </a:p>
      </dgm:t>
    </dgm:pt>
    <dgm:pt modelId="{7ED4C3D1-329A-41F8-9616-38B246D2338F}" type="pres">
      <dgm:prSet presAssocID="{174BFEAA-B722-4F95-AE07-4B90AEC62B03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0AFF7E7-1EB3-4597-BB51-58F8A3C9AD06}" type="pres">
      <dgm:prSet presAssocID="{180D6F95-DF97-4260-BA11-08606E0A4366}" presName="left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280F43F7-4151-45DF-8070-8DDA05D8E5EE}" type="pres">
      <dgm:prSet presAssocID="{0E8C89A8-8B4B-485F-85C6-63AFDE7B8D26}" presName="childText1_1" presStyleLbl="vennNode1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46411F2-10E0-4A9A-95E7-AC0AA95F66A8}" type="pres">
      <dgm:prSet presAssocID="{0E8C89A8-8B4B-485F-85C6-63AFDE7B8D26}" presName="ellipse1" presStyleLbl="vennNode1" presStyleIdx="3" presStyleCnt="8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75769A12-119A-4D71-AAB1-CD2DE6A9386B}" type="pres">
      <dgm:prSet presAssocID="{0E8C89A8-8B4B-485F-85C6-63AFDE7B8D26}" presName="ellipse2" presStyleLbl="vennNode1" presStyleIdx="4" presStyleCnt="8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6FD87E66-58C1-4894-A5EC-22D982D4E833}" type="pres">
      <dgm:prSet presAssocID="{FE431DC8-C4A0-437A-91E5-9B5E2FE38158}" presName="childText1_2" presStyleLbl="vennNode1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FF40D53-473D-4156-AD4C-BEDB236B41F3}" type="pres">
      <dgm:prSet presAssocID="{FE431DC8-C4A0-437A-91E5-9B5E2FE38158}" presName="ellipse3" presStyleLbl="vennNode1" presStyleIdx="6" presStyleCnt="8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5F6210DC-6B8E-4CAC-B2AB-D1365DEB89D6}" type="pres">
      <dgm:prSet presAssocID="{B6A4B7BD-FF2F-4CFF-A18D-3EF762F522E1}" presName="childText1_3" presStyleLbl="vennNode1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25682628-2C06-4704-B199-F2BAE89BFFEC}" type="pres">
      <dgm:prSet presAssocID="{180D6F95-DF97-4260-BA11-08606E0A4366}" presName="rightChild" presStyleLbl="node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E8FC3E2-3E7B-4611-ACC6-E2BB559447DB}" type="pres">
      <dgm:prSet presAssocID="{180D6F95-DF97-4260-BA11-08606E0A4366}" presName="parentText1" presStyleLbl="revTx" presStyleIdx="2" presStyleCnt="3" custLinFactNeighborX="-14300" custLinFactNeighborY="-4886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7E72336-DE2A-429A-9B18-17109D822AD2}" srcId="{C0B6847D-7C9B-4BF2-B946-34BE7362ABEF}" destId="{174BFEAA-B722-4F95-AE07-4B90AEC62B03}" srcOrd="1" destOrd="0" parTransId="{44BD5973-02FC-45FA-B9D2-38A05ADB52C3}" sibTransId="{A30685EB-057B-4A3B-95FC-F278BC0FDFB1}"/>
    <dgm:cxn modelId="{ACAECF6D-1B37-451A-BA58-3D7319906139}" srcId="{180D6F95-DF97-4260-BA11-08606E0A4366}" destId="{D935A60B-4D73-4196-8A63-8D9F2363046F}" srcOrd="0" destOrd="0" parTransId="{A5E67F68-479C-4D1B-887F-67650859DC3B}" sibTransId="{A57BF63C-86FB-4E89-9545-D7B894E78EFF}"/>
    <dgm:cxn modelId="{2656BF5D-5A06-4643-A97B-37CDBB210C34}" type="presOf" srcId="{D935A60B-4D73-4196-8A63-8D9F2363046F}" destId="{EE8FC3E2-3E7B-4611-ACC6-E2BB559447DB}" srcOrd="0" destOrd="0" presId="urn:microsoft.com/office/officeart/2009/3/layout/PhasedProcess"/>
    <dgm:cxn modelId="{8AC070E3-96BE-4A37-A73F-57876C07A0A0}" srcId="{D935A60B-4D73-4196-8A63-8D9F2363046F}" destId="{FE431DC8-C4A0-437A-91E5-9B5E2FE38158}" srcOrd="1" destOrd="0" parTransId="{BF2E99FD-2859-47FA-A2AA-4525FDFEEEF2}" sibTransId="{7F6B8223-919A-4555-A27D-D2C61CFCCFF5}"/>
    <dgm:cxn modelId="{5C222583-7550-4B20-998E-685A3B044575}" type="presOf" srcId="{180D6F95-DF97-4260-BA11-08606E0A4366}" destId="{D4B44FA8-E63B-4A70-BE88-058A7B047789}" srcOrd="0" destOrd="0" presId="urn:microsoft.com/office/officeart/2009/3/layout/PhasedProcess"/>
    <dgm:cxn modelId="{50393AF4-65F1-4D6F-BB9C-5DC27DB28978}" type="presOf" srcId="{1C73211B-FEA7-4DB8-8505-E9DC0FDFB750}" destId="{C3875BED-DAEA-4C5E-9D98-A86A040179EC}" srcOrd="1" destOrd="0" presId="urn:microsoft.com/office/officeart/2009/3/layout/PhasedProcess"/>
    <dgm:cxn modelId="{E6FE56C5-70DC-4FC1-9EEC-BABB42AABDF9}" srcId="{180D6F95-DF97-4260-BA11-08606E0A4366}" destId="{D7220A8D-0647-4956-B702-42B861239EE6}" srcOrd="2" destOrd="0" parTransId="{700FBF0B-833F-456B-80C6-2516538AFA01}" sibTransId="{8D1290A9-09EE-49C8-80D2-F7168AC7CA53}"/>
    <dgm:cxn modelId="{5B604A7C-FF59-4491-A33F-68EAB9742B7F}" type="presOf" srcId="{B6A4B7BD-FF2F-4CFF-A18D-3EF762F522E1}" destId="{5F6210DC-6B8E-4CAC-B2AB-D1365DEB89D6}" srcOrd="0" destOrd="0" presId="urn:microsoft.com/office/officeart/2009/3/layout/PhasedProcess"/>
    <dgm:cxn modelId="{BEE09D0B-2FD8-49A2-8C23-856BCECF2CCB}" srcId="{D935A60B-4D73-4196-8A63-8D9F2363046F}" destId="{B6A4B7BD-FF2F-4CFF-A18D-3EF762F522E1}" srcOrd="2" destOrd="0" parTransId="{7D3FCCCB-8A6A-41EA-854F-18166FEFD06B}" sibTransId="{EE0EF5EC-0CA1-48A8-9DB4-99F426CC7439}"/>
    <dgm:cxn modelId="{954ADD70-D1B4-407B-961B-EDB4733CAB3A}" type="presOf" srcId="{174BFEAA-B722-4F95-AE07-4B90AEC62B03}" destId="{7ED4C3D1-329A-41F8-9616-38B246D2338F}" srcOrd="1" destOrd="0" presId="urn:microsoft.com/office/officeart/2009/3/layout/PhasedProcess"/>
    <dgm:cxn modelId="{2352F4CD-93B9-4D94-9D98-E4E08C6C74BE}" type="presOf" srcId="{174BFEAA-B722-4F95-AE07-4B90AEC62B03}" destId="{2D28118E-6B6A-4C3D-BF1E-3713624CE430}" srcOrd="0" destOrd="0" presId="urn:microsoft.com/office/officeart/2009/3/layout/PhasedProcess"/>
    <dgm:cxn modelId="{FD70CEFA-1FA3-4BD0-AA0F-4B14F6F2A5C3}" type="presOf" srcId="{C0B6847D-7C9B-4BF2-B946-34BE7362ABEF}" destId="{4C3AD87A-2925-4417-930E-EEACF987CE83}" srcOrd="0" destOrd="0" presId="urn:microsoft.com/office/officeart/2009/3/layout/PhasedProcess"/>
    <dgm:cxn modelId="{FD5E3668-19D3-45C8-BA7B-138705F81366}" type="presOf" srcId="{FE431DC8-C4A0-437A-91E5-9B5E2FE38158}" destId="{6FD87E66-58C1-4894-A5EC-22D982D4E833}" srcOrd="0" destOrd="0" presId="urn:microsoft.com/office/officeart/2009/3/layout/PhasedProcess"/>
    <dgm:cxn modelId="{8D40F562-E669-4AE2-B59E-3033E964B70B}" type="presOf" srcId="{1C73211B-FEA7-4DB8-8505-E9DC0FDFB750}" destId="{867B64C2-25A2-4FB5-87D4-FF39E73439DF}" srcOrd="0" destOrd="0" presId="urn:microsoft.com/office/officeart/2009/3/layout/PhasedProcess"/>
    <dgm:cxn modelId="{80FC8A3C-C257-4D20-85A2-0DE6026F5FE4}" type="presOf" srcId="{0E8C89A8-8B4B-485F-85C6-63AFDE7B8D26}" destId="{280F43F7-4151-45DF-8070-8DDA05D8E5EE}" srcOrd="0" destOrd="0" presId="urn:microsoft.com/office/officeart/2009/3/layout/PhasedProcess"/>
    <dgm:cxn modelId="{3B2DCFDA-8055-4BF0-940D-9DAE83196649}" srcId="{180D6F95-DF97-4260-BA11-08606E0A4366}" destId="{C0B6847D-7C9B-4BF2-B946-34BE7362ABEF}" srcOrd="1" destOrd="0" parTransId="{7602B4F7-3714-4A16-B40C-49679AEAD70B}" sibTransId="{8D2F867B-589D-4A33-9A75-E6498ACC56FD}"/>
    <dgm:cxn modelId="{27F7F48E-D636-47BF-8737-752836EABA7B}" srcId="{D7220A8D-0647-4956-B702-42B861239EE6}" destId="{DC46302B-FBE9-4D01-90BC-DDE732EF129D}" srcOrd="0" destOrd="0" parTransId="{CA848FEA-0BCA-4E7A-9316-562583553058}" sibTransId="{E7DD5283-A3F9-4453-810F-6866C1AFCAA1}"/>
    <dgm:cxn modelId="{7CBCC51A-8175-45F1-813D-6AF4E605AB02}" type="presOf" srcId="{DC46302B-FBE9-4D01-90BC-DDE732EF129D}" destId="{25682628-2C06-4704-B199-F2BAE89BFFEC}" srcOrd="0" destOrd="0" presId="urn:microsoft.com/office/officeart/2009/3/layout/PhasedProcess"/>
    <dgm:cxn modelId="{07B09A80-E54D-4117-9388-6CE76B22DA43}" type="presOf" srcId="{D7220A8D-0647-4956-B702-42B861239EE6}" destId="{AA65D61E-33CD-4CD8-93FD-21A7605E966E}" srcOrd="0" destOrd="0" presId="urn:microsoft.com/office/officeart/2009/3/layout/PhasedProcess"/>
    <dgm:cxn modelId="{66D361A3-2961-4621-AD83-E1FE26B734F9}" srcId="{D935A60B-4D73-4196-8A63-8D9F2363046F}" destId="{0E8C89A8-8B4B-485F-85C6-63AFDE7B8D26}" srcOrd="0" destOrd="0" parTransId="{E0B455C8-84EE-493B-BBFE-178F35705A68}" sibTransId="{75A0FE92-1BFD-4728-A65C-DF0B6F4853FC}"/>
    <dgm:cxn modelId="{EC1C384F-C230-473D-BE4E-AE5112ACA841}" srcId="{C0B6847D-7C9B-4BF2-B946-34BE7362ABEF}" destId="{1C73211B-FEA7-4DB8-8505-E9DC0FDFB750}" srcOrd="0" destOrd="0" parTransId="{3DFF2879-79DE-4286-9DE4-6D6BA0056A5E}" sibTransId="{9B8E20D5-4C3C-48E6-BECC-293A64CC5A1C}"/>
    <dgm:cxn modelId="{D7096927-87DB-4888-ADAF-BECF3287F05B}" type="presParOf" srcId="{D4B44FA8-E63B-4A70-BE88-058A7B047789}" destId="{BF3CE0DB-860A-4FDC-9D73-8A1809F3284D}" srcOrd="0" destOrd="0" presId="urn:microsoft.com/office/officeart/2009/3/layout/PhasedProcess"/>
    <dgm:cxn modelId="{D97CD1A3-DA07-410C-A24D-085D44A72375}" type="presParOf" srcId="{D4B44FA8-E63B-4A70-BE88-058A7B047789}" destId="{1CA1EDAF-DC9B-4D79-9C10-3DFFED239D5A}" srcOrd="1" destOrd="0" presId="urn:microsoft.com/office/officeart/2009/3/layout/PhasedProcess"/>
    <dgm:cxn modelId="{CB0E4C1F-608F-456F-9E6B-DFF494ADF217}" type="presParOf" srcId="{D4B44FA8-E63B-4A70-BE88-058A7B047789}" destId="{4C3AD87A-2925-4417-930E-EEACF987CE83}" srcOrd="2" destOrd="0" presId="urn:microsoft.com/office/officeart/2009/3/layout/PhasedProcess"/>
    <dgm:cxn modelId="{2E985FE3-CE45-4A19-918D-87EFFE38F159}" type="presParOf" srcId="{D4B44FA8-E63B-4A70-BE88-058A7B047789}" destId="{25A2BC5F-29AF-4727-8195-A5F2324E930E}" srcOrd="3" destOrd="0" presId="urn:microsoft.com/office/officeart/2009/3/layout/PhasedProcess"/>
    <dgm:cxn modelId="{BC58F159-9514-44A6-AD26-AD77A0520488}" type="presParOf" srcId="{D4B44FA8-E63B-4A70-BE88-058A7B047789}" destId="{44E5B43D-7768-44A4-AA83-BEBEA8CB58ED}" srcOrd="4" destOrd="0" presId="urn:microsoft.com/office/officeart/2009/3/layout/PhasedProcess"/>
    <dgm:cxn modelId="{F3768DD0-AF2A-4D4B-89F7-2135BE325E7D}" type="presParOf" srcId="{D4B44FA8-E63B-4A70-BE88-058A7B047789}" destId="{AA65D61E-33CD-4CD8-93FD-21A7605E966E}" srcOrd="5" destOrd="0" presId="urn:microsoft.com/office/officeart/2009/3/layout/PhasedProcess"/>
    <dgm:cxn modelId="{26E0444B-D8A8-4CBD-B1EC-A8F53FB35428}" type="presParOf" srcId="{D4B44FA8-E63B-4A70-BE88-058A7B047789}" destId="{8DC77493-CCE9-44D7-B9C5-52394BB655BC}" srcOrd="6" destOrd="0" presId="urn:microsoft.com/office/officeart/2009/3/layout/PhasedProcess"/>
    <dgm:cxn modelId="{6A92DBB3-C329-4F79-89F8-B422E98DE908}" type="presParOf" srcId="{8DC77493-CCE9-44D7-B9C5-52394BB655BC}" destId="{867B64C2-25A2-4FB5-87D4-FF39E73439DF}" srcOrd="0" destOrd="0" presId="urn:microsoft.com/office/officeart/2009/3/layout/PhasedProcess"/>
    <dgm:cxn modelId="{A3A3B682-C284-4A52-B8FF-EEA748134DC7}" type="presParOf" srcId="{8DC77493-CCE9-44D7-B9C5-52394BB655BC}" destId="{C3875BED-DAEA-4C5E-9D98-A86A040179EC}" srcOrd="1" destOrd="0" presId="urn:microsoft.com/office/officeart/2009/3/layout/PhasedProcess"/>
    <dgm:cxn modelId="{3AAF9019-8318-485E-8982-51E69EA82E50}" type="presParOf" srcId="{8DC77493-CCE9-44D7-B9C5-52394BB655BC}" destId="{2D28118E-6B6A-4C3D-BF1E-3713624CE430}" srcOrd="2" destOrd="0" presId="urn:microsoft.com/office/officeart/2009/3/layout/PhasedProcess"/>
    <dgm:cxn modelId="{56F2773A-CE3D-4D58-95E0-87773A970660}" type="presParOf" srcId="{8DC77493-CCE9-44D7-B9C5-52394BB655BC}" destId="{7ED4C3D1-329A-41F8-9616-38B246D2338F}" srcOrd="3" destOrd="0" presId="urn:microsoft.com/office/officeart/2009/3/layout/PhasedProcess"/>
    <dgm:cxn modelId="{FFA17A24-E677-4D02-8135-8E338F252775}" type="presParOf" srcId="{D4B44FA8-E63B-4A70-BE88-058A7B047789}" destId="{E0AFF7E7-1EB3-4597-BB51-58F8A3C9AD06}" srcOrd="7" destOrd="0" presId="urn:microsoft.com/office/officeart/2009/3/layout/PhasedProcess"/>
    <dgm:cxn modelId="{CF1E55F6-FEB2-4C98-BE38-A53AC050D17F}" type="presParOf" srcId="{E0AFF7E7-1EB3-4597-BB51-58F8A3C9AD06}" destId="{280F43F7-4151-45DF-8070-8DDA05D8E5EE}" srcOrd="0" destOrd="0" presId="urn:microsoft.com/office/officeart/2009/3/layout/PhasedProcess"/>
    <dgm:cxn modelId="{24282BF9-67DD-4E03-AE92-6166F622CF84}" type="presParOf" srcId="{E0AFF7E7-1EB3-4597-BB51-58F8A3C9AD06}" destId="{646411F2-10E0-4A9A-95E7-AC0AA95F66A8}" srcOrd="1" destOrd="0" presId="urn:microsoft.com/office/officeart/2009/3/layout/PhasedProcess"/>
    <dgm:cxn modelId="{D8691A53-D6F7-4521-BC03-5A12A20512AE}" type="presParOf" srcId="{E0AFF7E7-1EB3-4597-BB51-58F8A3C9AD06}" destId="{75769A12-119A-4D71-AAB1-CD2DE6A9386B}" srcOrd="2" destOrd="0" presId="urn:microsoft.com/office/officeart/2009/3/layout/PhasedProcess"/>
    <dgm:cxn modelId="{0A08DA88-BB61-46AA-8519-D4B4F9A94F0E}" type="presParOf" srcId="{E0AFF7E7-1EB3-4597-BB51-58F8A3C9AD06}" destId="{6FD87E66-58C1-4894-A5EC-22D982D4E833}" srcOrd="3" destOrd="0" presId="urn:microsoft.com/office/officeart/2009/3/layout/PhasedProcess"/>
    <dgm:cxn modelId="{7A1557D2-C22E-4FD4-BCA9-CC445A0213DF}" type="presParOf" srcId="{E0AFF7E7-1EB3-4597-BB51-58F8A3C9AD06}" destId="{AFF40D53-473D-4156-AD4C-BEDB236B41F3}" srcOrd="4" destOrd="0" presId="urn:microsoft.com/office/officeart/2009/3/layout/PhasedProcess"/>
    <dgm:cxn modelId="{91EB100F-6280-434A-A151-83BCC74724A9}" type="presParOf" srcId="{E0AFF7E7-1EB3-4597-BB51-58F8A3C9AD06}" destId="{5F6210DC-6B8E-4CAC-B2AB-D1365DEB89D6}" srcOrd="5" destOrd="0" presId="urn:microsoft.com/office/officeart/2009/3/layout/PhasedProcess"/>
    <dgm:cxn modelId="{84B30E18-363B-4370-A35B-C44C294805D0}" type="presParOf" srcId="{D4B44FA8-E63B-4A70-BE88-058A7B047789}" destId="{25682628-2C06-4704-B199-F2BAE89BFFEC}" srcOrd="8" destOrd="0" presId="urn:microsoft.com/office/officeart/2009/3/layout/PhasedProcess"/>
    <dgm:cxn modelId="{EA51BCBA-6A41-4C09-8D33-FC8E304874BF}" type="presParOf" srcId="{D4B44FA8-E63B-4A70-BE88-058A7B047789}" destId="{EE8FC3E2-3E7B-4611-ACC6-E2BB559447DB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24180E7-6019-485A-9C91-C692FDDEF056}" type="doc">
      <dgm:prSet loTypeId="urn:microsoft.com/office/officeart/2009/3/layout/SubSte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22C5803-AE10-48F5-917A-D3649D6473E9}">
      <dgm:prSet phldrT="[Text]"/>
      <dgm:spPr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latin typeface="Calibri" pitchFamily="34" charset="0"/>
              <a:cs typeface="Calibri" pitchFamily="34" charset="0"/>
            </a:rPr>
            <a:t>AS</a:t>
          </a:r>
          <a:endParaRPr lang="cs-CZ" dirty="0">
            <a:latin typeface="Calibri" pitchFamily="34" charset="0"/>
            <a:cs typeface="Calibri" pitchFamily="34" charset="0"/>
          </a:endParaRPr>
        </a:p>
      </dgm:t>
    </dgm:pt>
    <dgm:pt modelId="{C972D646-14A1-408B-8C25-E4B4A3F70D8B}" type="parTrans" cxnId="{72862F0B-F9E9-4100-8EFA-E2033292D50F}">
      <dgm:prSet/>
      <dgm:spPr/>
      <dgm:t>
        <a:bodyPr/>
        <a:lstStyle/>
        <a:p>
          <a:endParaRPr lang="cs-CZ"/>
        </a:p>
      </dgm:t>
    </dgm:pt>
    <dgm:pt modelId="{0699E5BD-60D9-4EE8-A6F8-61B7FC6F8130}" type="sibTrans" cxnId="{72862F0B-F9E9-4100-8EFA-E2033292D50F}">
      <dgm:prSet/>
      <dgm:spPr/>
      <dgm:t>
        <a:bodyPr/>
        <a:lstStyle/>
        <a:p>
          <a:endParaRPr lang="cs-CZ"/>
        </a:p>
      </dgm:t>
    </dgm:pt>
    <dgm:pt modelId="{CE8C9573-612F-4226-B21D-FB52795D406F}">
      <dgm:prSet phldrT="[Text]"/>
      <dgm:spPr/>
      <dgm:t>
        <a:bodyPr/>
        <a:lstStyle/>
        <a:p>
          <a:r>
            <a:rPr lang="cs-CZ" b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MARKETING</a:t>
          </a:r>
          <a:endParaRPr lang="cs-CZ" b="1" dirty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</dgm:t>
    </dgm:pt>
    <dgm:pt modelId="{9CDFC136-90AC-4955-AB5B-9E2C5D0ACA4F}" type="parTrans" cxnId="{71D8B255-8402-4D45-9FA1-A0DDE61E814D}">
      <dgm:prSet/>
      <dgm:spPr/>
      <dgm:t>
        <a:bodyPr/>
        <a:lstStyle/>
        <a:p>
          <a:endParaRPr lang="cs-CZ"/>
        </a:p>
      </dgm:t>
    </dgm:pt>
    <dgm:pt modelId="{4EC83893-8968-42CD-8E23-2D0C339F45F1}" type="sibTrans" cxnId="{71D8B255-8402-4D45-9FA1-A0DDE61E814D}">
      <dgm:prSet/>
      <dgm:spPr/>
      <dgm:t>
        <a:bodyPr/>
        <a:lstStyle/>
        <a:p>
          <a:endParaRPr lang="cs-CZ"/>
        </a:p>
      </dgm:t>
    </dgm:pt>
    <dgm:pt modelId="{4B03CD70-5A72-4DCE-8D1A-22E8BD567EA1}">
      <dgm:prSet phldrT="[Text]"/>
      <dgm:spPr/>
      <dgm:t>
        <a:bodyPr/>
        <a:lstStyle/>
        <a:p>
          <a:r>
            <a:rPr lang="cs-CZ" b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VĚDY A VÝZKUMU</a:t>
          </a:r>
          <a:endParaRPr lang="cs-CZ" b="1" dirty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</dgm:t>
    </dgm:pt>
    <dgm:pt modelId="{DA016955-43B9-4CDE-A751-64034969BB8F}" type="parTrans" cxnId="{EE41A534-FED0-427B-9B4A-E738DF4D4013}">
      <dgm:prSet/>
      <dgm:spPr/>
      <dgm:t>
        <a:bodyPr/>
        <a:lstStyle/>
        <a:p>
          <a:endParaRPr lang="cs-CZ"/>
        </a:p>
      </dgm:t>
    </dgm:pt>
    <dgm:pt modelId="{2393554B-D186-4D51-94B2-BD1FBEF2DE89}" type="sibTrans" cxnId="{EE41A534-FED0-427B-9B4A-E738DF4D4013}">
      <dgm:prSet/>
      <dgm:spPr/>
      <dgm:t>
        <a:bodyPr/>
        <a:lstStyle/>
        <a:p>
          <a:endParaRPr lang="cs-CZ"/>
        </a:p>
      </dgm:t>
    </dgm:pt>
    <dgm:pt modelId="{61F4E86B-4421-4DEA-9BBA-854EF5E9B0CC}">
      <dgm:prSet phldrT="[Text]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latin typeface="Calibri" pitchFamily="34" charset="0"/>
              <a:cs typeface="Calibri" pitchFamily="34" charset="0"/>
            </a:rPr>
            <a:t>VŠ</a:t>
          </a:r>
          <a:endParaRPr lang="cs-CZ" dirty="0">
            <a:latin typeface="Calibri" pitchFamily="34" charset="0"/>
            <a:cs typeface="Calibri" pitchFamily="34" charset="0"/>
          </a:endParaRPr>
        </a:p>
      </dgm:t>
    </dgm:pt>
    <dgm:pt modelId="{5911B56F-6730-4AEE-85C6-544E79A39087}" type="parTrans" cxnId="{CE09B7AF-C190-43F9-A83D-83E874EEEE05}">
      <dgm:prSet/>
      <dgm:spPr/>
      <dgm:t>
        <a:bodyPr/>
        <a:lstStyle/>
        <a:p>
          <a:endParaRPr lang="cs-CZ"/>
        </a:p>
      </dgm:t>
    </dgm:pt>
    <dgm:pt modelId="{E217968B-0541-496D-9D00-A2634C2A6779}" type="sibTrans" cxnId="{CE09B7AF-C190-43F9-A83D-83E874EEEE05}">
      <dgm:prSet/>
      <dgm:spPr/>
      <dgm:t>
        <a:bodyPr/>
        <a:lstStyle/>
        <a:p>
          <a:endParaRPr lang="cs-CZ"/>
        </a:p>
      </dgm:t>
    </dgm:pt>
    <dgm:pt modelId="{28852D70-DC71-4BB5-99B2-753100B2352B}">
      <dgm:prSet phldrT="[Text]"/>
      <dgm:spPr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latin typeface="Calibri" pitchFamily="34" charset="0"/>
              <a:cs typeface="Calibri" pitchFamily="34" charset="0"/>
            </a:rPr>
            <a:t>VÚ</a:t>
          </a:r>
          <a:endParaRPr lang="cs-CZ" dirty="0">
            <a:latin typeface="Calibri" pitchFamily="34" charset="0"/>
            <a:cs typeface="Calibri" pitchFamily="34" charset="0"/>
          </a:endParaRPr>
        </a:p>
      </dgm:t>
    </dgm:pt>
    <dgm:pt modelId="{113AEAA5-D7B8-48FB-9702-A2F7E41BE8D9}" type="parTrans" cxnId="{6CA008DD-EA38-4A9C-AFA2-8C25604DF85C}">
      <dgm:prSet/>
      <dgm:spPr/>
      <dgm:t>
        <a:bodyPr/>
        <a:lstStyle/>
        <a:p>
          <a:endParaRPr lang="cs-CZ"/>
        </a:p>
      </dgm:t>
    </dgm:pt>
    <dgm:pt modelId="{EDDEB0A0-107D-4138-8E58-C975C91A4919}" type="sibTrans" cxnId="{6CA008DD-EA38-4A9C-AFA2-8C25604DF85C}">
      <dgm:prSet/>
      <dgm:spPr/>
      <dgm:t>
        <a:bodyPr/>
        <a:lstStyle/>
        <a:p>
          <a:endParaRPr lang="cs-CZ"/>
        </a:p>
      </dgm:t>
    </dgm:pt>
    <dgm:pt modelId="{9617CB15-CF66-441D-953D-7F4DB6C1AE0C}" type="pres">
      <dgm:prSet presAssocID="{324180E7-6019-485A-9C91-C692FDDEF056}" presName="Name0" presStyleCnt="0">
        <dgm:presLayoutVars>
          <dgm:chMax val="7"/>
          <dgm:dir/>
          <dgm:animOne val="branch"/>
        </dgm:presLayoutVars>
      </dgm:prSet>
      <dgm:spPr/>
      <dgm:t>
        <a:bodyPr/>
        <a:lstStyle/>
        <a:p>
          <a:endParaRPr lang="cs-CZ"/>
        </a:p>
      </dgm:t>
    </dgm:pt>
    <dgm:pt modelId="{1809A06D-701D-4191-90CF-4CCD53194EAD}" type="pres">
      <dgm:prSet presAssocID="{C22C5803-AE10-48F5-917A-D3649D6473E9}" presName="parTx1" presStyleLbl="node1" presStyleIdx="0" presStyleCnt="3"/>
      <dgm:spPr/>
      <dgm:t>
        <a:bodyPr/>
        <a:lstStyle/>
        <a:p>
          <a:endParaRPr lang="cs-CZ"/>
        </a:p>
      </dgm:t>
    </dgm:pt>
    <dgm:pt modelId="{89D9DAD8-6966-4F20-A2DD-2791FC6C63D7}" type="pres">
      <dgm:prSet presAssocID="{C22C5803-AE10-48F5-917A-D3649D6473E9}" presName="spPre1" presStyleCnt="0"/>
      <dgm:spPr/>
      <dgm:t>
        <a:bodyPr/>
        <a:lstStyle/>
        <a:p>
          <a:endParaRPr lang="cs-CZ"/>
        </a:p>
      </dgm:t>
    </dgm:pt>
    <dgm:pt modelId="{2098677B-6BA0-4C30-8889-0A92D2874C06}" type="pres">
      <dgm:prSet presAssocID="{C22C5803-AE10-48F5-917A-D3649D6473E9}" presName="chLin1" presStyleCnt="0"/>
      <dgm:spPr/>
      <dgm:t>
        <a:bodyPr/>
        <a:lstStyle/>
        <a:p>
          <a:endParaRPr lang="cs-CZ"/>
        </a:p>
      </dgm:t>
    </dgm:pt>
    <dgm:pt modelId="{967A6746-2F40-4754-A9EC-F2F8604C8BBB}" type="pres">
      <dgm:prSet presAssocID="{9CDFC136-90AC-4955-AB5B-9E2C5D0ACA4F}" presName="Name11" presStyleLbl="parChTrans1D1" presStyleIdx="0" presStyleCnt="8"/>
      <dgm:spPr>
        <a:ln w="76200">
          <a:solidFill>
            <a:srgbClr val="C00000"/>
          </a:solidFill>
        </a:ln>
      </dgm:spPr>
      <dgm:t>
        <a:bodyPr/>
        <a:lstStyle/>
        <a:p>
          <a:endParaRPr lang="cs-CZ"/>
        </a:p>
      </dgm:t>
    </dgm:pt>
    <dgm:pt modelId="{55378D18-01AC-46A5-9FD9-72F68BD05131}" type="pres">
      <dgm:prSet presAssocID="{9CDFC136-90AC-4955-AB5B-9E2C5D0ACA4F}" presName="Name31" presStyleLbl="parChTrans1D1" presStyleIdx="1" presStyleCnt="8"/>
      <dgm:spPr>
        <a:ln w="76200">
          <a:solidFill>
            <a:srgbClr val="C00000"/>
          </a:solidFill>
        </a:ln>
      </dgm:spPr>
      <dgm:t>
        <a:bodyPr/>
        <a:lstStyle/>
        <a:p>
          <a:endParaRPr lang="cs-CZ"/>
        </a:p>
      </dgm:t>
    </dgm:pt>
    <dgm:pt modelId="{5DFDBF9F-166A-43B0-867B-E9A33E7E6F0A}" type="pres">
      <dgm:prSet presAssocID="{CE8C9573-612F-4226-B21D-FB52795D406F}" presName="txAndLines1" presStyleCnt="0"/>
      <dgm:spPr/>
      <dgm:t>
        <a:bodyPr/>
        <a:lstStyle/>
        <a:p>
          <a:endParaRPr lang="cs-CZ"/>
        </a:p>
      </dgm:t>
    </dgm:pt>
    <dgm:pt modelId="{F8DB5E21-8CCC-4F67-90EE-2EF493ADE616}" type="pres">
      <dgm:prSet presAssocID="{CE8C9573-612F-4226-B21D-FB52795D406F}" presName="anchor1" presStyleCnt="0"/>
      <dgm:spPr/>
      <dgm:t>
        <a:bodyPr/>
        <a:lstStyle/>
        <a:p>
          <a:endParaRPr lang="cs-CZ"/>
        </a:p>
      </dgm:t>
    </dgm:pt>
    <dgm:pt modelId="{D5BC12D9-507F-4031-BC1C-6E399650BDA8}" type="pres">
      <dgm:prSet presAssocID="{CE8C9573-612F-4226-B21D-FB52795D406F}" presName="backup1" presStyleCnt="0"/>
      <dgm:spPr/>
      <dgm:t>
        <a:bodyPr/>
        <a:lstStyle/>
        <a:p>
          <a:endParaRPr lang="cs-CZ"/>
        </a:p>
      </dgm:t>
    </dgm:pt>
    <dgm:pt modelId="{E630F358-EED2-4E22-BA1A-C63148F4D9EE}" type="pres">
      <dgm:prSet presAssocID="{CE8C9573-612F-4226-B21D-FB52795D406F}" presName="preLine1" presStyleLbl="parChTrans1D1" presStyleIdx="2" presStyleCnt="8"/>
      <dgm:spPr>
        <a:ln w="76200">
          <a:solidFill>
            <a:srgbClr val="C00000"/>
          </a:solidFill>
          <a:headEnd type="none" w="med" len="med"/>
          <a:tailEnd type="triangle" w="med" len="med"/>
        </a:ln>
      </dgm:spPr>
      <dgm:t>
        <a:bodyPr/>
        <a:lstStyle/>
        <a:p>
          <a:endParaRPr lang="cs-CZ"/>
        </a:p>
      </dgm:t>
    </dgm:pt>
    <dgm:pt modelId="{AD6DFDDB-CB9C-4CF1-943E-4BA4722B3B7F}" type="pres">
      <dgm:prSet presAssocID="{CE8C9573-612F-4226-B21D-FB52795D406F}" presName="desTx1" presStyleLbl="revTx" presStyleIdx="0" presStyleCnt="0" custScaleX="196598" custScaleY="2037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372BE5-C07D-4572-B786-4E99F4C7A68F}" type="pres">
      <dgm:prSet presAssocID="{CE8C9573-612F-4226-B21D-FB52795D406F}" presName="postLine1" presStyleLbl="parChTrans1D1" presStyleIdx="3" presStyleCnt="8"/>
      <dgm:spPr>
        <a:ln w="76200">
          <a:solidFill>
            <a:srgbClr val="C00000"/>
          </a:solidFill>
          <a:headEnd type="triangle" w="med" len="med"/>
          <a:tailEnd type="none" w="med" len="med"/>
        </a:ln>
      </dgm:spPr>
      <dgm:t>
        <a:bodyPr/>
        <a:lstStyle/>
        <a:p>
          <a:endParaRPr lang="cs-CZ"/>
        </a:p>
      </dgm:t>
    </dgm:pt>
    <dgm:pt modelId="{08EC752B-A3B1-4249-B3CA-E9D37A0151CA}" type="pres">
      <dgm:prSet presAssocID="{DA016955-43B9-4CDE-A751-64034969BB8F}" presName="Name11" presStyleLbl="parChTrans1D1" presStyleIdx="4" presStyleCnt="8"/>
      <dgm:spPr>
        <a:ln w="76200">
          <a:solidFill>
            <a:srgbClr val="C00000"/>
          </a:solidFill>
        </a:ln>
      </dgm:spPr>
      <dgm:t>
        <a:bodyPr/>
        <a:lstStyle/>
        <a:p>
          <a:endParaRPr lang="cs-CZ"/>
        </a:p>
      </dgm:t>
    </dgm:pt>
    <dgm:pt modelId="{FE640173-25BF-4E2A-91E5-FD199F79FF97}" type="pres">
      <dgm:prSet presAssocID="{DA016955-43B9-4CDE-A751-64034969BB8F}" presName="Name31" presStyleLbl="parChTrans1D1" presStyleIdx="5" presStyleCnt="8"/>
      <dgm:spPr>
        <a:ln w="76200">
          <a:solidFill>
            <a:srgbClr val="C00000"/>
          </a:solidFill>
        </a:ln>
      </dgm:spPr>
      <dgm:t>
        <a:bodyPr/>
        <a:lstStyle/>
        <a:p>
          <a:endParaRPr lang="cs-CZ"/>
        </a:p>
      </dgm:t>
    </dgm:pt>
    <dgm:pt modelId="{91FB75AC-5E42-4BD5-B186-EB0A89F62302}" type="pres">
      <dgm:prSet presAssocID="{4B03CD70-5A72-4DCE-8D1A-22E8BD567EA1}" presName="txAndLines1" presStyleCnt="0"/>
      <dgm:spPr/>
      <dgm:t>
        <a:bodyPr/>
        <a:lstStyle/>
        <a:p>
          <a:endParaRPr lang="cs-CZ"/>
        </a:p>
      </dgm:t>
    </dgm:pt>
    <dgm:pt modelId="{4EBF961B-4FF0-4D33-931D-5CACB7501A6C}" type="pres">
      <dgm:prSet presAssocID="{4B03CD70-5A72-4DCE-8D1A-22E8BD567EA1}" presName="anchor1" presStyleCnt="0"/>
      <dgm:spPr/>
      <dgm:t>
        <a:bodyPr/>
        <a:lstStyle/>
        <a:p>
          <a:endParaRPr lang="cs-CZ"/>
        </a:p>
      </dgm:t>
    </dgm:pt>
    <dgm:pt modelId="{2B39F160-9527-4802-98C6-579CDCD5C2B8}" type="pres">
      <dgm:prSet presAssocID="{4B03CD70-5A72-4DCE-8D1A-22E8BD567EA1}" presName="backup1" presStyleCnt="0"/>
      <dgm:spPr/>
      <dgm:t>
        <a:bodyPr/>
        <a:lstStyle/>
        <a:p>
          <a:endParaRPr lang="cs-CZ"/>
        </a:p>
      </dgm:t>
    </dgm:pt>
    <dgm:pt modelId="{E7CD521D-D67E-47CB-B69D-3676057DDF54}" type="pres">
      <dgm:prSet presAssocID="{4B03CD70-5A72-4DCE-8D1A-22E8BD567EA1}" presName="preLine1" presStyleLbl="parChTrans1D1" presStyleIdx="6" presStyleCnt="8"/>
      <dgm:spPr>
        <a:ln w="76200">
          <a:solidFill>
            <a:srgbClr val="C00000"/>
          </a:solidFill>
          <a:headEnd type="none" w="med" len="med"/>
          <a:tailEnd type="triangle" w="med" len="med"/>
        </a:ln>
      </dgm:spPr>
      <dgm:t>
        <a:bodyPr/>
        <a:lstStyle/>
        <a:p>
          <a:endParaRPr lang="cs-CZ"/>
        </a:p>
      </dgm:t>
    </dgm:pt>
    <dgm:pt modelId="{6A3D4DA5-16F0-4971-9AD0-2BBC04C9E84D}" type="pres">
      <dgm:prSet presAssocID="{4B03CD70-5A72-4DCE-8D1A-22E8BD567EA1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C20126-1CC1-4AD5-B4EB-8275958480A2}" type="pres">
      <dgm:prSet presAssocID="{4B03CD70-5A72-4DCE-8D1A-22E8BD567EA1}" presName="postLine1" presStyleLbl="parChTrans1D1" presStyleIdx="7" presStyleCnt="8"/>
      <dgm:spPr>
        <a:ln w="76200">
          <a:solidFill>
            <a:srgbClr val="C00000"/>
          </a:solidFill>
          <a:headEnd type="triangle" w="med" len="med"/>
          <a:tailEnd type="none" w="med" len="med"/>
        </a:ln>
      </dgm:spPr>
      <dgm:t>
        <a:bodyPr/>
        <a:lstStyle/>
        <a:p>
          <a:endParaRPr lang="cs-CZ"/>
        </a:p>
      </dgm:t>
    </dgm:pt>
    <dgm:pt modelId="{C2E2D949-8EBC-4B79-A337-2DB2A1FC9418}" type="pres">
      <dgm:prSet presAssocID="{C22C5803-AE10-48F5-917A-D3649D6473E9}" presName="spPost1" presStyleCnt="0"/>
      <dgm:spPr/>
      <dgm:t>
        <a:bodyPr/>
        <a:lstStyle/>
        <a:p>
          <a:endParaRPr lang="cs-CZ"/>
        </a:p>
      </dgm:t>
    </dgm:pt>
    <dgm:pt modelId="{A98D9F73-D40F-4E37-ACC6-B734AEF265E6}" type="pres">
      <dgm:prSet presAssocID="{61F4E86B-4421-4DEA-9BBA-854EF5E9B0CC}" presName="parTx2" presStyleLbl="node1" presStyleIdx="1" presStyleCnt="3"/>
      <dgm:spPr/>
      <dgm:t>
        <a:bodyPr/>
        <a:lstStyle/>
        <a:p>
          <a:endParaRPr lang="cs-CZ"/>
        </a:p>
      </dgm:t>
    </dgm:pt>
    <dgm:pt modelId="{9AF8AAAF-154B-4FA8-AB98-6681A29AFBBC}" type="pres">
      <dgm:prSet presAssocID="{28852D70-DC71-4BB5-99B2-753100B2352B}" presName="parTx3" presStyleLbl="node1" presStyleIdx="2" presStyleCnt="3"/>
      <dgm:spPr/>
      <dgm:t>
        <a:bodyPr/>
        <a:lstStyle/>
        <a:p>
          <a:endParaRPr lang="cs-CZ"/>
        </a:p>
      </dgm:t>
    </dgm:pt>
  </dgm:ptLst>
  <dgm:cxnLst>
    <dgm:cxn modelId="{CE09B7AF-C190-43F9-A83D-83E874EEEE05}" srcId="{324180E7-6019-485A-9C91-C692FDDEF056}" destId="{61F4E86B-4421-4DEA-9BBA-854EF5E9B0CC}" srcOrd="1" destOrd="0" parTransId="{5911B56F-6730-4AEE-85C6-544E79A39087}" sibTransId="{E217968B-0541-496D-9D00-A2634C2A6779}"/>
    <dgm:cxn modelId="{AF4A3CF2-8E8A-4840-90F5-A0C244814CD0}" type="presOf" srcId="{61F4E86B-4421-4DEA-9BBA-854EF5E9B0CC}" destId="{A98D9F73-D40F-4E37-ACC6-B734AEF265E6}" srcOrd="0" destOrd="0" presId="urn:microsoft.com/office/officeart/2009/3/layout/SubStepProcess"/>
    <dgm:cxn modelId="{15A2F310-3930-41CE-86E9-BC4727758A52}" type="presOf" srcId="{4B03CD70-5A72-4DCE-8D1A-22E8BD567EA1}" destId="{6A3D4DA5-16F0-4971-9AD0-2BBC04C9E84D}" srcOrd="0" destOrd="0" presId="urn:microsoft.com/office/officeart/2009/3/layout/SubStepProcess"/>
    <dgm:cxn modelId="{31438B44-4884-4110-A729-30CC8549334A}" type="presOf" srcId="{324180E7-6019-485A-9C91-C692FDDEF056}" destId="{9617CB15-CF66-441D-953D-7F4DB6C1AE0C}" srcOrd="0" destOrd="0" presId="urn:microsoft.com/office/officeart/2009/3/layout/SubStepProcess"/>
    <dgm:cxn modelId="{2E997150-760C-43DF-93FE-01D6E1674F0B}" type="presOf" srcId="{CE8C9573-612F-4226-B21D-FB52795D406F}" destId="{AD6DFDDB-CB9C-4CF1-943E-4BA4722B3B7F}" srcOrd="0" destOrd="0" presId="urn:microsoft.com/office/officeart/2009/3/layout/SubStepProcess"/>
    <dgm:cxn modelId="{EE41A534-FED0-427B-9B4A-E738DF4D4013}" srcId="{C22C5803-AE10-48F5-917A-D3649D6473E9}" destId="{4B03CD70-5A72-4DCE-8D1A-22E8BD567EA1}" srcOrd="1" destOrd="0" parTransId="{DA016955-43B9-4CDE-A751-64034969BB8F}" sibTransId="{2393554B-D186-4D51-94B2-BD1FBEF2DE89}"/>
    <dgm:cxn modelId="{72862F0B-F9E9-4100-8EFA-E2033292D50F}" srcId="{324180E7-6019-485A-9C91-C692FDDEF056}" destId="{C22C5803-AE10-48F5-917A-D3649D6473E9}" srcOrd="0" destOrd="0" parTransId="{C972D646-14A1-408B-8C25-E4B4A3F70D8B}" sibTransId="{0699E5BD-60D9-4EE8-A6F8-61B7FC6F8130}"/>
    <dgm:cxn modelId="{6CA008DD-EA38-4A9C-AFA2-8C25604DF85C}" srcId="{324180E7-6019-485A-9C91-C692FDDEF056}" destId="{28852D70-DC71-4BB5-99B2-753100B2352B}" srcOrd="2" destOrd="0" parTransId="{113AEAA5-D7B8-48FB-9702-A2F7E41BE8D9}" sibTransId="{EDDEB0A0-107D-4138-8E58-C975C91A4919}"/>
    <dgm:cxn modelId="{71D8B255-8402-4D45-9FA1-A0DDE61E814D}" srcId="{C22C5803-AE10-48F5-917A-D3649D6473E9}" destId="{CE8C9573-612F-4226-B21D-FB52795D406F}" srcOrd="0" destOrd="0" parTransId="{9CDFC136-90AC-4955-AB5B-9E2C5D0ACA4F}" sibTransId="{4EC83893-8968-42CD-8E23-2D0C339F45F1}"/>
    <dgm:cxn modelId="{184A17E9-3242-488E-9829-8D72E7552A68}" type="presOf" srcId="{C22C5803-AE10-48F5-917A-D3649D6473E9}" destId="{1809A06D-701D-4191-90CF-4CCD53194EAD}" srcOrd="0" destOrd="0" presId="urn:microsoft.com/office/officeart/2009/3/layout/SubStepProcess"/>
    <dgm:cxn modelId="{FCFFD701-3DFB-4C7E-A86B-9D924AA61F60}" type="presOf" srcId="{28852D70-DC71-4BB5-99B2-753100B2352B}" destId="{9AF8AAAF-154B-4FA8-AB98-6681A29AFBBC}" srcOrd="0" destOrd="0" presId="urn:microsoft.com/office/officeart/2009/3/layout/SubStepProcess"/>
    <dgm:cxn modelId="{9412589D-DD32-4298-9770-9945A3C06D6C}" type="presParOf" srcId="{9617CB15-CF66-441D-953D-7F4DB6C1AE0C}" destId="{1809A06D-701D-4191-90CF-4CCD53194EAD}" srcOrd="0" destOrd="0" presId="urn:microsoft.com/office/officeart/2009/3/layout/SubStepProcess"/>
    <dgm:cxn modelId="{718E983A-D44D-4157-B730-531CCEAEA47A}" type="presParOf" srcId="{9617CB15-CF66-441D-953D-7F4DB6C1AE0C}" destId="{89D9DAD8-6966-4F20-A2DD-2791FC6C63D7}" srcOrd="1" destOrd="0" presId="urn:microsoft.com/office/officeart/2009/3/layout/SubStepProcess"/>
    <dgm:cxn modelId="{80351B1B-C7D2-41C9-B942-627F9826585A}" type="presParOf" srcId="{9617CB15-CF66-441D-953D-7F4DB6C1AE0C}" destId="{2098677B-6BA0-4C30-8889-0A92D2874C06}" srcOrd="2" destOrd="0" presId="urn:microsoft.com/office/officeart/2009/3/layout/SubStepProcess"/>
    <dgm:cxn modelId="{3174DFE3-93D0-48C7-B9AF-A0A51EB38C6B}" type="presParOf" srcId="{2098677B-6BA0-4C30-8889-0A92D2874C06}" destId="{967A6746-2F40-4754-A9EC-F2F8604C8BBB}" srcOrd="0" destOrd="0" presId="urn:microsoft.com/office/officeart/2009/3/layout/SubStepProcess"/>
    <dgm:cxn modelId="{7DF06CF3-E80C-4003-899D-8A70B838FE06}" type="presParOf" srcId="{2098677B-6BA0-4C30-8889-0A92D2874C06}" destId="{55378D18-01AC-46A5-9FD9-72F68BD05131}" srcOrd="1" destOrd="0" presId="urn:microsoft.com/office/officeart/2009/3/layout/SubStepProcess"/>
    <dgm:cxn modelId="{E4A54FF1-E6B7-431B-91AB-78E461D8C708}" type="presParOf" srcId="{2098677B-6BA0-4C30-8889-0A92D2874C06}" destId="{5DFDBF9F-166A-43B0-867B-E9A33E7E6F0A}" srcOrd="2" destOrd="0" presId="urn:microsoft.com/office/officeart/2009/3/layout/SubStepProcess"/>
    <dgm:cxn modelId="{D2C298C7-F87D-42A1-9299-DF023AA5CE1F}" type="presParOf" srcId="{5DFDBF9F-166A-43B0-867B-E9A33E7E6F0A}" destId="{F8DB5E21-8CCC-4F67-90EE-2EF493ADE616}" srcOrd="0" destOrd="0" presId="urn:microsoft.com/office/officeart/2009/3/layout/SubStepProcess"/>
    <dgm:cxn modelId="{9C191510-1852-4438-998E-15E8BF8FE099}" type="presParOf" srcId="{5DFDBF9F-166A-43B0-867B-E9A33E7E6F0A}" destId="{D5BC12D9-507F-4031-BC1C-6E399650BDA8}" srcOrd="1" destOrd="0" presId="urn:microsoft.com/office/officeart/2009/3/layout/SubStepProcess"/>
    <dgm:cxn modelId="{F3BED3D6-61D4-4C04-9141-380951F5EAC7}" type="presParOf" srcId="{5DFDBF9F-166A-43B0-867B-E9A33E7E6F0A}" destId="{E630F358-EED2-4E22-BA1A-C63148F4D9EE}" srcOrd="2" destOrd="0" presId="urn:microsoft.com/office/officeart/2009/3/layout/SubStepProcess"/>
    <dgm:cxn modelId="{A0D2A256-749D-4516-A8FF-611094226636}" type="presParOf" srcId="{5DFDBF9F-166A-43B0-867B-E9A33E7E6F0A}" destId="{AD6DFDDB-CB9C-4CF1-943E-4BA4722B3B7F}" srcOrd="3" destOrd="0" presId="urn:microsoft.com/office/officeart/2009/3/layout/SubStepProcess"/>
    <dgm:cxn modelId="{34963F82-F912-4011-A3BD-53A40E5A62BD}" type="presParOf" srcId="{5DFDBF9F-166A-43B0-867B-E9A33E7E6F0A}" destId="{17372BE5-C07D-4572-B786-4E99F4C7A68F}" srcOrd="4" destOrd="0" presId="urn:microsoft.com/office/officeart/2009/3/layout/SubStepProcess"/>
    <dgm:cxn modelId="{352045E4-B86B-4942-B103-DE43386FE8FD}" type="presParOf" srcId="{2098677B-6BA0-4C30-8889-0A92D2874C06}" destId="{08EC752B-A3B1-4249-B3CA-E9D37A0151CA}" srcOrd="3" destOrd="0" presId="urn:microsoft.com/office/officeart/2009/3/layout/SubStepProcess"/>
    <dgm:cxn modelId="{FE56AF5F-DCB9-4B58-A03D-141DBED45968}" type="presParOf" srcId="{2098677B-6BA0-4C30-8889-0A92D2874C06}" destId="{FE640173-25BF-4E2A-91E5-FD199F79FF97}" srcOrd="4" destOrd="0" presId="urn:microsoft.com/office/officeart/2009/3/layout/SubStepProcess"/>
    <dgm:cxn modelId="{40D25658-EF7D-4410-A37C-E9C2970EECB4}" type="presParOf" srcId="{2098677B-6BA0-4C30-8889-0A92D2874C06}" destId="{91FB75AC-5E42-4BD5-B186-EB0A89F62302}" srcOrd="5" destOrd="0" presId="urn:microsoft.com/office/officeart/2009/3/layout/SubStepProcess"/>
    <dgm:cxn modelId="{B68F5538-0E10-49A0-9F81-7CB15AAF426B}" type="presParOf" srcId="{91FB75AC-5E42-4BD5-B186-EB0A89F62302}" destId="{4EBF961B-4FF0-4D33-931D-5CACB7501A6C}" srcOrd="0" destOrd="0" presId="urn:microsoft.com/office/officeart/2009/3/layout/SubStepProcess"/>
    <dgm:cxn modelId="{47D0A976-6FB0-4CC1-9C1C-3C8D0770753B}" type="presParOf" srcId="{91FB75AC-5E42-4BD5-B186-EB0A89F62302}" destId="{2B39F160-9527-4802-98C6-579CDCD5C2B8}" srcOrd="1" destOrd="0" presId="urn:microsoft.com/office/officeart/2009/3/layout/SubStepProcess"/>
    <dgm:cxn modelId="{13CE175D-CDE5-4778-9AD3-41E004A65E53}" type="presParOf" srcId="{91FB75AC-5E42-4BD5-B186-EB0A89F62302}" destId="{E7CD521D-D67E-47CB-B69D-3676057DDF54}" srcOrd="2" destOrd="0" presId="urn:microsoft.com/office/officeart/2009/3/layout/SubStepProcess"/>
    <dgm:cxn modelId="{557F2E04-4EBB-4CAE-87E9-A04A83D585AA}" type="presParOf" srcId="{91FB75AC-5E42-4BD5-B186-EB0A89F62302}" destId="{6A3D4DA5-16F0-4971-9AD0-2BBC04C9E84D}" srcOrd="3" destOrd="0" presId="urn:microsoft.com/office/officeart/2009/3/layout/SubStepProcess"/>
    <dgm:cxn modelId="{F78FFD4F-51B0-4F90-8712-63DD5FA5CC48}" type="presParOf" srcId="{91FB75AC-5E42-4BD5-B186-EB0A89F62302}" destId="{9CC20126-1CC1-4AD5-B4EB-8275958480A2}" srcOrd="4" destOrd="0" presId="urn:microsoft.com/office/officeart/2009/3/layout/SubStepProcess"/>
    <dgm:cxn modelId="{FCC7E275-6483-438A-8B7E-8DE5D221EB95}" type="presParOf" srcId="{9617CB15-CF66-441D-953D-7F4DB6C1AE0C}" destId="{C2E2D949-8EBC-4B79-A337-2DB2A1FC9418}" srcOrd="3" destOrd="0" presId="urn:microsoft.com/office/officeart/2009/3/layout/SubStepProcess"/>
    <dgm:cxn modelId="{1E8220EF-9072-4336-85F7-BB010BD0180A}" type="presParOf" srcId="{9617CB15-CF66-441D-953D-7F4DB6C1AE0C}" destId="{A98D9F73-D40F-4E37-ACC6-B734AEF265E6}" srcOrd="4" destOrd="0" presId="urn:microsoft.com/office/officeart/2009/3/layout/SubStepProcess"/>
    <dgm:cxn modelId="{7B0F3E81-4BBD-4C3B-B39E-4E34E80C4DED}" type="presParOf" srcId="{9617CB15-CF66-441D-953D-7F4DB6C1AE0C}" destId="{9AF8AAAF-154B-4FA8-AB98-6681A29AFBBC}" srcOrd="5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10D5CFE-FBBB-4380-BEC0-86DA9D404F6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169A594-60BE-436A-A34A-3E2D00125E65}">
      <dgm:prSet phldrT="[Text]" custT="1"/>
      <dgm:spPr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800" dirty="0" smtClean="0">
              <a:solidFill>
                <a:srgbClr val="002060"/>
              </a:solidFill>
            </a:rPr>
            <a:t>1)</a:t>
          </a:r>
          <a:r>
            <a:rPr lang="cs-CZ" sz="1800" dirty="0" smtClean="0"/>
            <a:t> </a:t>
          </a:r>
          <a:r>
            <a:rPr lang="cs-CZ" sz="2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POPULARIZOVAT VaV A JEJICH VÝSLEDKY</a:t>
          </a:r>
          <a:endParaRPr lang="cs-CZ" sz="28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B2C8DD06-F632-49B1-8816-8F90EE38BD92}" type="parTrans" cxnId="{65E7DEEE-AE1C-4CBA-A4A3-41D527F1BEB2}">
      <dgm:prSet/>
      <dgm:spPr/>
      <dgm:t>
        <a:bodyPr/>
        <a:lstStyle/>
        <a:p>
          <a:endParaRPr lang="cs-CZ"/>
        </a:p>
      </dgm:t>
    </dgm:pt>
    <dgm:pt modelId="{845C1316-D339-435E-A02F-A4A6F2C38AF1}" type="sibTrans" cxnId="{65E7DEEE-AE1C-4CBA-A4A3-41D527F1BEB2}">
      <dgm:prSet/>
      <dgm:spPr/>
      <dgm:t>
        <a:bodyPr/>
        <a:lstStyle/>
        <a:p>
          <a:endParaRPr lang="cs-CZ"/>
        </a:p>
      </dgm:t>
    </dgm:pt>
    <dgm:pt modelId="{C7949FD6-6A83-4CA0-93C8-DC6146EEFABD}">
      <dgm:prSet phldrT="[Text]" custT="1"/>
      <dgm:spPr>
        <a:solidFill>
          <a:schemeClr val="bg1">
            <a:lumMod val="8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200" dirty="0" smtClean="0">
              <a:solidFill>
                <a:srgbClr val="002060"/>
              </a:solidFill>
            </a:rPr>
            <a:t>2)</a:t>
          </a:r>
          <a:r>
            <a:rPr lang="cs-CZ" sz="2200" dirty="0" smtClean="0"/>
            <a:t> </a:t>
          </a:r>
          <a:r>
            <a:rPr lang="cs-CZ" sz="2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PŘEDSTAVIT OSOBNOSTI VaV</a:t>
          </a:r>
          <a:endParaRPr lang="cs-CZ" sz="28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EDB9B9CF-C46B-4BFA-BCE9-5F212EF00D84}" type="parTrans" cxnId="{E3F13055-E88E-4089-9C43-D934F662A3AA}">
      <dgm:prSet/>
      <dgm:spPr/>
      <dgm:t>
        <a:bodyPr/>
        <a:lstStyle/>
        <a:p>
          <a:endParaRPr lang="cs-CZ"/>
        </a:p>
      </dgm:t>
    </dgm:pt>
    <dgm:pt modelId="{10E78F58-5DC3-4BE7-A355-3FA94D02C5EE}" type="sibTrans" cxnId="{E3F13055-E88E-4089-9C43-D934F662A3AA}">
      <dgm:prSet/>
      <dgm:spPr/>
      <dgm:t>
        <a:bodyPr/>
        <a:lstStyle/>
        <a:p>
          <a:endParaRPr lang="cs-CZ"/>
        </a:p>
      </dgm:t>
    </dgm:pt>
    <dgm:pt modelId="{34B7AB8A-4552-4DE0-8202-2644F84712E9}">
      <dgm:prSet phldrT="[Text]" custT="1"/>
      <dgm:spPr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700" dirty="0" smtClean="0">
              <a:solidFill>
                <a:srgbClr val="002060"/>
              </a:solidFill>
            </a:rPr>
            <a:t>3)</a:t>
          </a:r>
          <a:r>
            <a:rPr lang="cs-CZ" sz="2700" dirty="0" smtClean="0"/>
            <a:t> </a:t>
          </a:r>
          <a:r>
            <a:rPr lang="cs-CZ" sz="2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BUDOVAT IMAGE VaV</a:t>
          </a:r>
          <a:endParaRPr lang="cs-CZ" sz="28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8F71BE08-BD99-4419-A3FD-03ED6CC53563}" type="parTrans" cxnId="{D124D202-459F-4A3A-9B9D-A6E48656CF88}">
      <dgm:prSet/>
      <dgm:spPr/>
      <dgm:t>
        <a:bodyPr/>
        <a:lstStyle/>
        <a:p>
          <a:endParaRPr lang="cs-CZ"/>
        </a:p>
      </dgm:t>
    </dgm:pt>
    <dgm:pt modelId="{F66C9B26-507D-4361-8C5C-E103F63FEF0C}" type="sibTrans" cxnId="{D124D202-459F-4A3A-9B9D-A6E48656CF88}">
      <dgm:prSet/>
      <dgm:spPr/>
      <dgm:t>
        <a:bodyPr/>
        <a:lstStyle/>
        <a:p>
          <a:endParaRPr lang="cs-CZ"/>
        </a:p>
      </dgm:t>
    </dgm:pt>
    <dgm:pt modelId="{62FD65ED-5A29-4A26-98D3-D85508F3DB63}" type="pres">
      <dgm:prSet presAssocID="{210D5CFE-FBBB-4380-BEC0-86DA9D404F6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8CB6C7C-2B28-4B1C-8336-8185A4D5B604}" type="pres">
      <dgm:prSet presAssocID="{6169A594-60BE-436A-A34A-3E2D00125E65}" presName="parentLin" presStyleCnt="0"/>
      <dgm:spPr/>
    </dgm:pt>
    <dgm:pt modelId="{1C176B8D-D115-4C20-A4C4-043FC565D300}" type="pres">
      <dgm:prSet presAssocID="{6169A594-60BE-436A-A34A-3E2D00125E6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205844C1-79FA-471C-87C7-B2D3228420C9}" type="pres">
      <dgm:prSet presAssocID="{6169A594-60BE-436A-A34A-3E2D00125E65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F0C042-6505-420F-B502-C480DA1D5FE6}" type="pres">
      <dgm:prSet presAssocID="{6169A594-60BE-436A-A34A-3E2D00125E65}" presName="negativeSpace" presStyleCnt="0"/>
      <dgm:spPr/>
    </dgm:pt>
    <dgm:pt modelId="{D9E51F82-5D9E-474D-A812-BE5B3BDA58CF}" type="pres">
      <dgm:prSet presAssocID="{6169A594-60BE-436A-A34A-3E2D00125E65}" presName="childText" presStyleLbl="conFgAcc1" presStyleIdx="0" presStyleCnt="3">
        <dgm:presLayoutVars>
          <dgm:bulletEnabled val="1"/>
        </dgm:presLayoutVars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25F5194D-317A-4849-9C7E-FC33EC62084D}" type="pres">
      <dgm:prSet presAssocID="{845C1316-D339-435E-A02F-A4A6F2C38AF1}" presName="spaceBetweenRectangles" presStyleCnt="0"/>
      <dgm:spPr/>
    </dgm:pt>
    <dgm:pt modelId="{FCA580D4-1755-40A1-B38D-DB3794CB2487}" type="pres">
      <dgm:prSet presAssocID="{C7949FD6-6A83-4CA0-93C8-DC6146EEFABD}" presName="parentLin" presStyleCnt="0"/>
      <dgm:spPr/>
    </dgm:pt>
    <dgm:pt modelId="{A47F3E07-AADF-486A-9626-4EDBA0CC2EEF}" type="pres">
      <dgm:prSet presAssocID="{C7949FD6-6A83-4CA0-93C8-DC6146EEFABD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687EC3F-476B-4B8E-9E4D-445521826AD4}" type="pres">
      <dgm:prSet presAssocID="{C7949FD6-6A83-4CA0-93C8-DC6146EEFABD}" presName="parentText" presStyleLbl="node1" presStyleIdx="1" presStyleCnt="3" custScaleX="10770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7A46DE-C0CF-49E9-B85C-078906FED97C}" type="pres">
      <dgm:prSet presAssocID="{C7949FD6-6A83-4CA0-93C8-DC6146EEFABD}" presName="negativeSpace" presStyleCnt="0"/>
      <dgm:spPr/>
    </dgm:pt>
    <dgm:pt modelId="{F85F073D-D20A-42A0-9B47-3780228F02EB}" type="pres">
      <dgm:prSet presAssocID="{C7949FD6-6A83-4CA0-93C8-DC6146EEFABD}" presName="childText" presStyleLbl="conFgAcc1" presStyleIdx="1" presStyleCnt="3">
        <dgm:presLayoutVars>
          <dgm:bulletEnabled val="1"/>
        </dgm:presLayoutVars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3914D0D5-6658-49F1-8F0F-9DEC9A75982E}" type="pres">
      <dgm:prSet presAssocID="{10E78F58-5DC3-4BE7-A355-3FA94D02C5EE}" presName="spaceBetweenRectangles" presStyleCnt="0"/>
      <dgm:spPr/>
    </dgm:pt>
    <dgm:pt modelId="{AFE747BA-AAA1-43C9-ABC1-D230FA94F4DE}" type="pres">
      <dgm:prSet presAssocID="{34B7AB8A-4552-4DE0-8202-2644F84712E9}" presName="parentLin" presStyleCnt="0"/>
      <dgm:spPr/>
    </dgm:pt>
    <dgm:pt modelId="{7F2C86C1-6254-4D95-B8E9-56992B066168}" type="pres">
      <dgm:prSet presAssocID="{34B7AB8A-4552-4DE0-8202-2644F84712E9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4AFFBA10-EDA6-44B2-BAB8-9CA48A30631D}" type="pres">
      <dgm:prSet presAssocID="{34B7AB8A-4552-4DE0-8202-2644F84712E9}" presName="parentText" presStyleLbl="node1" presStyleIdx="2" presStyleCnt="3" custScaleX="8548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62E4AC-A5D2-4499-ADBF-4268217F1E02}" type="pres">
      <dgm:prSet presAssocID="{34B7AB8A-4552-4DE0-8202-2644F84712E9}" presName="negativeSpace" presStyleCnt="0"/>
      <dgm:spPr/>
    </dgm:pt>
    <dgm:pt modelId="{BF9296E9-EE6B-4058-9DFE-12DB89026550}" type="pres">
      <dgm:prSet presAssocID="{34B7AB8A-4552-4DE0-8202-2644F84712E9}" presName="childText" presStyleLbl="conFgAcc1" presStyleIdx="2" presStyleCnt="3">
        <dgm:presLayoutVars>
          <dgm:bulletEnabled val="1"/>
        </dgm:presLayoutVars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</dgm:ptLst>
  <dgm:cxnLst>
    <dgm:cxn modelId="{70DAB707-2D22-4530-8710-E7B645CB2B26}" type="presOf" srcId="{6169A594-60BE-436A-A34A-3E2D00125E65}" destId="{205844C1-79FA-471C-87C7-B2D3228420C9}" srcOrd="1" destOrd="0" presId="urn:microsoft.com/office/officeart/2005/8/layout/list1"/>
    <dgm:cxn modelId="{8C4AF4DA-FAE8-4813-BD84-FA46A24A6B1D}" type="presOf" srcId="{C7949FD6-6A83-4CA0-93C8-DC6146EEFABD}" destId="{8687EC3F-476B-4B8E-9E4D-445521826AD4}" srcOrd="1" destOrd="0" presId="urn:microsoft.com/office/officeart/2005/8/layout/list1"/>
    <dgm:cxn modelId="{E68075AA-BFE0-4567-B4F0-A25ED1653659}" type="presOf" srcId="{210D5CFE-FBBB-4380-BEC0-86DA9D404F64}" destId="{62FD65ED-5A29-4A26-98D3-D85508F3DB63}" srcOrd="0" destOrd="0" presId="urn:microsoft.com/office/officeart/2005/8/layout/list1"/>
    <dgm:cxn modelId="{D124D202-459F-4A3A-9B9D-A6E48656CF88}" srcId="{210D5CFE-FBBB-4380-BEC0-86DA9D404F64}" destId="{34B7AB8A-4552-4DE0-8202-2644F84712E9}" srcOrd="2" destOrd="0" parTransId="{8F71BE08-BD99-4419-A3FD-03ED6CC53563}" sibTransId="{F66C9B26-507D-4361-8C5C-E103F63FEF0C}"/>
    <dgm:cxn modelId="{E9989D63-08DF-4C92-98F8-29FAF87DCD2F}" type="presOf" srcId="{34B7AB8A-4552-4DE0-8202-2644F84712E9}" destId="{7F2C86C1-6254-4D95-B8E9-56992B066168}" srcOrd="0" destOrd="0" presId="urn:microsoft.com/office/officeart/2005/8/layout/list1"/>
    <dgm:cxn modelId="{1E6D000C-32F9-4691-887E-EDB19A022830}" type="presOf" srcId="{C7949FD6-6A83-4CA0-93C8-DC6146EEFABD}" destId="{A47F3E07-AADF-486A-9626-4EDBA0CC2EEF}" srcOrd="0" destOrd="0" presId="urn:microsoft.com/office/officeart/2005/8/layout/list1"/>
    <dgm:cxn modelId="{9FB65ACA-E372-4333-9197-10975C293406}" type="presOf" srcId="{6169A594-60BE-436A-A34A-3E2D00125E65}" destId="{1C176B8D-D115-4C20-A4C4-043FC565D300}" srcOrd="0" destOrd="0" presId="urn:microsoft.com/office/officeart/2005/8/layout/list1"/>
    <dgm:cxn modelId="{92B8C07B-5933-4611-AA02-D4F73F2B6006}" type="presOf" srcId="{34B7AB8A-4552-4DE0-8202-2644F84712E9}" destId="{4AFFBA10-EDA6-44B2-BAB8-9CA48A30631D}" srcOrd="1" destOrd="0" presId="urn:microsoft.com/office/officeart/2005/8/layout/list1"/>
    <dgm:cxn modelId="{65E7DEEE-AE1C-4CBA-A4A3-41D527F1BEB2}" srcId="{210D5CFE-FBBB-4380-BEC0-86DA9D404F64}" destId="{6169A594-60BE-436A-A34A-3E2D00125E65}" srcOrd="0" destOrd="0" parTransId="{B2C8DD06-F632-49B1-8816-8F90EE38BD92}" sibTransId="{845C1316-D339-435E-A02F-A4A6F2C38AF1}"/>
    <dgm:cxn modelId="{E3F13055-E88E-4089-9C43-D934F662A3AA}" srcId="{210D5CFE-FBBB-4380-BEC0-86DA9D404F64}" destId="{C7949FD6-6A83-4CA0-93C8-DC6146EEFABD}" srcOrd="1" destOrd="0" parTransId="{EDB9B9CF-C46B-4BFA-BCE9-5F212EF00D84}" sibTransId="{10E78F58-5DC3-4BE7-A355-3FA94D02C5EE}"/>
    <dgm:cxn modelId="{6CA1D184-ED4A-449A-AD04-86B5EB65F8FA}" type="presParOf" srcId="{62FD65ED-5A29-4A26-98D3-D85508F3DB63}" destId="{68CB6C7C-2B28-4B1C-8336-8185A4D5B604}" srcOrd="0" destOrd="0" presId="urn:microsoft.com/office/officeart/2005/8/layout/list1"/>
    <dgm:cxn modelId="{4A005BE3-AF7B-4D8A-8EF7-7FE0BB17396B}" type="presParOf" srcId="{68CB6C7C-2B28-4B1C-8336-8185A4D5B604}" destId="{1C176B8D-D115-4C20-A4C4-043FC565D300}" srcOrd="0" destOrd="0" presId="urn:microsoft.com/office/officeart/2005/8/layout/list1"/>
    <dgm:cxn modelId="{DE7AE476-ECC7-414E-820D-B731A575A499}" type="presParOf" srcId="{68CB6C7C-2B28-4B1C-8336-8185A4D5B604}" destId="{205844C1-79FA-471C-87C7-B2D3228420C9}" srcOrd="1" destOrd="0" presId="urn:microsoft.com/office/officeart/2005/8/layout/list1"/>
    <dgm:cxn modelId="{7B953173-1BC4-432C-BCAA-44C91D6C74C8}" type="presParOf" srcId="{62FD65ED-5A29-4A26-98D3-D85508F3DB63}" destId="{45F0C042-6505-420F-B502-C480DA1D5FE6}" srcOrd="1" destOrd="0" presId="urn:microsoft.com/office/officeart/2005/8/layout/list1"/>
    <dgm:cxn modelId="{668A802B-A81F-46BD-809B-A33CCD7D18C0}" type="presParOf" srcId="{62FD65ED-5A29-4A26-98D3-D85508F3DB63}" destId="{D9E51F82-5D9E-474D-A812-BE5B3BDA58CF}" srcOrd="2" destOrd="0" presId="urn:microsoft.com/office/officeart/2005/8/layout/list1"/>
    <dgm:cxn modelId="{38FA3949-BC78-4155-91DF-9436A8B8A28D}" type="presParOf" srcId="{62FD65ED-5A29-4A26-98D3-D85508F3DB63}" destId="{25F5194D-317A-4849-9C7E-FC33EC62084D}" srcOrd="3" destOrd="0" presId="urn:microsoft.com/office/officeart/2005/8/layout/list1"/>
    <dgm:cxn modelId="{653C8DF8-8054-4A60-8C7D-0CB5BBA8C4D9}" type="presParOf" srcId="{62FD65ED-5A29-4A26-98D3-D85508F3DB63}" destId="{FCA580D4-1755-40A1-B38D-DB3794CB2487}" srcOrd="4" destOrd="0" presId="urn:microsoft.com/office/officeart/2005/8/layout/list1"/>
    <dgm:cxn modelId="{F57AF0CD-05D9-402D-8829-47AFEAB3C37A}" type="presParOf" srcId="{FCA580D4-1755-40A1-B38D-DB3794CB2487}" destId="{A47F3E07-AADF-486A-9626-4EDBA0CC2EEF}" srcOrd="0" destOrd="0" presId="urn:microsoft.com/office/officeart/2005/8/layout/list1"/>
    <dgm:cxn modelId="{F1D0AB69-BA46-4F0C-A5AD-C2DF8AA5653C}" type="presParOf" srcId="{FCA580D4-1755-40A1-B38D-DB3794CB2487}" destId="{8687EC3F-476B-4B8E-9E4D-445521826AD4}" srcOrd="1" destOrd="0" presId="urn:microsoft.com/office/officeart/2005/8/layout/list1"/>
    <dgm:cxn modelId="{B1896C39-E481-475D-8573-87315C9CAF9F}" type="presParOf" srcId="{62FD65ED-5A29-4A26-98D3-D85508F3DB63}" destId="{957A46DE-C0CF-49E9-B85C-078906FED97C}" srcOrd="5" destOrd="0" presId="urn:microsoft.com/office/officeart/2005/8/layout/list1"/>
    <dgm:cxn modelId="{A9361111-4B2D-4E97-99F0-C53A4393D96E}" type="presParOf" srcId="{62FD65ED-5A29-4A26-98D3-D85508F3DB63}" destId="{F85F073D-D20A-42A0-9B47-3780228F02EB}" srcOrd="6" destOrd="0" presId="urn:microsoft.com/office/officeart/2005/8/layout/list1"/>
    <dgm:cxn modelId="{BC63A19B-2277-411C-A848-78DECD690D25}" type="presParOf" srcId="{62FD65ED-5A29-4A26-98D3-D85508F3DB63}" destId="{3914D0D5-6658-49F1-8F0F-9DEC9A75982E}" srcOrd="7" destOrd="0" presId="urn:microsoft.com/office/officeart/2005/8/layout/list1"/>
    <dgm:cxn modelId="{140376D7-BF15-4831-9509-86D7393B2280}" type="presParOf" srcId="{62FD65ED-5A29-4A26-98D3-D85508F3DB63}" destId="{AFE747BA-AAA1-43C9-ABC1-D230FA94F4DE}" srcOrd="8" destOrd="0" presId="urn:microsoft.com/office/officeart/2005/8/layout/list1"/>
    <dgm:cxn modelId="{3D6FF4E9-C226-4F4E-AF72-8A915F3B83F4}" type="presParOf" srcId="{AFE747BA-AAA1-43C9-ABC1-D230FA94F4DE}" destId="{7F2C86C1-6254-4D95-B8E9-56992B066168}" srcOrd="0" destOrd="0" presId="urn:microsoft.com/office/officeart/2005/8/layout/list1"/>
    <dgm:cxn modelId="{CAC051ED-D778-4C64-A93F-657E1DAC8C50}" type="presParOf" srcId="{AFE747BA-AAA1-43C9-ABC1-D230FA94F4DE}" destId="{4AFFBA10-EDA6-44B2-BAB8-9CA48A30631D}" srcOrd="1" destOrd="0" presId="urn:microsoft.com/office/officeart/2005/8/layout/list1"/>
    <dgm:cxn modelId="{8A74746C-B923-49D0-AA66-8E6B3D75038F}" type="presParOf" srcId="{62FD65ED-5A29-4A26-98D3-D85508F3DB63}" destId="{8E62E4AC-A5D2-4499-ADBF-4268217F1E02}" srcOrd="9" destOrd="0" presId="urn:microsoft.com/office/officeart/2005/8/layout/list1"/>
    <dgm:cxn modelId="{C70EADA1-9A61-4B63-8105-0A35423F14D1}" type="presParOf" srcId="{62FD65ED-5A29-4A26-98D3-D85508F3DB63}" destId="{BF9296E9-EE6B-4058-9DFE-12DB89026550}" srcOrd="10" destOrd="0" presId="urn:microsoft.com/office/officeart/2005/8/layout/list1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34A773B-88A1-49E3-A724-CA60273380E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209EB7F-43DD-4CEE-AEBC-5A48F1C1A8A8}">
      <dgm:prSet phldrT="[Text]" custT="1"/>
      <dgm:spPr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4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MARKETING VaV</a:t>
          </a:r>
          <a:endParaRPr lang="cs-CZ" sz="24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BBF30526-28BE-4A6C-B569-543F5E80CD85}" type="parTrans" cxnId="{21AD75D3-AC3D-4EE8-912F-955897A37B30}">
      <dgm:prSet/>
      <dgm:spPr/>
      <dgm:t>
        <a:bodyPr/>
        <a:lstStyle/>
        <a:p>
          <a:endParaRPr lang="cs-CZ"/>
        </a:p>
      </dgm:t>
    </dgm:pt>
    <dgm:pt modelId="{C2C069D1-D53B-4CDA-97A6-45B25EBD0737}" type="sibTrans" cxnId="{21AD75D3-AC3D-4EE8-912F-955897A37B30}">
      <dgm:prSet/>
      <dgm:spPr/>
      <dgm:t>
        <a:bodyPr/>
        <a:lstStyle/>
        <a:p>
          <a:endParaRPr lang="cs-CZ"/>
        </a:p>
      </dgm:t>
    </dgm:pt>
    <dgm:pt modelId="{37F664BA-3420-45D7-8411-79174866B318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8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1. POPULARIZACE PROCESU VaV  </a:t>
          </a:r>
        </a:p>
        <a:p>
          <a:r>
            <a:rPr lang="cs-CZ" sz="18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2. OSOBNOSTI VaV </a:t>
          </a:r>
          <a:endParaRPr lang="cs-CZ" sz="18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48B399F4-D8C2-4513-AE25-7D58A5C95824}" type="parTrans" cxnId="{ECB607F1-D5F1-40A7-B7BE-09B3CA7F1050}">
      <dgm:prSet/>
      <dgm:spPr/>
      <dgm:t>
        <a:bodyPr/>
        <a:lstStyle/>
        <a:p>
          <a:endParaRPr lang="cs-CZ"/>
        </a:p>
      </dgm:t>
    </dgm:pt>
    <dgm:pt modelId="{23939DF6-C286-459B-8AD2-40AAF64A2395}" type="sibTrans" cxnId="{ECB607F1-D5F1-40A7-B7BE-09B3CA7F1050}">
      <dgm:prSet/>
      <dgm:spPr/>
      <dgm:t>
        <a:bodyPr/>
        <a:lstStyle/>
        <a:p>
          <a:endParaRPr lang="cs-CZ"/>
        </a:p>
      </dgm:t>
    </dgm:pt>
    <dgm:pt modelId="{B4014A94-9991-4DD0-857D-C7B10D6ADE61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8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3. VÝSLEDKY VaV</a:t>
          </a:r>
        </a:p>
        <a:p>
          <a:r>
            <a:rPr lang="cs-CZ" sz="18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4. SPOLUPRÁCE S PRAXÍ</a:t>
          </a:r>
          <a:endParaRPr lang="cs-CZ" sz="18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EC947BFC-72CE-499E-AAD9-998AAA5E7AAD}" type="parTrans" cxnId="{7F43B048-B999-4BB8-B8F5-54A2F27D7B9D}">
      <dgm:prSet/>
      <dgm:spPr/>
      <dgm:t>
        <a:bodyPr/>
        <a:lstStyle/>
        <a:p>
          <a:endParaRPr lang="cs-CZ"/>
        </a:p>
      </dgm:t>
    </dgm:pt>
    <dgm:pt modelId="{480381A9-A2DD-4BEA-AE06-884B811563DC}" type="sibTrans" cxnId="{7F43B048-B999-4BB8-B8F5-54A2F27D7B9D}">
      <dgm:prSet/>
      <dgm:spPr/>
      <dgm:t>
        <a:bodyPr/>
        <a:lstStyle/>
        <a:p>
          <a:endParaRPr lang="cs-CZ"/>
        </a:p>
      </dgm:t>
    </dgm:pt>
    <dgm:pt modelId="{3B2586C7-9FEF-43C8-97FF-8CFB8453E2EA}">
      <dgm:prSet phldrT="[Text]" custT="1"/>
      <dgm:spPr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4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IMAGE VaV</a:t>
          </a:r>
          <a:endParaRPr lang="cs-CZ" sz="24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D18F77CF-AAB9-4A79-B802-28BAD1A76329}" type="parTrans" cxnId="{A355D4B7-AF6C-44EF-B350-C5C69C8922AE}">
      <dgm:prSet/>
      <dgm:spPr/>
      <dgm:t>
        <a:bodyPr/>
        <a:lstStyle/>
        <a:p>
          <a:endParaRPr lang="cs-CZ"/>
        </a:p>
      </dgm:t>
    </dgm:pt>
    <dgm:pt modelId="{84BCCAF8-7D85-4A51-A1D6-8C5C31280D4F}" type="sibTrans" cxnId="{A355D4B7-AF6C-44EF-B350-C5C69C8922AE}">
      <dgm:prSet/>
      <dgm:spPr/>
      <dgm:t>
        <a:bodyPr/>
        <a:lstStyle/>
        <a:p>
          <a:endParaRPr lang="cs-CZ"/>
        </a:p>
      </dgm:t>
    </dgm:pt>
    <dgm:pt modelId="{84F1A37D-D728-456A-B128-6DCC9D854232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ZDROJE</a:t>
          </a:r>
          <a:endParaRPr lang="cs-CZ" sz="20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5CCAB679-C66F-4626-B8FE-307F72BF535B}" type="parTrans" cxnId="{AF49BC2A-8346-4AD5-8574-2086E4F935A3}">
      <dgm:prSet/>
      <dgm:spPr/>
      <dgm:t>
        <a:bodyPr/>
        <a:lstStyle/>
        <a:p>
          <a:endParaRPr lang="cs-CZ"/>
        </a:p>
      </dgm:t>
    </dgm:pt>
    <dgm:pt modelId="{A0664E93-9B1D-4CC4-8A78-4A63CBB16BA5}" type="sibTrans" cxnId="{AF49BC2A-8346-4AD5-8574-2086E4F935A3}">
      <dgm:prSet/>
      <dgm:spPr/>
      <dgm:t>
        <a:bodyPr/>
        <a:lstStyle/>
        <a:p>
          <a:endParaRPr lang="cs-CZ"/>
        </a:p>
      </dgm:t>
    </dgm:pt>
    <dgm:pt modelId="{198A3B05-623B-429B-BDF4-63F8C39AA487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ZDROJE</a:t>
          </a:r>
          <a:endParaRPr lang="cs-CZ" sz="20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DF0E4880-DD5C-4D26-A8B1-EAC5ED12C9B3}" type="parTrans" cxnId="{E6C995AB-C9D7-4487-B022-EE926C858031}">
      <dgm:prSet/>
      <dgm:spPr/>
      <dgm:t>
        <a:bodyPr/>
        <a:lstStyle/>
        <a:p>
          <a:endParaRPr lang="cs-CZ"/>
        </a:p>
      </dgm:t>
    </dgm:pt>
    <dgm:pt modelId="{0F9D2D29-B346-46CB-84F9-7A5B60200FFA}" type="sibTrans" cxnId="{E6C995AB-C9D7-4487-B022-EE926C858031}">
      <dgm:prSet/>
      <dgm:spPr/>
      <dgm:t>
        <a:bodyPr/>
        <a:lstStyle/>
        <a:p>
          <a:endParaRPr lang="cs-CZ"/>
        </a:p>
      </dgm:t>
    </dgm:pt>
    <dgm:pt modelId="{29105293-52B6-4D30-A041-0A9D5A413F7E}">
      <dgm:prSet phldrT="[Text]" custT="1"/>
      <dgm:spPr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LIDSKÉ * FINANČNÍ * VYBAVENÍ</a:t>
          </a:r>
          <a:endParaRPr lang="cs-CZ" sz="20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CA7EE5C8-0E6E-480B-B3CD-8E5F0AD8297A}" type="parTrans" cxnId="{4E4C50FE-1132-4A8F-9DC8-7CAC0E5868BB}">
      <dgm:prSet/>
      <dgm:spPr/>
      <dgm:t>
        <a:bodyPr/>
        <a:lstStyle/>
        <a:p>
          <a:endParaRPr lang="cs-CZ"/>
        </a:p>
      </dgm:t>
    </dgm:pt>
    <dgm:pt modelId="{7C1048D1-8C6D-4A4E-BFA9-892E0711F3AF}" type="sibTrans" cxnId="{4E4C50FE-1132-4A8F-9DC8-7CAC0E5868BB}">
      <dgm:prSet/>
      <dgm:spPr/>
      <dgm:t>
        <a:bodyPr/>
        <a:lstStyle/>
        <a:p>
          <a:endParaRPr lang="cs-CZ"/>
        </a:p>
      </dgm:t>
    </dgm:pt>
    <dgm:pt modelId="{2852F4DB-3403-4D17-B792-B7758612CFDE}">
      <dgm:prSet phldrT="[Text]" custT="1"/>
      <dgm:spPr>
        <a:solidFill>
          <a:schemeClr val="accent2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TALENTI * VÝZKUMNÍCI</a:t>
          </a:r>
          <a:endParaRPr lang="cs-CZ" sz="16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D9D53F09-7A9D-47AD-84C8-133903EC1D01}" type="parTrans" cxnId="{B2E2D586-7232-47D5-9A0C-071424C35E1A}">
      <dgm:prSet/>
      <dgm:spPr/>
      <dgm:t>
        <a:bodyPr/>
        <a:lstStyle/>
        <a:p>
          <a:endParaRPr lang="cs-CZ"/>
        </a:p>
      </dgm:t>
    </dgm:pt>
    <dgm:pt modelId="{BF267769-A1C5-4B1F-81C9-15237CA507D9}" type="sibTrans" cxnId="{B2E2D586-7232-47D5-9A0C-071424C35E1A}">
      <dgm:prSet/>
      <dgm:spPr/>
      <dgm:t>
        <a:bodyPr/>
        <a:lstStyle/>
        <a:p>
          <a:endParaRPr lang="cs-CZ"/>
        </a:p>
      </dgm:t>
    </dgm:pt>
    <dgm:pt modelId="{9D745836-419A-4DE9-928C-528FFA494CAD}">
      <dgm:prSet phldrT="[Text]" custT="1"/>
      <dgm:spPr>
        <a:solidFill>
          <a:schemeClr val="accent2">
            <a:lumMod val="40000"/>
            <a:lumOff val="6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GRANTY * SOUKROMÉ FINANCE</a:t>
          </a:r>
          <a:endParaRPr lang="cs-CZ" sz="16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ACFF5371-8BEC-4C6D-8B67-69C351747F2B}" type="parTrans" cxnId="{C1A4F49B-2318-463C-827F-2CF346163206}">
      <dgm:prSet/>
      <dgm:spPr/>
      <dgm:t>
        <a:bodyPr/>
        <a:lstStyle/>
        <a:p>
          <a:endParaRPr lang="cs-CZ"/>
        </a:p>
      </dgm:t>
    </dgm:pt>
    <dgm:pt modelId="{F4280BC5-3A57-4554-A2D4-738E3B0BF6A8}" type="sibTrans" cxnId="{C1A4F49B-2318-463C-827F-2CF346163206}">
      <dgm:prSet/>
      <dgm:spPr/>
      <dgm:t>
        <a:bodyPr/>
        <a:lstStyle/>
        <a:p>
          <a:endParaRPr lang="cs-CZ"/>
        </a:p>
      </dgm:t>
    </dgm:pt>
    <dgm:pt modelId="{35422FA5-FB8A-4FA4-AC8D-FE493BA269BC}" type="pres">
      <dgm:prSet presAssocID="{034A773B-88A1-49E3-A724-CA60273380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66ACDD4-1EBE-42B9-BA5E-F0F1E60955F3}" type="pres">
      <dgm:prSet presAssocID="{29105293-52B6-4D30-A041-0A9D5A413F7E}" presName="boxAndChildren" presStyleCnt="0"/>
      <dgm:spPr/>
    </dgm:pt>
    <dgm:pt modelId="{A09A6A77-3E08-4023-B93A-0B9433FFD8B1}" type="pres">
      <dgm:prSet presAssocID="{29105293-52B6-4D30-A041-0A9D5A413F7E}" presName="parentTextBox" presStyleLbl="node1" presStyleIdx="0" presStyleCnt="3"/>
      <dgm:spPr/>
      <dgm:t>
        <a:bodyPr/>
        <a:lstStyle/>
        <a:p>
          <a:endParaRPr lang="cs-CZ"/>
        </a:p>
      </dgm:t>
    </dgm:pt>
    <dgm:pt modelId="{E74C47B4-9E46-40FB-A6BC-C266A0E9B278}" type="pres">
      <dgm:prSet presAssocID="{29105293-52B6-4D30-A041-0A9D5A413F7E}" presName="entireBox" presStyleLbl="node1" presStyleIdx="0" presStyleCnt="3" custLinFactNeighborX="258" custLinFactNeighborY="-2443"/>
      <dgm:spPr/>
      <dgm:t>
        <a:bodyPr/>
        <a:lstStyle/>
        <a:p>
          <a:endParaRPr lang="cs-CZ"/>
        </a:p>
      </dgm:t>
    </dgm:pt>
    <dgm:pt modelId="{0405ADEF-DD1A-4245-8BDC-9646C89F7E45}" type="pres">
      <dgm:prSet presAssocID="{29105293-52B6-4D30-A041-0A9D5A413F7E}" presName="descendantBox" presStyleCnt="0"/>
      <dgm:spPr/>
    </dgm:pt>
    <dgm:pt modelId="{1996CBFA-F7EB-4CE3-8971-9003E688052F}" type="pres">
      <dgm:prSet presAssocID="{2852F4DB-3403-4D17-B792-B7758612CFDE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9E9947-C9AE-4059-9390-6AE2C474729C}" type="pres">
      <dgm:prSet presAssocID="{9D745836-419A-4DE9-928C-528FFA494CAD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7CA510-7D27-4718-A0D4-0630B782778C}" type="pres">
      <dgm:prSet presAssocID="{84BCCAF8-7D85-4A51-A1D6-8C5C31280D4F}" presName="sp" presStyleCnt="0"/>
      <dgm:spPr/>
    </dgm:pt>
    <dgm:pt modelId="{22B228B2-4AC1-4140-8134-5A183A8FB115}" type="pres">
      <dgm:prSet presAssocID="{3B2586C7-9FEF-43C8-97FF-8CFB8453E2EA}" presName="arrowAndChildren" presStyleCnt="0"/>
      <dgm:spPr/>
    </dgm:pt>
    <dgm:pt modelId="{B65C243B-F0F0-49BC-8F26-0DC044366726}" type="pres">
      <dgm:prSet presAssocID="{3B2586C7-9FEF-43C8-97FF-8CFB8453E2EA}" presName="parentTextArrow" presStyleLbl="node1" presStyleIdx="0" presStyleCnt="3"/>
      <dgm:spPr/>
      <dgm:t>
        <a:bodyPr/>
        <a:lstStyle/>
        <a:p>
          <a:endParaRPr lang="cs-CZ"/>
        </a:p>
      </dgm:t>
    </dgm:pt>
    <dgm:pt modelId="{8D5B8641-112B-4FEA-B29A-7A1674AD766D}" type="pres">
      <dgm:prSet presAssocID="{3B2586C7-9FEF-43C8-97FF-8CFB8453E2EA}" presName="arrow" presStyleLbl="node1" presStyleIdx="1" presStyleCnt="3"/>
      <dgm:spPr/>
      <dgm:t>
        <a:bodyPr/>
        <a:lstStyle/>
        <a:p>
          <a:endParaRPr lang="cs-CZ"/>
        </a:p>
      </dgm:t>
    </dgm:pt>
    <dgm:pt modelId="{907BA275-0150-48A6-87F8-0C95478C39E7}" type="pres">
      <dgm:prSet presAssocID="{3B2586C7-9FEF-43C8-97FF-8CFB8453E2EA}" presName="descendantArrow" presStyleCnt="0"/>
      <dgm:spPr/>
    </dgm:pt>
    <dgm:pt modelId="{3FD59583-73CC-4EC7-A971-18E5B10C2BF1}" type="pres">
      <dgm:prSet presAssocID="{84F1A37D-D728-456A-B128-6DCC9D854232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D5D84C-C174-492A-946C-BE3F6C4E52F7}" type="pres">
      <dgm:prSet presAssocID="{198A3B05-623B-429B-BDF4-63F8C39AA487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23B5D6-E6F2-424F-8047-8C70714B00E2}" type="pres">
      <dgm:prSet presAssocID="{C2C069D1-D53B-4CDA-97A6-45B25EBD0737}" presName="sp" presStyleCnt="0"/>
      <dgm:spPr/>
    </dgm:pt>
    <dgm:pt modelId="{30055106-BE7E-4D4D-AA04-5D798E0AF376}" type="pres">
      <dgm:prSet presAssocID="{A209EB7F-43DD-4CEE-AEBC-5A48F1C1A8A8}" presName="arrowAndChildren" presStyleCnt="0"/>
      <dgm:spPr/>
    </dgm:pt>
    <dgm:pt modelId="{E12A7F7E-C7CB-4F47-9BD2-C4CF83E42AB0}" type="pres">
      <dgm:prSet presAssocID="{A209EB7F-43DD-4CEE-AEBC-5A48F1C1A8A8}" presName="parentTextArrow" presStyleLbl="node1" presStyleIdx="1" presStyleCnt="3"/>
      <dgm:spPr/>
      <dgm:t>
        <a:bodyPr/>
        <a:lstStyle/>
        <a:p>
          <a:endParaRPr lang="cs-CZ"/>
        </a:p>
      </dgm:t>
    </dgm:pt>
    <dgm:pt modelId="{8D49B427-75F4-4761-B190-15D499C6C648}" type="pres">
      <dgm:prSet presAssocID="{A209EB7F-43DD-4CEE-AEBC-5A48F1C1A8A8}" presName="arrow" presStyleLbl="node1" presStyleIdx="2" presStyleCnt="3"/>
      <dgm:spPr/>
      <dgm:t>
        <a:bodyPr/>
        <a:lstStyle/>
        <a:p>
          <a:endParaRPr lang="cs-CZ"/>
        </a:p>
      </dgm:t>
    </dgm:pt>
    <dgm:pt modelId="{C8C165BD-BB4E-4FD2-9C6B-456B1C478A4C}" type="pres">
      <dgm:prSet presAssocID="{A209EB7F-43DD-4CEE-AEBC-5A48F1C1A8A8}" presName="descendantArrow" presStyleCnt="0"/>
      <dgm:spPr/>
    </dgm:pt>
    <dgm:pt modelId="{F242899A-3B95-4EF4-A0FB-1F238115F85D}" type="pres">
      <dgm:prSet presAssocID="{37F664BA-3420-45D7-8411-79174866B318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789FF3-1935-44EF-82F8-0CF0801CD6EB}" type="pres">
      <dgm:prSet presAssocID="{B4014A94-9991-4DD0-857D-C7B10D6ADE61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6C995AB-C9D7-4487-B022-EE926C858031}" srcId="{3B2586C7-9FEF-43C8-97FF-8CFB8453E2EA}" destId="{198A3B05-623B-429B-BDF4-63F8C39AA487}" srcOrd="1" destOrd="0" parTransId="{DF0E4880-DD5C-4D26-A8B1-EAC5ED12C9B3}" sibTransId="{0F9D2D29-B346-46CB-84F9-7A5B60200FFA}"/>
    <dgm:cxn modelId="{21AD75D3-AC3D-4EE8-912F-955897A37B30}" srcId="{034A773B-88A1-49E3-A724-CA60273380E0}" destId="{A209EB7F-43DD-4CEE-AEBC-5A48F1C1A8A8}" srcOrd="0" destOrd="0" parTransId="{BBF30526-28BE-4A6C-B569-543F5E80CD85}" sibTransId="{C2C069D1-D53B-4CDA-97A6-45B25EBD0737}"/>
    <dgm:cxn modelId="{ECB607F1-D5F1-40A7-B7BE-09B3CA7F1050}" srcId="{A209EB7F-43DD-4CEE-AEBC-5A48F1C1A8A8}" destId="{37F664BA-3420-45D7-8411-79174866B318}" srcOrd="0" destOrd="0" parTransId="{48B399F4-D8C2-4513-AE25-7D58A5C95824}" sibTransId="{23939DF6-C286-459B-8AD2-40AAF64A2395}"/>
    <dgm:cxn modelId="{A98A6976-AC3B-4D60-8271-B404714914EE}" type="presOf" srcId="{2852F4DB-3403-4D17-B792-B7758612CFDE}" destId="{1996CBFA-F7EB-4CE3-8971-9003E688052F}" srcOrd="0" destOrd="0" presId="urn:microsoft.com/office/officeart/2005/8/layout/process4"/>
    <dgm:cxn modelId="{7F43B048-B999-4BB8-B8F5-54A2F27D7B9D}" srcId="{A209EB7F-43DD-4CEE-AEBC-5A48F1C1A8A8}" destId="{B4014A94-9991-4DD0-857D-C7B10D6ADE61}" srcOrd="1" destOrd="0" parTransId="{EC947BFC-72CE-499E-AAD9-998AAA5E7AAD}" sibTransId="{480381A9-A2DD-4BEA-AE06-884B811563DC}"/>
    <dgm:cxn modelId="{59A8CB21-422C-49D9-A422-36FB8152EFFA}" type="presOf" srcId="{37F664BA-3420-45D7-8411-79174866B318}" destId="{F242899A-3B95-4EF4-A0FB-1F238115F85D}" srcOrd="0" destOrd="0" presId="urn:microsoft.com/office/officeart/2005/8/layout/process4"/>
    <dgm:cxn modelId="{FDEF4577-80F6-4339-8E54-F44E0B243892}" type="presOf" srcId="{29105293-52B6-4D30-A041-0A9D5A413F7E}" destId="{E74C47B4-9E46-40FB-A6BC-C266A0E9B278}" srcOrd="1" destOrd="0" presId="urn:microsoft.com/office/officeart/2005/8/layout/process4"/>
    <dgm:cxn modelId="{41BF05D8-00F4-4A82-9D42-EC865A4A1BAE}" type="presOf" srcId="{198A3B05-623B-429B-BDF4-63F8C39AA487}" destId="{62D5D84C-C174-492A-946C-BE3F6C4E52F7}" srcOrd="0" destOrd="0" presId="urn:microsoft.com/office/officeart/2005/8/layout/process4"/>
    <dgm:cxn modelId="{036D2AC7-8233-42CD-9991-1ACD7352276B}" type="presOf" srcId="{9D745836-419A-4DE9-928C-528FFA494CAD}" destId="{B29E9947-C9AE-4059-9390-6AE2C474729C}" srcOrd="0" destOrd="0" presId="urn:microsoft.com/office/officeart/2005/8/layout/process4"/>
    <dgm:cxn modelId="{AF49BC2A-8346-4AD5-8574-2086E4F935A3}" srcId="{3B2586C7-9FEF-43C8-97FF-8CFB8453E2EA}" destId="{84F1A37D-D728-456A-B128-6DCC9D854232}" srcOrd="0" destOrd="0" parTransId="{5CCAB679-C66F-4626-B8FE-307F72BF535B}" sibTransId="{A0664E93-9B1D-4CC4-8A78-4A63CBB16BA5}"/>
    <dgm:cxn modelId="{979F33FE-D9BD-4312-BAE8-A2B7B96C1F4D}" type="presOf" srcId="{A209EB7F-43DD-4CEE-AEBC-5A48F1C1A8A8}" destId="{E12A7F7E-C7CB-4F47-9BD2-C4CF83E42AB0}" srcOrd="0" destOrd="0" presId="urn:microsoft.com/office/officeart/2005/8/layout/process4"/>
    <dgm:cxn modelId="{C1A4F49B-2318-463C-827F-2CF346163206}" srcId="{29105293-52B6-4D30-A041-0A9D5A413F7E}" destId="{9D745836-419A-4DE9-928C-528FFA494CAD}" srcOrd="1" destOrd="0" parTransId="{ACFF5371-8BEC-4C6D-8B67-69C351747F2B}" sibTransId="{F4280BC5-3A57-4554-A2D4-738E3B0BF6A8}"/>
    <dgm:cxn modelId="{80D7ADE3-29E9-4CB0-8671-9F9B537CC3BD}" type="presOf" srcId="{3B2586C7-9FEF-43C8-97FF-8CFB8453E2EA}" destId="{8D5B8641-112B-4FEA-B29A-7A1674AD766D}" srcOrd="1" destOrd="0" presId="urn:microsoft.com/office/officeart/2005/8/layout/process4"/>
    <dgm:cxn modelId="{A355D4B7-AF6C-44EF-B350-C5C69C8922AE}" srcId="{034A773B-88A1-49E3-A724-CA60273380E0}" destId="{3B2586C7-9FEF-43C8-97FF-8CFB8453E2EA}" srcOrd="1" destOrd="0" parTransId="{D18F77CF-AAB9-4A79-B802-28BAD1A76329}" sibTransId="{84BCCAF8-7D85-4A51-A1D6-8C5C31280D4F}"/>
    <dgm:cxn modelId="{8170B1F9-BD86-4514-959D-5ACC645F7434}" type="presOf" srcId="{84F1A37D-D728-456A-B128-6DCC9D854232}" destId="{3FD59583-73CC-4EC7-A971-18E5B10C2BF1}" srcOrd="0" destOrd="0" presId="urn:microsoft.com/office/officeart/2005/8/layout/process4"/>
    <dgm:cxn modelId="{D6399A5F-1720-4F82-B833-D5B257F31423}" type="presOf" srcId="{3B2586C7-9FEF-43C8-97FF-8CFB8453E2EA}" destId="{B65C243B-F0F0-49BC-8F26-0DC044366726}" srcOrd="0" destOrd="0" presId="urn:microsoft.com/office/officeart/2005/8/layout/process4"/>
    <dgm:cxn modelId="{B2E2D586-7232-47D5-9A0C-071424C35E1A}" srcId="{29105293-52B6-4D30-A041-0A9D5A413F7E}" destId="{2852F4DB-3403-4D17-B792-B7758612CFDE}" srcOrd="0" destOrd="0" parTransId="{D9D53F09-7A9D-47AD-84C8-133903EC1D01}" sibTransId="{BF267769-A1C5-4B1F-81C9-15237CA507D9}"/>
    <dgm:cxn modelId="{10F68B5A-2154-4F0D-8D0C-9016701F8280}" type="presOf" srcId="{B4014A94-9991-4DD0-857D-C7B10D6ADE61}" destId="{FF789FF3-1935-44EF-82F8-0CF0801CD6EB}" srcOrd="0" destOrd="0" presId="urn:microsoft.com/office/officeart/2005/8/layout/process4"/>
    <dgm:cxn modelId="{9BB57771-1CF4-4320-B39B-460EAD336FB8}" type="presOf" srcId="{29105293-52B6-4D30-A041-0A9D5A413F7E}" destId="{A09A6A77-3E08-4023-B93A-0B9433FFD8B1}" srcOrd="0" destOrd="0" presId="urn:microsoft.com/office/officeart/2005/8/layout/process4"/>
    <dgm:cxn modelId="{84B1FCD5-F52B-4533-9F72-63044CF77DAD}" type="presOf" srcId="{A209EB7F-43DD-4CEE-AEBC-5A48F1C1A8A8}" destId="{8D49B427-75F4-4761-B190-15D499C6C648}" srcOrd="1" destOrd="0" presId="urn:microsoft.com/office/officeart/2005/8/layout/process4"/>
    <dgm:cxn modelId="{9A23349B-A151-4AEE-80EA-132BF6971D43}" type="presOf" srcId="{034A773B-88A1-49E3-A724-CA60273380E0}" destId="{35422FA5-FB8A-4FA4-AC8D-FE493BA269BC}" srcOrd="0" destOrd="0" presId="urn:microsoft.com/office/officeart/2005/8/layout/process4"/>
    <dgm:cxn modelId="{4E4C50FE-1132-4A8F-9DC8-7CAC0E5868BB}" srcId="{034A773B-88A1-49E3-A724-CA60273380E0}" destId="{29105293-52B6-4D30-A041-0A9D5A413F7E}" srcOrd="2" destOrd="0" parTransId="{CA7EE5C8-0E6E-480B-B3CD-8E5F0AD8297A}" sibTransId="{7C1048D1-8C6D-4A4E-BFA9-892E0711F3AF}"/>
    <dgm:cxn modelId="{271A8AF3-D990-40B7-84D8-B25BF5B66D21}" type="presParOf" srcId="{35422FA5-FB8A-4FA4-AC8D-FE493BA269BC}" destId="{E66ACDD4-1EBE-42B9-BA5E-F0F1E60955F3}" srcOrd="0" destOrd="0" presId="urn:microsoft.com/office/officeart/2005/8/layout/process4"/>
    <dgm:cxn modelId="{88D3CDC4-8A8C-4594-8C57-5FEF0305755C}" type="presParOf" srcId="{E66ACDD4-1EBE-42B9-BA5E-F0F1E60955F3}" destId="{A09A6A77-3E08-4023-B93A-0B9433FFD8B1}" srcOrd="0" destOrd="0" presId="urn:microsoft.com/office/officeart/2005/8/layout/process4"/>
    <dgm:cxn modelId="{7BA64684-02C7-49CF-A31D-37FD3B169FF1}" type="presParOf" srcId="{E66ACDD4-1EBE-42B9-BA5E-F0F1E60955F3}" destId="{E74C47B4-9E46-40FB-A6BC-C266A0E9B278}" srcOrd="1" destOrd="0" presId="urn:microsoft.com/office/officeart/2005/8/layout/process4"/>
    <dgm:cxn modelId="{131BA5A1-B2A6-4498-8ABC-E510719E0CA6}" type="presParOf" srcId="{E66ACDD4-1EBE-42B9-BA5E-F0F1E60955F3}" destId="{0405ADEF-DD1A-4245-8BDC-9646C89F7E45}" srcOrd="2" destOrd="0" presId="urn:microsoft.com/office/officeart/2005/8/layout/process4"/>
    <dgm:cxn modelId="{7B97ABA3-7056-4F84-8736-6AA52198682B}" type="presParOf" srcId="{0405ADEF-DD1A-4245-8BDC-9646C89F7E45}" destId="{1996CBFA-F7EB-4CE3-8971-9003E688052F}" srcOrd="0" destOrd="0" presId="urn:microsoft.com/office/officeart/2005/8/layout/process4"/>
    <dgm:cxn modelId="{C4F743A1-659B-4460-818B-71274389FB29}" type="presParOf" srcId="{0405ADEF-DD1A-4245-8BDC-9646C89F7E45}" destId="{B29E9947-C9AE-4059-9390-6AE2C474729C}" srcOrd="1" destOrd="0" presId="urn:microsoft.com/office/officeart/2005/8/layout/process4"/>
    <dgm:cxn modelId="{CA4F25A6-84E9-4600-8BAA-E1C9088F820E}" type="presParOf" srcId="{35422FA5-FB8A-4FA4-AC8D-FE493BA269BC}" destId="{F17CA510-7D27-4718-A0D4-0630B782778C}" srcOrd="1" destOrd="0" presId="urn:microsoft.com/office/officeart/2005/8/layout/process4"/>
    <dgm:cxn modelId="{3915746A-CEFA-4DBE-A767-6CA683A477EB}" type="presParOf" srcId="{35422FA5-FB8A-4FA4-AC8D-FE493BA269BC}" destId="{22B228B2-4AC1-4140-8134-5A183A8FB115}" srcOrd="2" destOrd="0" presId="urn:microsoft.com/office/officeart/2005/8/layout/process4"/>
    <dgm:cxn modelId="{4C6A9C99-8E9C-4B64-860B-BECA0AB985C2}" type="presParOf" srcId="{22B228B2-4AC1-4140-8134-5A183A8FB115}" destId="{B65C243B-F0F0-49BC-8F26-0DC044366726}" srcOrd="0" destOrd="0" presId="urn:microsoft.com/office/officeart/2005/8/layout/process4"/>
    <dgm:cxn modelId="{0E3C4EF2-AF1B-41B4-8A46-720E9050DAD8}" type="presParOf" srcId="{22B228B2-4AC1-4140-8134-5A183A8FB115}" destId="{8D5B8641-112B-4FEA-B29A-7A1674AD766D}" srcOrd="1" destOrd="0" presId="urn:microsoft.com/office/officeart/2005/8/layout/process4"/>
    <dgm:cxn modelId="{1D96385C-AC8F-42FB-B118-3567EEF6489C}" type="presParOf" srcId="{22B228B2-4AC1-4140-8134-5A183A8FB115}" destId="{907BA275-0150-48A6-87F8-0C95478C39E7}" srcOrd="2" destOrd="0" presId="urn:microsoft.com/office/officeart/2005/8/layout/process4"/>
    <dgm:cxn modelId="{F3822D22-DC53-4886-8CDA-8B1F01C110AF}" type="presParOf" srcId="{907BA275-0150-48A6-87F8-0C95478C39E7}" destId="{3FD59583-73CC-4EC7-A971-18E5B10C2BF1}" srcOrd="0" destOrd="0" presId="urn:microsoft.com/office/officeart/2005/8/layout/process4"/>
    <dgm:cxn modelId="{815E5B96-E7DD-4AB5-9DF9-C1B89DE5AEB5}" type="presParOf" srcId="{907BA275-0150-48A6-87F8-0C95478C39E7}" destId="{62D5D84C-C174-492A-946C-BE3F6C4E52F7}" srcOrd="1" destOrd="0" presId="urn:microsoft.com/office/officeart/2005/8/layout/process4"/>
    <dgm:cxn modelId="{240599F4-E481-47E8-94CC-3A55B098E5F5}" type="presParOf" srcId="{35422FA5-FB8A-4FA4-AC8D-FE493BA269BC}" destId="{9B23B5D6-E6F2-424F-8047-8C70714B00E2}" srcOrd="3" destOrd="0" presId="urn:microsoft.com/office/officeart/2005/8/layout/process4"/>
    <dgm:cxn modelId="{D931AC08-546E-4443-86D1-76E64E046AAA}" type="presParOf" srcId="{35422FA5-FB8A-4FA4-AC8D-FE493BA269BC}" destId="{30055106-BE7E-4D4D-AA04-5D798E0AF376}" srcOrd="4" destOrd="0" presId="urn:microsoft.com/office/officeart/2005/8/layout/process4"/>
    <dgm:cxn modelId="{B1ED75D9-1AE9-4C63-9566-AB7B4AD126FA}" type="presParOf" srcId="{30055106-BE7E-4D4D-AA04-5D798E0AF376}" destId="{E12A7F7E-C7CB-4F47-9BD2-C4CF83E42AB0}" srcOrd="0" destOrd="0" presId="urn:microsoft.com/office/officeart/2005/8/layout/process4"/>
    <dgm:cxn modelId="{C81C8FD1-CA0D-453D-801C-F8E3C4CB6E82}" type="presParOf" srcId="{30055106-BE7E-4D4D-AA04-5D798E0AF376}" destId="{8D49B427-75F4-4761-B190-15D499C6C648}" srcOrd="1" destOrd="0" presId="urn:microsoft.com/office/officeart/2005/8/layout/process4"/>
    <dgm:cxn modelId="{5B7CB9EE-B54C-42A6-A271-991D19586FA0}" type="presParOf" srcId="{30055106-BE7E-4D4D-AA04-5D798E0AF376}" destId="{C8C165BD-BB4E-4FD2-9C6B-456B1C478A4C}" srcOrd="2" destOrd="0" presId="urn:microsoft.com/office/officeart/2005/8/layout/process4"/>
    <dgm:cxn modelId="{EEA523EB-F8A2-41D0-AD83-DE102B40C1C5}" type="presParOf" srcId="{C8C165BD-BB4E-4FD2-9C6B-456B1C478A4C}" destId="{F242899A-3B95-4EF4-A0FB-1F238115F85D}" srcOrd="0" destOrd="0" presId="urn:microsoft.com/office/officeart/2005/8/layout/process4"/>
    <dgm:cxn modelId="{4B08B519-0946-4014-B33E-F3C2D2E0A802}" type="presParOf" srcId="{C8C165BD-BB4E-4FD2-9C6B-456B1C478A4C}" destId="{FF789FF3-1935-44EF-82F8-0CF0801CD6EB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ED8D7D-9E0B-4A30-95EF-73776CBB84EB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276EF8A-BA7A-426B-96ED-584B8E9061CC}">
      <dgm:prSet phldrT="[Text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6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</a:t>
          </a:r>
          <a:endParaRPr lang="cs-CZ" sz="60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7650DF54-14B3-4959-932F-6E1ABF888AD2}" type="parTrans" cxnId="{42366C83-9F10-4CBC-B983-590CDA4A0E0B}">
      <dgm:prSet/>
      <dgm:spPr/>
      <dgm:t>
        <a:bodyPr/>
        <a:lstStyle/>
        <a:p>
          <a:endParaRPr lang="cs-CZ"/>
        </a:p>
      </dgm:t>
    </dgm:pt>
    <dgm:pt modelId="{1A25687D-1FD8-4BB5-BD95-9C428AD61DE9}" type="sibTrans" cxnId="{42366C83-9F10-4CBC-B983-590CDA4A0E0B}">
      <dgm:prSet/>
      <dgm:spPr/>
      <dgm:t>
        <a:bodyPr/>
        <a:lstStyle/>
        <a:p>
          <a:endParaRPr lang="cs-CZ"/>
        </a:p>
      </dgm:t>
    </dgm:pt>
    <dgm:pt modelId="{261DFF59-8A14-4F02-87F0-86F65550A7DA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600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SPOLUPRÁCE VE VÝZKUMU A VÝVOJI</a:t>
          </a:r>
          <a:endParaRPr lang="cs-CZ" sz="1600" b="1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281A3A1C-1303-4C97-BA52-BE4D5CC90014}" type="parTrans" cxnId="{870A9632-AC85-4EA7-94F6-02CDA194173B}">
      <dgm:prSet/>
      <dgm:spPr/>
      <dgm:t>
        <a:bodyPr/>
        <a:lstStyle/>
        <a:p>
          <a:endParaRPr lang="cs-CZ"/>
        </a:p>
      </dgm:t>
    </dgm:pt>
    <dgm:pt modelId="{9250FFC4-B579-4C07-BAB8-418F3FC897AE}" type="sibTrans" cxnId="{870A9632-AC85-4EA7-94F6-02CDA194173B}">
      <dgm:prSet/>
      <dgm:spPr/>
      <dgm:t>
        <a:bodyPr/>
        <a:lstStyle/>
        <a:p>
          <a:endParaRPr lang="cs-CZ"/>
        </a:p>
      </dgm:t>
    </dgm:pt>
    <dgm:pt modelId="{5A71BF45-B47C-4C0D-8C92-83731B68769B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600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KONZULTAČNÍ SLUŽBY</a:t>
          </a:r>
          <a:endParaRPr lang="cs-CZ" sz="1600" b="1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091AF93D-9474-4F7C-92DC-2AEC57B0FD13}" type="parTrans" cxnId="{9BD0D368-2614-4C18-A6D9-BC800159927E}">
      <dgm:prSet/>
      <dgm:spPr/>
      <dgm:t>
        <a:bodyPr/>
        <a:lstStyle/>
        <a:p>
          <a:endParaRPr lang="cs-CZ"/>
        </a:p>
      </dgm:t>
    </dgm:pt>
    <dgm:pt modelId="{D488C842-7978-43D3-907B-9FEDAABACC1F}" type="sibTrans" cxnId="{9BD0D368-2614-4C18-A6D9-BC800159927E}">
      <dgm:prSet/>
      <dgm:spPr/>
      <dgm:t>
        <a:bodyPr/>
        <a:lstStyle/>
        <a:p>
          <a:endParaRPr lang="cs-CZ"/>
        </a:p>
      </dgm:t>
    </dgm:pt>
    <dgm:pt modelId="{AFED439F-A2DA-4D91-9DD8-EF64282ADB66}">
      <dgm:prSet phldrT="[Text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6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V</a:t>
          </a:r>
          <a:endParaRPr lang="cs-CZ" sz="60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45A944B7-6077-46B4-BF5E-2829379E8E9A}" type="parTrans" cxnId="{C9E5D296-EBA0-47F2-B143-8F35B09BA95E}">
      <dgm:prSet/>
      <dgm:spPr/>
      <dgm:t>
        <a:bodyPr/>
        <a:lstStyle/>
        <a:p>
          <a:endParaRPr lang="cs-CZ"/>
        </a:p>
      </dgm:t>
    </dgm:pt>
    <dgm:pt modelId="{80F688B7-23CA-49B0-B9D0-A0142780EF47}" type="sibTrans" cxnId="{C9E5D296-EBA0-47F2-B143-8F35B09BA95E}">
      <dgm:prSet/>
      <dgm:spPr/>
      <dgm:t>
        <a:bodyPr/>
        <a:lstStyle/>
        <a:p>
          <a:endParaRPr lang="cs-CZ"/>
        </a:p>
      </dgm:t>
    </dgm:pt>
    <dgm:pt modelId="{27BE8305-44A4-4C9E-892E-9736375B00BD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600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VZDĚLÁVÁNÍ STUDENTŮ</a:t>
          </a:r>
          <a:endParaRPr lang="cs-CZ" sz="1400" b="1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B7C9567E-96D5-4977-AA67-8BD451AA138D}" type="parTrans" cxnId="{1914BEFD-2A77-4478-8054-917C8FB54230}">
      <dgm:prSet/>
      <dgm:spPr/>
      <dgm:t>
        <a:bodyPr/>
        <a:lstStyle/>
        <a:p>
          <a:endParaRPr lang="cs-CZ"/>
        </a:p>
      </dgm:t>
    </dgm:pt>
    <dgm:pt modelId="{95FB973C-29A3-44F8-82DE-C907161ED2A1}" type="sibTrans" cxnId="{1914BEFD-2A77-4478-8054-917C8FB54230}">
      <dgm:prSet/>
      <dgm:spPr/>
      <dgm:t>
        <a:bodyPr/>
        <a:lstStyle/>
        <a:p>
          <a:endParaRPr lang="cs-CZ"/>
        </a:p>
      </dgm:t>
    </dgm:pt>
    <dgm:pt modelId="{1E63F567-646A-44F6-AA39-97C74724CF2D}">
      <dgm:prSet phldrT="[Text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6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</a:t>
          </a:r>
          <a:endParaRPr lang="cs-CZ" sz="60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23497E0B-B0A2-4E5C-A38E-27602CD7A93D}" type="parTrans" cxnId="{C7F6DEAD-62E6-4F34-B5DA-BA469B99C4E3}">
      <dgm:prSet/>
      <dgm:spPr/>
      <dgm:t>
        <a:bodyPr/>
        <a:lstStyle/>
        <a:p>
          <a:endParaRPr lang="cs-CZ"/>
        </a:p>
      </dgm:t>
    </dgm:pt>
    <dgm:pt modelId="{B35F5992-3949-41F3-B338-BC5F69F29960}" type="sibTrans" cxnId="{C7F6DEAD-62E6-4F34-B5DA-BA469B99C4E3}">
      <dgm:prSet/>
      <dgm:spPr/>
      <dgm:t>
        <a:bodyPr/>
        <a:lstStyle/>
        <a:p>
          <a:endParaRPr lang="cs-CZ"/>
        </a:p>
      </dgm:t>
    </dgm:pt>
    <dgm:pt modelId="{7CD0109C-E12B-44BB-B151-01E6BB5016E2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600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KOMERCIALIZACE VE VÝZKUMU A VÝVOJI</a:t>
          </a:r>
          <a:endParaRPr lang="cs-CZ" sz="1400" b="1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6828FAC0-ECE5-406B-92E2-219216479A16}" type="parTrans" cxnId="{4AE9E7CD-110A-44A4-94BB-42F82194BABC}">
      <dgm:prSet/>
      <dgm:spPr/>
      <dgm:t>
        <a:bodyPr/>
        <a:lstStyle/>
        <a:p>
          <a:endParaRPr lang="cs-CZ"/>
        </a:p>
      </dgm:t>
    </dgm:pt>
    <dgm:pt modelId="{89D62D54-F6B5-4CF3-8277-5C3C8856C0E5}" type="sibTrans" cxnId="{4AE9E7CD-110A-44A4-94BB-42F82194BABC}">
      <dgm:prSet/>
      <dgm:spPr/>
      <dgm:t>
        <a:bodyPr/>
        <a:lstStyle/>
        <a:p>
          <a:endParaRPr lang="cs-CZ"/>
        </a:p>
      </dgm:t>
    </dgm:pt>
    <dgm:pt modelId="{03684613-DEB6-4A3A-A6CD-6D7D4846742D}">
      <dgm:prSet phldrT="[Text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6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</a:t>
          </a:r>
          <a:endParaRPr lang="cs-CZ" sz="60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AAD10A05-DDB1-4BA2-ACD0-CBA2A6F92755}" type="sibTrans" cxnId="{D6A12F21-F3FD-4A1D-8AEC-FD5430F2549C}">
      <dgm:prSet/>
      <dgm:spPr/>
      <dgm:t>
        <a:bodyPr/>
        <a:lstStyle/>
        <a:p>
          <a:endParaRPr lang="cs-CZ"/>
        </a:p>
      </dgm:t>
    </dgm:pt>
    <dgm:pt modelId="{F9D2D156-771C-48FC-98C2-903E683D0A2D}" type="parTrans" cxnId="{D6A12F21-F3FD-4A1D-8AEC-FD5430F2549C}">
      <dgm:prSet/>
      <dgm:spPr/>
      <dgm:t>
        <a:bodyPr/>
        <a:lstStyle/>
        <a:p>
          <a:endParaRPr lang="cs-CZ"/>
        </a:p>
      </dgm:t>
    </dgm:pt>
    <dgm:pt modelId="{48261F34-D175-46E0-ABEC-FECA1AFCC318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(ZAKÁZKY, SPOLEČNÉ PROJEKTY, SPOLEČNÉ LABORATOŘE AJ.)</a:t>
          </a:r>
          <a:endParaRPr lang="cs-CZ" sz="14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F8FCAD60-AC4F-4B9E-8D9A-E34371973E41}" type="parTrans" cxnId="{54645D9B-10EB-43CF-93BC-82ED2166E292}">
      <dgm:prSet/>
      <dgm:spPr/>
      <dgm:t>
        <a:bodyPr/>
        <a:lstStyle/>
        <a:p>
          <a:endParaRPr lang="cs-CZ"/>
        </a:p>
      </dgm:t>
    </dgm:pt>
    <dgm:pt modelId="{D8E7B2DA-0E24-486A-921D-DA1D01983377}" type="sibTrans" cxnId="{54645D9B-10EB-43CF-93BC-82ED2166E292}">
      <dgm:prSet/>
      <dgm:spPr/>
      <dgm:t>
        <a:bodyPr/>
        <a:lstStyle/>
        <a:p>
          <a:endParaRPr lang="cs-CZ"/>
        </a:p>
      </dgm:t>
    </dgm:pt>
    <dgm:pt modelId="{FF61C92E-D902-4385-B2F8-2378DDFAE85E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(EXPERTÍZA V ODBORNÝCH ZÁLEŽITOSTECH)</a:t>
          </a:r>
          <a:endParaRPr lang="cs-CZ" sz="14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A0AEC847-1B95-413E-93DF-BE9689FE9470}" type="parTrans" cxnId="{E83A47D7-CF14-4754-ADA7-5B12DD20F710}">
      <dgm:prSet/>
      <dgm:spPr/>
      <dgm:t>
        <a:bodyPr/>
        <a:lstStyle/>
        <a:p>
          <a:endParaRPr lang="cs-CZ"/>
        </a:p>
      </dgm:t>
    </dgm:pt>
    <dgm:pt modelId="{252766EE-9B14-4497-BDCF-A3E78F269FB0}" type="sibTrans" cxnId="{E83A47D7-CF14-4754-ADA7-5B12DD20F710}">
      <dgm:prSet/>
      <dgm:spPr/>
      <dgm:t>
        <a:bodyPr/>
        <a:lstStyle/>
        <a:p>
          <a:endParaRPr lang="cs-CZ"/>
        </a:p>
      </dgm:t>
    </dgm:pt>
    <dgm:pt modelId="{64CFDF7D-3CC6-44CD-AB11-CBAAC3473C45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 sz="1400" dirty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</dgm:t>
    </dgm:pt>
    <dgm:pt modelId="{1EA6BA46-1DDD-4CD7-ABF8-2E29027AADEE}" type="parTrans" cxnId="{6B1C2779-78E9-4FB2-90BD-A1E4B5F6AD91}">
      <dgm:prSet/>
      <dgm:spPr/>
      <dgm:t>
        <a:bodyPr/>
        <a:lstStyle/>
        <a:p>
          <a:endParaRPr lang="cs-CZ"/>
        </a:p>
      </dgm:t>
    </dgm:pt>
    <dgm:pt modelId="{E182CBA3-9E51-4844-BB63-B8966E13B924}" type="sibTrans" cxnId="{6B1C2779-78E9-4FB2-90BD-A1E4B5F6AD91}">
      <dgm:prSet/>
      <dgm:spPr/>
      <dgm:t>
        <a:bodyPr/>
        <a:lstStyle/>
        <a:p>
          <a:endParaRPr lang="cs-CZ"/>
        </a:p>
      </dgm:t>
    </dgm:pt>
    <dgm:pt modelId="{49E1AC88-9BB2-4672-A462-E12DED9FB918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 sz="1600" dirty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</dgm:t>
    </dgm:pt>
    <dgm:pt modelId="{761A0045-AE1F-4BA9-BDB9-A0DC48983322}" type="parTrans" cxnId="{4E1F6544-0A3A-45C4-A37E-0410A9EA7A09}">
      <dgm:prSet/>
      <dgm:spPr/>
      <dgm:t>
        <a:bodyPr/>
        <a:lstStyle/>
        <a:p>
          <a:endParaRPr lang="cs-CZ"/>
        </a:p>
      </dgm:t>
    </dgm:pt>
    <dgm:pt modelId="{75F1999B-6A40-4991-A40F-2F3331537424}" type="sibTrans" cxnId="{4E1F6544-0A3A-45C4-A37E-0410A9EA7A09}">
      <dgm:prSet/>
      <dgm:spPr/>
      <dgm:t>
        <a:bodyPr/>
        <a:lstStyle/>
        <a:p>
          <a:endParaRPr lang="cs-CZ"/>
        </a:p>
      </dgm:t>
    </dgm:pt>
    <dgm:pt modelId="{A6E2706B-3873-4C83-A2FC-0B5C8A075324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cs-CZ" sz="1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ŠKOLENÍ    ZAMĚSTNANCŮ</a:t>
          </a:r>
          <a:endParaRPr lang="cs-CZ" sz="14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EA48DA39-F13F-4950-8E2A-9064AE629934}" type="parTrans" cxnId="{E7C3CD84-17A9-48AB-BAF6-EFEA24B6969D}">
      <dgm:prSet/>
      <dgm:spPr/>
      <dgm:t>
        <a:bodyPr/>
        <a:lstStyle/>
        <a:p>
          <a:endParaRPr lang="cs-CZ"/>
        </a:p>
      </dgm:t>
    </dgm:pt>
    <dgm:pt modelId="{C4A53695-5991-4403-9645-354371797AF2}" type="sibTrans" cxnId="{E7C3CD84-17A9-48AB-BAF6-EFEA24B6969D}">
      <dgm:prSet/>
      <dgm:spPr/>
      <dgm:t>
        <a:bodyPr/>
        <a:lstStyle/>
        <a:p>
          <a:endParaRPr lang="cs-CZ"/>
        </a:p>
      </dgm:t>
    </dgm:pt>
    <dgm:pt modelId="{5F4A6978-544E-494D-B2D5-40B93A3B7D4B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 sz="14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C4FBCD6F-8A7C-41BD-8FDB-174FB6F90697}" type="parTrans" cxnId="{1949274F-8D2D-405E-BBED-A76B66FD783B}">
      <dgm:prSet/>
      <dgm:spPr/>
      <dgm:t>
        <a:bodyPr/>
        <a:lstStyle/>
        <a:p>
          <a:endParaRPr lang="cs-CZ"/>
        </a:p>
      </dgm:t>
    </dgm:pt>
    <dgm:pt modelId="{869C5AC8-3185-4225-A352-FFFB2D6430A0}" type="sibTrans" cxnId="{1949274F-8D2D-405E-BBED-A76B66FD783B}">
      <dgm:prSet/>
      <dgm:spPr/>
      <dgm:t>
        <a:bodyPr/>
        <a:lstStyle/>
        <a:p>
          <a:endParaRPr lang="cs-CZ"/>
        </a:p>
      </dgm:t>
    </dgm:pt>
    <dgm:pt modelId="{3CB44D0E-0FB5-431F-A8C4-7747AB73B768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(LICENCE AJ.)</a:t>
          </a:r>
          <a:endParaRPr lang="cs-CZ" sz="14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9D069D45-121D-4B0F-A2DC-93F47F1743D0}" type="parTrans" cxnId="{6569E18C-09A4-47F4-921C-A1E52971AF70}">
      <dgm:prSet/>
      <dgm:spPr/>
      <dgm:t>
        <a:bodyPr/>
        <a:lstStyle/>
        <a:p>
          <a:endParaRPr lang="cs-CZ"/>
        </a:p>
      </dgm:t>
    </dgm:pt>
    <dgm:pt modelId="{E063E4B9-2FE1-4985-AC18-B2FC1F5C8493}" type="sibTrans" cxnId="{6569E18C-09A4-47F4-921C-A1E52971AF70}">
      <dgm:prSet/>
      <dgm:spPr/>
      <dgm:t>
        <a:bodyPr/>
        <a:lstStyle/>
        <a:p>
          <a:endParaRPr lang="cs-CZ"/>
        </a:p>
      </dgm:t>
    </dgm:pt>
    <dgm:pt modelId="{6F3E81FC-8590-4A5F-926D-4151E96849DD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 sz="1400" dirty="0">
            <a:latin typeface="Calibri" pitchFamily="34" charset="0"/>
            <a:cs typeface="Calibri" pitchFamily="34" charset="0"/>
          </a:endParaRPr>
        </a:p>
      </dgm:t>
    </dgm:pt>
    <dgm:pt modelId="{A329ABCE-C529-4D7D-BFED-494084759E9B}" type="parTrans" cxnId="{C67EA681-203B-4745-96C4-AEC5CCEBEEC9}">
      <dgm:prSet/>
      <dgm:spPr/>
      <dgm:t>
        <a:bodyPr/>
        <a:lstStyle/>
        <a:p>
          <a:endParaRPr lang="cs-CZ"/>
        </a:p>
      </dgm:t>
    </dgm:pt>
    <dgm:pt modelId="{5296E437-ADCC-4BD0-BE51-0CE8EB66AEAD}" type="sibTrans" cxnId="{C67EA681-203B-4745-96C4-AEC5CCEBEEC9}">
      <dgm:prSet/>
      <dgm:spPr/>
      <dgm:t>
        <a:bodyPr/>
        <a:lstStyle/>
        <a:p>
          <a:endParaRPr lang="cs-CZ"/>
        </a:p>
      </dgm:t>
    </dgm:pt>
    <dgm:pt modelId="{BC7E05EA-B23C-4E6F-ADD5-D6CD57770EE4}" type="pres">
      <dgm:prSet presAssocID="{F1ED8D7D-9E0B-4A30-95EF-73776CBB84E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D1B60AC-987E-4BB6-B260-2E590A50D71A}" type="pres">
      <dgm:prSet presAssocID="{F1ED8D7D-9E0B-4A30-95EF-73776CBB84EB}" presName="children" presStyleCnt="0"/>
      <dgm:spPr/>
    </dgm:pt>
    <dgm:pt modelId="{3B5E85C6-D1BD-4769-806A-EBF28E3DCB56}" type="pres">
      <dgm:prSet presAssocID="{F1ED8D7D-9E0B-4A30-95EF-73776CBB84EB}" presName="child1group" presStyleCnt="0"/>
      <dgm:spPr/>
    </dgm:pt>
    <dgm:pt modelId="{8739D0EE-1759-414F-B2E5-D92C17A65D3B}" type="pres">
      <dgm:prSet presAssocID="{F1ED8D7D-9E0B-4A30-95EF-73776CBB84EB}" presName="child1" presStyleLbl="bgAcc1" presStyleIdx="0" presStyleCnt="4" custScaleX="125417" custScaleY="127101" custLinFactNeighborX="-33574" custLinFactNeighborY="16483"/>
      <dgm:spPr/>
      <dgm:t>
        <a:bodyPr/>
        <a:lstStyle/>
        <a:p>
          <a:endParaRPr lang="cs-CZ"/>
        </a:p>
      </dgm:t>
    </dgm:pt>
    <dgm:pt modelId="{B0CB0436-93F3-42D6-88F0-D68D747CEF4C}" type="pres">
      <dgm:prSet presAssocID="{F1ED8D7D-9E0B-4A30-95EF-73776CBB84E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85A725-2A6C-4B2A-A1EA-05B11D1F2AEC}" type="pres">
      <dgm:prSet presAssocID="{F1ED8D7D-9E0B-4A30-95EF-73776CBB84EB}" presName="child2group" presStyleCnt="0"/>
      <dgm:spPr/>
    </dgm:pt>
    <dgm:pt modelId="{784DEFF7-6C49-4F08-8035-A942A2BE379D}" type="pres">
      <dgm:prSet presAssocID="{F1ED8D7D-9E0B-4A30-95EF-73776CBB84EB}" presName="child2" presStyleLbl="bgAcc1" presStyleIdx="1" presStyleCnt="4" custScaleX="128974" custScaleY="128413" custLinFactNeighborX="31016" custLinFactNeighborY="17139"/>
      <dgm:spPr/>
      <dgm:t>
        <a:bodyPr/>
        <a:lstStyle/>
        <a:p>
          <a:endParaRPr lang="cs-CZ"/>
        </a:p>
      </dgm:t>
    </dgm:pt>
    <dgm:pt modelId="{E6175A30-D559-4882-9E74-838C546011E9}" type="pres">
      <dgm:prSet presAssocID="{F1ED8D7D-9E0B-4A30-95EF-73776CBB84E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236AA3-C7C4-40F9-BD77-1C910330489C}" type="pres">
      <dgm:prSet presAssocID="{F1ED8D7D-9E0B-4A30-95EF-73776CBB84EB}" presName="child3group" presStyleCnt="0"/>
      <dgm:spPr/>
    </dgm:pt>
    <dgm:pt modelId="{12D946DF-C9FE-41D6-B4AF-13C48D231026}" type="pres">
      <dgm:prSet presAssocID="{F1ED8D7D-9E0B-4A30-95EF-73776CBB84EB}" presName="child3" presStyleLbl="bgAcc1" presStyleIdx="2" presStyleCnt="4" custScaleX="126939" custScaleY="131889" custLinFactNeighborX="33205" custLinFactNeighborY="-10472"/>
      <dgm:spPr/>
      <dgm:t>
        <a:bodyPr/>
        <a:lstStyle/>
        <a:p>
          <a:endParaRPr lang="cs-CZ"/>
        </a:p>
      </dgm:t>
    </dgm:pt>
    <dgm:pt modelId="{A9BFFE96-0187-4433-BA04-9AE19C2616A1}" type="pres">
      <dgm:prSet presAssocID="{F1ED8D7D-9E0B-4A30-95EF-73776CBB84EB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5842A7-D800-462C-B5BA-5E146C432E00}" type="pres">
      <dgm:prSet presAssocID="{F1ED8D7D-9E0B-4A30-95EF-73776CBB84EB}" presName="child4group" presStyleCnt="0"/>
      <dgm:spPr/>
    </dgm:pt>
    <dgm:pt modelId="{08E51675-9922-4176-A32D-6720266B3DF5}" type="pres">
      <dgm:prSet presAssocID="{F1ED8D7D-9E0B-4A30-95EF-73776CBB84EB}" presName="child4" presStyleLbl="bgAcc1" presStyleIdx="3" presStyleCnt="4" custScaleX="132186" custScaleY="135582" custLinFactNeighborX="-31882" custLinFactNeighborY="-13576"/>
      <dgm:spPr/>
      <dgm:t>
        <a:bodyPr/>
        <a:lstStyle/>
        <a:p>
          <a:endParaRPr lang="cs-CZ"/>
        </a:p>
      </dgm:t>
    </dgm:pt>
    <dgm:pt modelId="{0F10DD54-E403-4F89-992B-FDC43301D91F}" type="pres">
      <dgm:prSet presAssocID="{F1ED8D7D-9E0B-4A30-95EF-73776CBB84E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3F902D-D93F-4B5F-A0EF-082C06D55B45}" type="pres">
      <dgm:prSet presAssocID="{F1ED8D7D-9E0B-4A30-95EF-73776CBB84EB}" presName="childPlaceholder" presStyleCnt="0"/>
      <dgm:spPr/>
    </dgm:pt>
    <dgm:pt modelId="{67222FC5-24F4-4F32-AA03-2B18C035B8C2}" type="pres">
      <dgm:prSet presAssocID="{F1ED8D7D-9E0B-4A30-95EF-73776CBB84EB}" presName="circle" presStyleCnt="0"/>
      <dgm:spPr/>
    </dgm:pt>
    <dgm:pt modelId="{B7945130-2D51-4CDA-9765-59CD1C330047}" type="pres">
      <dgm:prSet presAssocID="{F1ED8D7D-9E0B-4A30-95EF-73776CBB84EB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4E3E16-4E7D-45FB-96B4-E62115D24B22}" type="pres">
      <dgm:prSet presAssocID="{F1ED8D7D-9E0B-4A30-95EF-73776CBB84E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E92625-EA87-4BC3-937E-25A18B29225D}" type="pres">
      <dgm:prSet presAssocID="{F1ED8D7D-9E0B-4A30-95EF-73776CBB84E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73AC96-29E3-40E8-9CD3-D51584C8B5BC}" type="pres">
      <dgm:prSet presAssocID="{F1ED8D7D-9E0B-4A30-95EF-73776CBB84E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427E7C-0CB4-46B5-A5C9-4DF29A420409}" type="pres">
      <dgm:prSet presAssocID="{F1ED8D7D-9E0B-4A30-95EF-73776CBB84EB}" presName="quadrantPlaceholder" presStyleCnt="0"/>
      <dgm:spPr/>
    </dgm:pt>
    <dgm:pt modelId="{EA540C40-AEF3-43A8-9B11-981E2AF15A58}" type="pres">
      <dgm:prSet presAssocID="{F1ED8D7D-9E0B-4A30-95EF-73776CBB84EB}" presName="center1" presStyleLbl="fgShp" presStyleIdx="0" presStyleCnt="2" custScaleX="153708" custScaleY="164661"/>
      <dgm:spPr>
        <a:solidFill>
          <a:schemeClr val="bg2">
            <a:lumMod val="75000"/>
          </a:schemeClr>
        </a:solidFill>
      </dgm:spPr>
      <dgm:t>
        <a:bodyPr/>
        <a:lstStyle/>
        <a:p>
          <a:endParaRPr lang="cs-CZ"/>
        </a:p>
      </dgm:t>
    </dgm:pt>
    <dgm:pt modelId="{1796BD8E-CF07-4D10-9F46-6793EB2A887C}" type="pres">
      <dgm:prSet presAssocID="{F1ED8D7D-9E0B-4A30-95EF-73776CBB84EB}" presName="center2" presStyleLbl="fgShp" presStyleIdx="1" presStyleCnt="2" custScaleX="153708" custScaleY="168476"/>
      <dgm:spPr>
        <a:solidFill>
          <a:schemeClr val="bg2">
            <a:lumMod val="75000"/>
          </a:schemeClr>
        </a:solidFill>
      </dgm:spPr>
      <dgm:t>
        <a:bodyPr/>
        <a:lstStyle/>
        <a:p>
          <a:endParaRPr lang="cs-CZ"/>
        </a:p>
      </dgm:t>
    </dgm:pt>
  </dgm:ptLst>
  <dgm:cxnLst>
    <dgm:cxn modelId="{42366C83-9F10-4CBC-B983-590CDA4A0E0B}" srcId="{F1ED8D7D-9E0B-4A30-95EF-73776CBB84EB}" destId="{8276EF8A-BA7A-426B-96ED-584B8E9061CC}" srcOrd="0" destOrd="0" parTransId="{7650DF54-14B3-4959-932F-6E1ABF888AD2}" sibTransId="{1A25687D-1FD8-4BB5-BD95-9C428AD61DE9}"/>
    <dgm:cxn modelId="{D6A12F21-F3FD-4A1D-8AEC-FD5430F2549C}" srcId="{F1ED8D7D-9E0B-4A30-95EF-73776CBB84EB}" destId="{03684613-DEB6-4A3A-A6CD-6D7D4846742D}" srcOrd="1" destOrd="0" parTransId="{F9D2D156-771C-48FC-98C2-903E683D0A2D}" sibTransId="{AAD10A05-DDB1-4BA2-ACD0-CBA2A6F92755}"/>
    <dgm:cxn modelId="{C67EA681-203B-4745-96C4-AEC5CCEBEEC9}" srcId="{1E63F567-646A-44F6-AA39-97C74724CF2D}" destId="{6F3E81FC-8590-4A5F-926D-4151E96849DD}" srcOrd="1" destOrd="0" parTransId="{A329ABCE-C529-4D7D-BFED-494084759E9B}" sibTransId="{5296E437-ADCC-4BD0-BE51-0CE8EB66AEAD}"/>
    <dgm:cxn modelId="{6B1C2779-78E9-4FB2-90BD-A1E4B5F6AD91}" srcId="{8276EF8A-BA7A-426B-96ED-584B8E9061CC}" destId="{64CFDF7D-3CC6-44CD-AB11-CBAAC3473C45}" srcOrd="1" destOrd="0" parTransId="{1EA6BA46-1DDD-4CD7-ABF8-2E29027AADEE}" sibTransId="{E182CBA3-9E51-4844-BB63-B8966E13B924}"/>
    <dgm:cxn modelId="{54645D9B-10EB-43CF-93BC-82ED2166E292}" srcId="{8276EF8A-BA7A-426B-96ED-584B8E9061CC}" destId="{48261F34-D175-46E0-ABEC-FECA1AFCC318}" srcOrd="2" destOrd="0" parTransId="{F8FCAD60-AC4F-4B9E-8D9A-E34371973E41}" sibTransId="{D8E7B2DA-0E24-486A-921D-DA1D01983377}"/>
    <dgm:cxn modelId="{010122CB-5258-4042-A077-2CD403326FCC}" type="presOf" srcId="{FF61C92E-D902-4385-B2F8-2378DDFAE85E}" destId="{E6175A30-D559-4882-9E74-838C546011E9}" srcOrd="1" destOrd="2" presId="urn:microsoft.com/office/officeart/2005/8/layout/cycle4"/>
    <dgm:cxn modelId="{C7F6DEAD-62E6-4F34-B5DA-BA469B99C4E3}" srcId="{F1ED8D7D-9E0B-4A30-95EF-73776CBB84EB}" destId="{1E63F567-646A-44F6-AA39-97C74724CF2D}" srcOrd="3" destOrd="0" parTransId="{23497E0B-B0A2-4E5C-A38E-27602CD7A93D}" sibTransId="{B35F5992-3949-41F3-B338-BC5F69F29960}"/>
    <dgm:cxn modelId="{6569E18C-09A4-47F4-921C-A1E52971AF70}" srcId="{1E63F567-646A-44F6-AA39-97C74724CF2D}" destId="{3CB44D0E-0FB5-431F-A8C4-7747AB73B768}" srcOrd="2" destOrd="0" parTransId="{9D069D45-121D-4B0F-A2DC-93F47F1743D0}" sibTransId="{E063E4B9-2FE1-4985-AC18-B2FC1F5C8493}"/>
    <dgm:cxn modelId="{FDAE8F9E-FF21-4AB5-8CAB-413C24DC5827}" type="presOf" srcId="{FF61C92E-D902-4385-B2F8-2378DDFAE85E}" destId="{784DEFF7-6C49-4F08-8035-A942A2BE379D}" srcOrd="0" destOrd="2" presId="urn:microsoft.com/office/officeart/2005/8/layout/cycle4"/>
    <dgm:cxn modelId="{4AE9E7CD-110A-44A4-94BB-42F82194BABC}" srcId="{1E63F567-646A-44F6-AA39-97C74724CF2D}" destId="{7CD0109C-E12B-44BB-B151-01E6BB5016E2}" srcOrd="0" destOrd="0" parTransId="{6828FAC0-ECE5-406B-92E2-219216479A16}" sibTransId="{89D62D54-F6B5-4CF3-8277-5C3C8856C0E5}"/>
    <dgm:cxn modelId="{41C6FD70-A408-488E-8536-688F73929B5A}" type="presOf" srcId="{8276EF8A-BA7A-426B-96ED-584B8E9061CC}" destId="{B7945130-2D51-4CDA-9765-59CD1C330047}" srcOrd="0" destOrd="0" presId="urn:microsoft.com/office/officeart/2005/8/layout/cycle4"/>
    <dgm:cxn modelId="{6E0CC492-C3A6-40F1-8476-D5C884D95045}" type="presOf" srcId="{7CD0109C-E12B-44BB-B151-01E6BB5016E2}" destId="{0F10DD54-E403-4F89-992B-FDC43301D91F}" srcOrd="1" destOrd="0" presId="urn:microsoft.com/office/officeart/2005/8/layout/cycle4"/>
    <dgm:cxn modelId="{68DCF10E-371D-412E-99A5-77B49DBB6352}" type="presOf" srcId="{1E63F567-646A-44F6-AA39-97C74724CF2D}" destId="{5273AC96-29E3-40E8-9CD3-D51584C8B5BC}" srcOrd="0" destOrd="0" presId="urn:microsoft.com/office/officeart/2005/8/layout/cycle4"/>
    <dgm:cxn modelId="{4E1F6544-0A3A-45C4-A37E-0410A9EA7A09}" srcId="{03684613-DEB6-4A3A-A6CD-6D7D4846742D}" destId="{49E1AC88-9BB2-4672-A462-E12DED9FB918}" srcOrd="1" destOrd="0" parTransId="{761A0045-AE1F-4BA9-BDB9-A0DC48983322}" sibTransId="{75F1999B-6A40-4991-A40F-2F3331537424}"/>
    <dgm:cxn modelId="{D5FA9EF9-D88D-450A-BD93-54C63DCFCCFE}" type="presOf" srcId="{A6E2706B-3873-4C83-A2FC-0B5C8A075324}" destId="{A9BFFE96-0187-4433-BA04-9AE19C2616A1}" srcOrd="1" destOrd="2" presId="urn:microsoft.com/office/officeart/2005/8/layout/cycle4"/>
    <dgm:cxn modelId="{E7C3CD84-17A9-48AB-BAF6-EFEA24B6969D}" srcId="{AFED439F-A2DA-4D91-9DD8-EF64282ADB66}" destId="{A6E2706B-3873-4C83-A2FC-0B5C8A075324}" srcOrd="2" destOrd="0" parTransId="{EA48DA39-F13F-4950-8E2A-9064AE629934}" sibTransId="{C4A53695-5991-4403-9645-354371797AF2}"/>
    <dgm:cxn modelId="{E83A47D7-CF14-4754-ADA7-5B12DD20F710}" srcId="{03684613-DEB6-4A3A-A6CD-6D7D4846742D}" destId="{FF61C92E-D902-4385-B2F8-2378DDFAE85E}" srcOrd="2" destOrd="0" parTransId="{A0AEC847-1B95-413E-93DF-BE9689FE9470}" sibTransId="{252766EE-9B14-4497-BDCF-A3E78F269FB0}"/>
    <dgm:cxn modelId="{BA3BE2AC-CD31-41F5-B850-4C7F86C0B48D}" type="presOf" srcId="{7CD0109C-E12B-44BB-B151-01E6BB5016E2}" destId="{08E51675-9922-4176-A32D-6720266B3DF5}" srcOrd="0" destOrd="0" presId="urn:microsoft.com/office/officeart/2005/8/layout/cycle4"/>
    <dgm:cxn modelId="{F6536E57-B51D-4EA7-8E9A-BEA6BCDD4D15}" type="presOf" srcId="{48261F34-D175-46E0-ABEC-FECA1AFCC318}" destId="{8739D0EE-1759-414F-B2E5-D92C17A65D3B}" srcOrd="0" destOrd="2" presId="urn:microsoft.com/office/officeart/2005/8/layout/cycle4"/>
    <dgm:cxn modelId="{5D598B9F-8C6B-4819-AC2B-7C5F6B307BCC}" type="presOf" srcId="{49E1AC88-9BB2-4672-A462-E12DED9FB918}" destId="{784DEFF7-6C49-4F08-8035-A942A2BE379D}" srcOrd="0" destOrd="1" presId="urn:microsoft.com/office/officeart/2005/8/layout/cycle4"/>
    <dgm:cxn modelId="{4AC87ADA-CA49-4F3F-BF74-B33AE0C50AD4}" type="presOf" srcId="{27BE8305-44A4-4C9E-892E-9736375B00BD}" destId="{A9BFFE96-0187-4433-BA04-9AE19C2616A1}" srcOrd="1" destOrd="0" presId="urn:microsoft.com/office/officeart/2005/8/layout/cycle4"/>
    <dgm:cxn modelId="{D32585AE-9998-4530-B222-8E81F67B6672}" type="presOf" srcId="{48261F34-D175-46E0-ABEC-FECA1AFCC318}" destId="{B0CB0436-93F3-42D6-88F0-D68D747CEF4C}" srcOrd="1" destOrd="2" presId="urn:microsoft.com/office/officeart/2005/8/layout/cycle4"/>
    <dgm:cxn modelId="{98FA13E7-9A91-4C63-90C2-0D3419C4A34D}" type="presOf" srcId="{64CFDF7D-3CC6-44CD-AB11-CBAAC3473C45}" destId="{B0CB0436-93F3-42D6-88F0-D68D747CEF4C}" srcOrd="1" destOrd="1" presId="urn:microsoft.com/office/officeart/2005/8/layout/cycle4"/>
    <dgm:cxn modelId="{9BD0D368-2614-4C18-A6D9-BC800159927E}" srcId="{03684613-DEB6-4A3A-A6CD-6D7D4846742D}" destId="{5A71BF45-B47C-4C0D-8C92-83731B68769B}" srcOrd="0" destOrd="0" parTransId="{091AF93D-9474-4F7C-92DC-2AEC57B0FD13}" sibTransId="{D488C842-7978-43D3-907B-9FEDAABACC1F}"/>
    <dgm:cxn modelId="{44260D0A-EEF0-4817-AAF7-C82A9D0CAE0F}" type="presOf" srcId="{64CFDF7D-3CC6-44CD-AB11-CBAAC3473C45}" destId="{8739D0EE-1759-414F-B2E5-D92C17A65D3B}" srcOrd="0" destOrd="1" presId="urn:microsoft.com/office/officeart/2005/8/layout/cycle4"/>
    <dgm:cxn modelId="{DADB0B19-6743-4F91-BA3E-9DAE34F3EBC0}" type="presOf" srcId="{5F4A6978-544E-494D-B2D5-40B93A3B7D4B}" destId="{12D946DF-C9FE-41D6-B4AF-13C48D231026}" srcOrd="0" destOrd="1" presId="urn:microsoft.com/office/officeart/2005/8/layout/cycle4"/>
    <dgm:cxn modelId="{3498B8EB-D6B1-43A8-A634-1C563643FDEC}" type="presOf" srcId="{AFED439F-A2DA-4D91-9DD8-EF64282ADB66}" destId="{22E92625-EA87-4BC3-937E-25A18B29225D}" srcOrd="0" destOrd="0" presId="urn:microsoft.com/office/officeart/2005/8/layout/cycle4"/>
    <dgm:cxn modelId="{470A37DA-1FDB-454D-A9F4-6F3C606A702E}" type="presOf" srcId="{261DFF59-8A14-4F02-87F0-86F65550A7DA}" destId="{B0CB0436-93F3-42D6-88F0-D68D747CEF4C}" srcOrd="1" destOrd="0" presId="urn:microsoft.com/office/officeart/2005/8/layout/cycle4"/>
    <dgm:cxn modelId="{98CBC442-EE98-4FF5-A6BB-6F6A8FC48E06}" type="presOf" srcId="{49E1AC88-9BB2-4672-A462-E12DED9FB918}" destId="{E6175A30-D559-4882-9E74-838C546011E9}" srcOrd="1" destOrd="1" presId="urn:microsoft.com/office/officeart/2005/8/layout/cycle4"/>
    <dgm:cxn modelId="{870A9632-AC85-4EA7-94F6-02CDA194173B}" srcId="{8276EF8A-BA7A-426B-96ED-584B8E9061CC}" destId="{261DFF59-8A14-4F02-87F0-86F65550A7DA}" srcOrd="0" destOrd="0" parTransId="{281A3A1C-1303-4C97-BA52-BE4D5CC90014}" sibTransId="{9250FFC4-B579-4C07-BAB8-418F3FC897AE}"/>
    <dgm:cxn modelId="{2BBCFBE9-84BD-4ED2-AFF6-11FE24201DDD}" type="presOf" srcId="{5A71BF45-B47C-4C0D-8C92-83731B68769B}" destId="{E6175A30-D559-4882-9E74-838C546011E9}" srcOrd="1" destOrd="0" presId="urn:microsoft.com/office/officeart/2005/8/layout/cycle4"/>
    <dgm:cxn modelId="{663BB49F-EF68-42BC-9952-8DC269575FD3}" type="presOf" srcId="{261DFF59-8A14-4F02-87F0-86F65550A7DA}" destId="{8739D0EE-1759-414F-B2E5-D92C17A65D3B}" srcOrd="0" destOrd="0" presId="urn:microsoft.com/office/officeart/2005/8/layout/cycle4"/>
    <dgm:cxn modelId="{4C5EB2D2-3AF4-4EAD-BB64-D12154DDA7FE}" type="presOf" srcId="{6F3E81FC-8590-4A5F-926D-4151E96849DD}" destId="{08E51675-9922-4176-A32D-6720266B3DF5}" srcOrd="0" destOrd="1" presId="urn:microsoft.com/office/officeart/2005/8/layout/cycle4"/>
    <dgm:cxn modelId="{EDC7CD79-0B17-4CD4-8AB5-2D7B7C3235D7}" type="presOf" srcId="{6F3E81FC-8590-4A5F-926D-4151E96849DD}" destId="{0F10DD54-E403-4F89-992B-FDC43301D91F}" srcOrd="1" destOrd="1" presId="urn:microsoft.com/office/officeart/2005/8/layout/cycle4"/>
    <dgm:cxn modelId="{C9E5D296-EBA0-47F2-B143-8F35B09BA95E}" srcId="{F1ED8D7D-9E0B-4A30-95EF-73776CBB84EB}" destId="{AFED439F-A2DA-4D91-9DD8-EF64282ADB66}" srcOrd="2" destOrd="0" parTransId="{45A944B7-6077-46B4-BF5E-2829379E8E9A}" sibTransId="{80F688B7-23CA-49B0-B9D0-A0142780EF47}"/>
    <dgm:cxn modelId="{B4565395-6E0E-4DFB-B42E-1122F1A27177}" type="presOf" srcId="{3CB44D0E-0FB5-431F-A8C4-7747AB73B768}" destId="{0F10DD54-E403-4F89-992B-FDC43301D91F}" srcOrd="1" destOrd="2" presId="urn:microsoft.com/office/officeart/2005/8/layout/cycle4"/>
    <dgm:cxn modelId="{1949274F-8D2D-405E-BBED-A76B66FD783B}" srcId="{AFED439F-A2DA-4D91-9DD8-EF64282ADB66}" destId="{5F4A6978-544E-494D-B2D5-40B93A3B7D4B}" srcOrd="1" destOrd="0" parTransId="{C4FBCD6F-8A7C-41BD-8FDB-174FB6F90697}" sibTransId="{869C5AC8-3185-4225-A352-FFFB2D6430A0}"/>
    <dgm:cxn modelId="{9DA82A78-49B6-4D4D-98B3-DDC01BA0D149}" type="presOf" srcId="{03684613-DEB6-4A3A-A6CD-6D7D4846742D}" destId="{E04E3E16-4E7D-45FB-96B4-E62115D24B22}" srcOrd="0" destOrd="0" presId="urn:microsoft.com/office/officeart/2005/8/layout/cycle4"/>
    <dgm:cxn modelId="{416A2A0C-C155-4D6A-A468-A06B91EE11C3}" type="presOf" srcId="{27BE8305-44A4-4C9E-892E-9736375B00BD}" destId="{12D946DF-C9FE-41D6-B4AF-13C48D231026}" srcOrd="0" destOrd="0" presId="urn:microsoft.com/office/officeart/2005/8/layout/cycle4"/>
    <dgm:cxn modelId="{364AA4F7-2D37-4FB3-A730-0CD7977D2324}" type="presOf" srcId="{A6E2706B-3873-4C83-A2FC-0B5C8A075324}" destId="{12D946DF-C9FE-41D6-B4AF-13C48D231026}" srcOrd="0" destOrd="2" presId="urn:microsoft.com/office/officeart/2005/8/layout/cycle4"/>
    <dgm:cxn modelId="{2223E56A-A6F5-4AFC-ABB6-058A02152E91}" type="presOf" srcId="{3CB44D0E-0FB5-431F-A8C4-7747AB73B768}" destId="{08E51675-9922-4176-A32D-6720266B3DF5}" srcOrd="0" destOrd="2" presId="urn:microsoft.com/office/officeart/2005/8/layout/cycle4"/>
    <dgm:cxn modelId="{CBFC8E81-677A-445B-B174-8181BB8FA014}" type="presOf" srcId="{5F4A6978-544E-494D-B2D5-40B93A3B7D4B}" destId="{A9BFFE96-0187-4433-BA04-9AE19C2616A1}" srcOrd="1" destOrd="1" presId="urn:microsoft.com/office/officeart/2005/8/layout/cycle4"/>
    <dgm:cxn modelId="{1914BEFD-2A77-4478-8054-917C8FB54230}" srcId="{AFED439F-A2DA-4D91-9DD8-EF64282ADB66}" destId="{27BE8305-44A4-4C9E-892E-9736375B00BD}" srcOrd="0" destOrd="0" parTransId="{B7C9567E-96D5-4977-AA67-8BD451AA138D}" sibTransId="{95FB973C-29A3-44F8-82DE-C907161ED2A1}"/>
    <dgm:cxn modelId="{C260194D-081D-44F9-B954-56AB0C023D2D}" type="presOf" srcId="{F1ED8D7D-9E0B-4A30-95EF-73776CBB84EB}" destId="{BC7E05EA-B23C-4E6F-ADD5-D6CD57770EE4}" srcOrd="0" destOrd="0" presId="urn:microsoft.com/office/officeart/2005/8/layout/cycle4"/>
    <dgm:cxn modelId="{C48E640B-B0CE-4CEF-A91C-E2008654E023}" type="presOf" srcId="{5A71BF45-B47C-4C0D-8C92-83731B68769B}" destId="{784DEFF7-6C49-4F08-8035-A942A2BE379D}" srcOrd="0" destOrd="0" presId="urn:microsoft.com/office/officeart/2005/8/layout/cycle4"/>
    <dgm:cxn modelId="{A6CC8707-DAE6-4FE9-8941-105914030A0F}" type="presParOf" srcId="{BC7E05EA-B23C-4E6F-ADD5-D6CD57770EE4}" destId="{CD1B60AC-987E-4BB6-B260-2E590A50D71A}" srcOrd="0" destOrd="0" presId="urn:microsoft.com/office/officeart/2005/8/layout/cycle4"/>
    <dgm:cxn modelId="{54324CE1-119F-4F6B-B57C-BB6C3B4034EB}" type="presParOf" srcId="{CD1B60AC-987E-4BB6-B260-2E590A50D71A}" destId="{3B5E85C6-D1BD-4769-806A-EBF28E3DCB56}" srcOrd="0" destOrd="0" presId="urn:microsoft.com/office/officeart/2005/8/layout/cycle4"/>
    <dgm:cxn modelId="{A01446AD-6E11-442E-81B7-D3CE7351BE20}" type="presParOf" srcId="{3B5E85C6-D1BD-4769-806A-EBF28E3DCB56}" destId="{8739D0EE-1759-414F-B2E5-D92C17A65D3B}" srcOrd="0" destOrd="0" presId="urn:microsoft.com/office/officeart/2005/8/layout/cycle4"/>
    <dgm:cxn modelId="{98C96F7A-D52F-4F41-9A25-D04B912B3621}" type="presParOf" srcId="{3B5E85C6-D1BD-4769-806A-EBF28E3DCB56}" destId="{B0CB0436-93F3-42D6-88F0-D68D747CEF4C}" srcOrd="1" destOrd="0" presId="urn:microsoft.com/office/officeart/2005/8/layout/cycle4"/>
    <dgm:cxn modelId="{2192A0CF-D873-4B42-81D2-4BEA4BEFB58B}" type="presParOf" srcId="{CD1B60AC-987E-4BB6-B260-2E590A50D71A}" destId="{6885A725-2A6C-4B2A-A1EA-05B11D1F2AEC}" srcOrd="1" destOrd="0" presId="urn:microsoft.com/office/officeart/2005/8/layout/cycle4"/>
    <dgm:cxn modelId="{32617408-5B93-4026-BC3B-23DE5D289C0C}" type="presParOf" srcId="{6885A725-2A6C-4B2A-A1EA-05B11D1F2AEC}" destId="{784DEFF7-6C49-4F08-8035-A942A2BE379D}" srcOrd="0" destOrd="0" presId="urn:microsoft.com/office/officeart/2005/8/layout/cycle4"/>
    <dgm:cxn modelId="{B47C44E1-9BEE-4C5A-962D-799DBAF77116}" type="presParOf" srcId="{6885A725-2A6C-4B2A-A1EA-05B11D1F2AEC}" destId="{E6175A30-D559-4882-9E74-838C546011E9}" srcOrd="1" destOrd="0" presId="urn:microsoft.com/office/officeart/2005/8/layout/cycle4"/>
    <dgm:cxn modelId="{AF53EB69-0C59-4B82-90E9-DDC807F8F53C}" type="presParOf" srcId="{CD1B60AC-987E-4BB6-B260-2E590A50D71A}" destId="{5D236AA3-C7C4-40F9-BD77-1C910330489C}" srcOrd="2" destOrd="0" presId="urn:microsoft.com/office/officeart/2005/8/layout/cycle4"/>
    <dgm:cxn modelId="{3A211EED-A8D1-4BF2-B8FB-13F7EB3B2E1E}" type="presParOf" srcId="{5D236AA3-C7C4-40F9-BD77-1C910330489C}" destId="{12D946DF-C9FE-41D6-B4AF-13C48D231026}" srcOrd="0" destOrd="0" presId="urn:microsoft.com/office/officeart/2005/8/layout/cycle4"/>
    <dgm:cxn modelId="{21C2CF96-5108-4D67-B578-614860C5F3D4}" type="presParOf" srcId="{5D236AA3-C7C4-40F9-BD77-1C910330489C}" destId="{A9BFFE96-0187-4433-BA04-9AE19C2616A1}" srcOrd="1" destOrd="0" presId="urn:microsoft.com/office/officeart/2005/8/layout/cycle4"/>
    <dgm:cxn modelId="{DECB070C-77A7-4A7E-9011-55DBDAAF2958}" type="presParOf" srcId="{CD1B60AC-987E-4BB6-B260-2E590A50D71A}" destId="{0E5842A7-D800-462C-B5BA-5E146C432E00}" srcOrd="3" destOrd="0" presId="urn:microsoft.com/office/officeart/2005/8/layout/cycle4"/>
    <dgm:cxn modelId="{78866C05-01AD-4A6E-ABD7-25B588AEFB08}" type="presParOf" srcId="{0E5842A7-D800-462C-B5BA-5E146C432E00}" destId="{08E51675-9922-4176-A32D-6720266B3DF5}" srcOrd="0" destOrd="0" presId="urn:microsoft.com/office/officeart/2005/8/layout/cycle4"/>
    <dgm:cxn modelId="{45CEF9B5-EF23-44D8-8202-88FF27946EEE}" type="presParOf" srcId="{0E5842A7-D800-462C-B5BA-5E146C432E00}" destId="{0F10DD54-E403-4F89-992B-FDC43301D91F}" srcOrd="1" destOrd="0" presId="urn:microsoft.com/office/officeart/2005/8/layout/cycle4"/>
    <dgm:cxn modelId="{3EA1C996-72CC-4881-AF0F-AAF4C07BBE33}" type="presParOf" srcId="{CD1B60AC-987E-4BB6-B260-2E590A50D71A}" destId="{FB3F902D-D93F-4B5F-A0EF-082C06D55B45}" srcOrd="4" destOrd="0" presId="urn:microsoft.com/office/officeart/2005/8/layout/cycle4"/>
    <dgm:cxn modelId="{C15AEA5D-A180-475D-80E4-768DBCCC6FAF}" type="presParOf" srcId="{BC7E05EA-B23C-4E6F-ADD5-D6CD57770EE4}" destId="{67222FC5-24F4-4F32-AA03-2B18C035B8C2}" srcOrd="1" destOrd="0" presId="urn:microsoft.com/office/officeart/2005/8/layout/cycle4"/>
    <dgm:cxn modelId="{B19F3C47-B514-4E61-A975-F3B55C1E582A}" type="presParOf" srcId="{67222FC5-24F4-4F32-AA03-2B18C035B8C2}" destId="{B7945130-2D51-4CDA-9765-59CD1C330047}" srcOrd="0" destOrd="0" presId="urn:microsoft.com/office/officeart/2005/8/layout/cycle4"/>
    <dgm:cxn modelId="{D7F51851-1BFB-421E-88F5-68A6A3877D5C}" type="presParOf" srcId="{67222FC5-24F4-4F32-AA03-2B18C035B8C2}" destId="{E04E3E16-4E7D-45FB-96B4-E62115D24B22}" srcOrd="1" destOrd="0" presId="urn:microsoft.com/office/officeart/2005/8/layout/cycle4"/>
    <dgm:cxn modelId="{EBC194FA-9DB7-42C9-B49F-B878FD8E0FF7}" type="presParOf" srcId="{67222FC5-24F4-4F32-AA03-2B18C035B8C2}" destId="{22E92625-EA87-4BC3-937E-25A18B29225D}" srcOrd="2" destOrd="0" presId="urn:microsoft.com/office/officeart/2005/8/layout/cycle4"/>
    <dgm:cxn modelId="{157E170A-EC4F-4FCC-AEF9-D430B449C185}" type="presParOf" srcId="{67222FC5-24F4-4F32-AA03-2B18C035B8C2}" destId="{5273AC96-29E3-40E8-9CD3-D51584C8B5BC}" srcOrd="3" destOrd="0" presId="urn:microsoft.com/office/officeart/2005/8/layout/cycle4"/>
    <dgm:cxn modelId="{56C0A5EB-A036-46BE-90D4-0A93C278C491}" type="presParOf" srcId="{67222FC5-24F4-4F32-AA03-2B18C035B8C2}" destId="{8F427E7C-0CB4-46B5-A5C9-4DF29A420409}" srcOrd="4" destOrd="0" presId="urn:microsoft.com/office/officeart/2005/8/layout/cycle4"/>
    <dgm:cxn modelId="{5FA1D6FB-6CB4-4881-97D0-405216F65592}" type="presParOf" srcId="{BC7E05EA-B23C-4E6F-ADD5-D6CD57770EE4}" destId="{EA540C40-AEF3-43A8-9B11-981E2AF15A58}" srcOrd="2" destOrd="0" presId="urn:microsoft.com/office/officeart/2005/8/layout/cycle4"/>
    <dgm:cxn modelId="{8A71BBAB-9579-43C4-9C4E-938D6720A09A}" type="presParOf" srcId="{BC7E05EA-B23C-4E6F-ADD5-D6CD57770EE4}" destId="{1796BD8E-CF07-4D10-9F46-6793EB2A887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A94E21-182E-4198-B517-0290CE10394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3F099E8-E1B6-487A-BDFF-3A7669932A41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6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SPOLUPRÁCE</a:t>
          </a:r>
          <a:endParaRPr lang="cs-CZ" sz="16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FB060D7E-54F6-4970-A6A6-5C24D6A5E242}" type="parTrans" cxnId="{25BDFBBF-B274-4F16-A808-36F5EBE2C65B}">
      <dgm:prSet/>
      <dgm:spPr/>
      <dgm:t>
        <a:bodyPr/>
        <a:lstStyle/>
        <a:p>
          <a:endParaRPr lang="cs-CZ"/>
        </a:p>
      </dgm:t>
    </dgm:pt>
    <dgm:pt modelId="{401FB268-CFFA-4122-A8F0-D27221572474}" type="sibTrans" cxnId="{25BDFBBF-B274-4F16-A808-36F5EBE2C65B}">
      <dgm:prSet/>
      <dgm:spPr/>
      <dgm:t>
        <a:bodyPr/>
        <a:lstStyle/>
        <a:p>
          <a:endParaRPr lang="cs-CZ"/>
        </a:p>
      </dgm:t>
    </dgm:pt>
    <dgm:pt modelId="{AECD6C85-C039-42DF-970F-B7C99F1B5E77}">
      <dgm:prSet phldrT="[Text]" custT="1"/>
      <dgm:spPr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400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TVORBA ZNALOSTÍ</a:t>
          </a:r>
        </a:p>
        <a:p>
          <a:r>
            <a:rPr lang="cs-CZ" sz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VÝZKUM+VÝVOJ</a:t>
          </a:r>
          <a:endParaRPr lang="cs-CZ" sz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E0796E7C-B7E8-4471-ACA7-93FF8A1E17D5}" type="parTrans" cxnId="{31B22C0E-06EF-49F4-8DF5-DDF7A233FB03}">
      <dgm:prSet/>
      <dgm:spPr/>
      <dgm:t>
        <a:bodyPr/>
        <a:lstStyle/>
        <a:p>
          <a:endParaRPr lang="cs-CZ"/>
        </a:p>
      </dgm:t>
    </dgm:pt>
    <dgm:pt modelId="{EC4D767C-FA38-4BAF-B05A-94858C3D3876}" type="sibTrans" cxnId="{31B22C0E-06EF-49F4-8DF5-DDF7A233FB03}">
      <dgm:prSet/>
      <dgm:spPr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2F4384FB-7CEE-4367-B4C9-8A3D26F34745}">
      <dgm:prSet phldrT="[Text]" custT="1"/>
      <dgm:spPr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400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KODIFIKACE ZNALOSTÍ</a:t>
          </a:r>
        </a:p>
        <a:p>
          <a:r>
            <a:rPr lang="cs-CZ" sz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PATENTY, KONZULTACE</a:t>
          </a:r>
          <a:endParaRPr lang="cs-CZ" sz="7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75FFDA69-713B-47FB-B5D6-995B48E11295}" type="parTrans" cxnId="{F353040A-F48A-4510-B92F-98C68807CC37}">
      <dgm:prSet/>
      <dgm:spPr/>
      <dgm:t>
        <a:bodyPr/>
        <a:lstStyle/>
        <a:p>
          <a:endParaRPr lang="cs-CZ"/>
        </a:p>
      </dgm:t>
    </dgm:pt>
    <dgm:pt modelId="{26772379-66AD-4AA1-A40C-7679C1C0B64F}" type="sibTrans" cxnId="{F353040A-F48A-4510-B92F-98C68807CC37}">
      <dgm:prSet/>
      <dgm:spPr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D80038A2-425F-4815-A53A-3FC0C80A29DD}">
      <dgm:prSet phldrT="[Text]" custT="1"/>
      <dgm:spPr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400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LIDSKÝ FAKTOR</a:t>
          </a:r>
        </a:p>
        <a:p>
          <a:r>
            <a:rPr lang="cs-CZ" sz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MOBILITY STUDENTŮ A ZAMĚSTNANCŮ</a:t>
          </a:r>
          <a:endParaRPr lang="cs-CZ" sz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D07720A9-7F0C-4607-A68F-12919C1A6356}" type="parTrans" cxnId="{5652D34B-6BF5-458E-A53F-396D1D5D7E3A}">
      <dgm:prSet/>
      <dgm:spPr/>
      <dgm:t>
        <a:bodyPr/>
        <a:lstStyle/>
        <a:p>
          <a:endParaRPr lang="cs-CZ"/>
        </a:p>
      </dgm:t>
    </dgm:pt>
    <dgm:pt modelId="{32BF9D1D-1109-463F-A0A1-9380F7EAFD3B}" type="sibTrans" cxnId="{5652D34B-6BF5-458E-A53F-396D1D5D7E3A}">
      <dgm:prSet/>
      <dgm:spPr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4595CB63-3831-446D-BF54-EEC1F72B0663}">
      <dgm:prSet phldrT="[Text]" custT="1"/>
      <dgm:spPr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400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VĚDECKÉ PARKY</a:t>
          </a:r>
        </a:p>
        <a:p>
          <a:r>
            <a:rPr lang="cs-CZ" sz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INKUBÁTORY</a:t>
          </a:r>
          <a:endParaRPr lang="cs-CZ" sz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FB74F769-EE7C-4B72-9D5F-B49371FFE2CC}" type="parTrans" cxnId="{F3E9B3F9-D915-4AD5-8065-89CDB9A0DEA0}">
      <dgm:prSet/>
      <dgm:spPr/>
      <dgm:t>
        <a:bodyPr/>
        <a:lstStyle/>
        <a:p>
          <a:endParaRPr lang="cs-CZ"/>
        </a:p>
      </dgm:t>
    </dgm:pt>
    <dgm:pt modelId="{EC1AF68A-EB21-4D67-AAC9-D0C5D23B8B20}" type="sibTrans" cxnId="{F3E9B3F9-D915-4AD5-8065-89CDB9A0DEA0}">
      <dgm:prSet/>
      <dgm:spPr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11C1AF2F-E828-4F40-A810-739D0972B5EE}" type="pres">
      <dgm:prSet presAssocID="{D0A94E21-182E-4198-B517-0290CE10394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F800DF-4C93-4395-9EF2-702A8135196F}" type="pres">
      <dgm:prSet presAssocID="{73F099E8-E1B6-487A-BDFF-3A7669932A41}" presName="centerShape" presStyleLbl="node0" presStyleIdx="0" presStyleCnt="1" custScaleX="98960" custScaleY="95751"/>
      <dgm:spPr/>
      <dgm:t>
        <a:bodyPr/>
        <a:lstStyle/>
        <a:p>
          <a:endParaRPr lang="cs-CZ"/>
        </a:p>
      </dgm:t>
    </dgm:pt>
    <dgm:pt modelId="{1B47FFD5-E549-47B5-BA02-CE3717BE5466}" type="pres">
      <dgm:prSet presAssocID="{AECD6C85-C039-42DF-970F-B7C99F1B5E77}" presName="node" presStyleLbl="node1" presStyleIdx="0" presStyleCnt="4" custScaleX="165604" custScaleY="115969" custRadScaleRad="98349" custRadScaleInc="4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09DA16-7F93-453F-8D30-56394E12C1BF}" type="pres">
      <dgm:prSet presAssocID="{AECD6C85-C039-42DF-970F-B7C99F1B5E77}" presName="dummy" presStyleCnt="0"/>
      <dgm:spPr/>
    </dgm:pt>
    <dgm:pt modelId="{E3111C4B-57C0-4517-BA81-F06D7B0C24CD}" type="pres">
      <dgm:prSet presAssocID="{EC4D767C-FA38-4BAF-B05A-94858C3D3876}" presName="sibTrans" presStyleLbl="sibTrans2D1" presStyleIdx="0" presStyleCnt="4"/>
      <dgm:spPr/>
      <dgm:t>
        <a:bodyPr/>
        <a:lstStyle/>
        <a:p>
          <a:endParaRPr lang="cs-CZ"/>
        </a:p>
      </dgm:t>
    </dgm:pt>
    <dgm:pt modelId="{0F0994C3-B884-464A-B670-156F54D6E060}" type="pres">
      <dgm:prSet presAssocID="{2F4384FB-7CEE-4367-B4C9-8A3D26F34745}" presName="node" presStyleLbl="node1" presStyleIdx="1" presStyleCnt="4" custScaleX="150936" custScaleY="113875" custRadScaleRad="112847" custRadScaleInc="-131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441F64-2EFB-4BB9-80DD-D22AB27FA6C2}" type="pres">
      <dgm:prSet presAssocID="{2F4384FB-7CEE-4367-B4C9-8A3D26F34745}" presName="dummy" presStyleCnt="0"/>
      <dgm:spPr/>
    </dgm:pt>
    <dgm:pt modelId="{CED66A0A-CD41-45F8-AB9B-76A247A54173}" type="pres">
      <dgm:prSet presAssocID="{26772379-66AD-4AA1-A40C-7679C1C0B64F}" presName="sibTrans" presStyleLbl="sibTrans2D1" presStyleIdx="1" presStyleCnt="4"/>
      <dgm:spPr/>
      <dgm:t>
        <a:bodyPr/>
        <a:lstStyle/>
        <a:p>
          <a:endParaRPr lang="cs-CZ"/>
        </a:p>
      </dgm:t>
    </dgm:pt>
    <dgm:pt modelId="{7B15721A-7E3F-4F11-A7C6-6F0777F5415A}" type="pres">
      <dgm:prSet presAssocID="{D80038A2-425F-4815-A53A-3FC0C80A29DD}" presName="node" presStyleLbl="node1" presStyleIdx="2" presStyleCnt="4" custScaleX="166223" custScaleY="120690" custRadScaleRad="95779" custRadScaleInc="3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CA5561-2E2F-45A4-84BA-A9C641381353}" type="pres">
      <dgm:prSet presAssocID="{D80038A2-425F-4815-A53A-3FC0C80A29DD}" presName="dummy" presStyleCnt="0"/>
      <dgm:spPr/>
    </dgm:pt>
    <dgm:pt modelId="{F881FD3D-9E21-479B-B80B-BDCC1EDB1976}" type="pres">
      <dgm:prSet presAssocID="{32BF9D1D-1109-463F-A0A1-9380F7EAFD3B}" presName="sibTrans" presStyleLbl="sibTrans2D1" presStyleIdx="2" presStyleCnt="4"/>
      <dgm:spPr/>
      <dgm:t>
        <a:bodyPr/>
        <a:lstStyle/>
        <a:p>
          <a:endParaRPr lang="cs-CZ"/>
        </a:p>
      </dgm:t>
    </dgm:pt>
    <dgm:pt modelId="{E1631683-C16B-401C-9419-7975F054FB9C}" type="pres">
      <dgm:prSet presAssocID="{4595CB63-3831-446D-BF54-EEC1F72B0663}" presName="node" presStyleLbl="node1" presStyleIdx="3" presStyleCnt="4" custScaleX="156341" custScaleY="126578" custRadScaleRad="111719" custRadScaleInc="13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5A8ED4-60A6-4B42-A093-70F176058592}" type="pres">
      <dgm:prSet presAssocID="{4595CB63-3831-446D-BF54-EEC1F72B0663}" presName="dummy" presStyleCnt="0"/>
      <dgm:spPr/>
    </dgm:pt>
    <dgm:pt modelId="{A7507D99-6596-4BD0-AED1-0F018B251E5C}" type="pres">
      <dgm:prSet presAssocID="{EC1AF68A-EB21-4D67-AAC9-D0C5D23B8B20}" presName="sibTrans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865A727C-4487-4DF5-A2BE-C8E6E240641B}" type="presOf" srcId="{AECD6C85-C039-42DF-970F-B7C99F1B5E77}" destId="{1B47FFD5-E549-47B5-BA02-CE3717BE5466}" srcOrd="0" destOrd="0" presId="urn:microsoft.com/office/officeart/2005/8/layout/radial6"/>
    <dgm:cxn modelId="{2BFB96F5-AFAB-4C05-96DF-96FFDFF29C49}" type="presOf" srcId="{D80038A2-425F-4815-A53A-3FC0C80A29DD}" destId="{7B15721A-7E3F-4F11-A7C6-6F0777F5415A}" srcOrd="0" destOrd="0" presId="urn:microsoft.com/office/officeart/2005/8/layout/radial6"/>
    <dgm:cxn modelId="{3C4B3348-2548-49EB-8C3A-FB521EB72987}" type="presOf" srcId="{73F099E8-E1B6-487A-BDFF-3A7669932A41}" destId="{DDF800DF-4C93-4395-9EF2-702A8135196F}" srcOrd="0" destOrd="0" presId="urn:microsoft.com/office/officeart/2005/8/layout/radial6"/>
    <dgm:cxn modelId="{C0CAE1CD-6EA3-43E3-9983-C47B940ED039}" type="presOf" srcId="{EC4D767C-FA38-4BAF-B05A-94858C3D3876}" destId="{E3111C4B-57C0-4517-BA81-F06D7B0C24CD}" srcOrd="0" destOrd="0" presId="urn:microsoft.com/office/officeart/2005/8/layout/radial6"/>
    <dgm:cxn modelId="{B9B1EE3D-3DA6-4847-897E-0C5F0298C31A}" type="presOf" srcId="{32BF9D1D-1109-463F-A0A1-9380F7EAFD3B}" destId="{F881FD3D-9E21-479B-B80B-BDCC1EDB1976}" srcOrd="0" destOrd="0" presId="urn:microsoft.com/office/officeart/2005/8/layout/radial6"/>
    <dgm:cxn modelId="{ABA26552-C892-4A4A-B940-6EB488D8D881}" type="presOf" srcId="{26772379-66AD-4AA1-A40C-7679C1C0B64F}" destId="{CED66A0A-CD41-45F8-AB9B-76A247A54173}" srcOrd="0" destOrd="0" presId="urn:microsoft.com/office/officeart/2005/8/layout/radial6"/>
    <dgm:cxn modelId="{25BDFBBF-B274-4F16-A808-36F5EBE2C65B}" srcId="{D0A94E21-182E-4198-B517-0290CE103945}" destId="{73F099E8-E1B6-487A-BDFF-3A7669932A41}" srcOrd="0" destOrd="0" parTransId="{FB060D7E-54F6-4970-A6A6-5C24D6A5E242}" sibTransId="{401FB268-CFFA-4122-A8F0-D27221572474}"/>
    <dgm:cxn modelId="{16C13026-AC70-4C7B-8DDA-9B6FD87AB7EE}" type="presOf" srcId="{D0A94E21-182E-4198-B517-0290CE103945}" destId="{11C1AF2F-E828-4F40-A810-739D0972B5EE}" srcOrd="0" destOrd="0" presId="urn:microsoft.com/office/officeart/2005/8/layout/radial6"/>
    <dgm:cxn modelId="{AB44B0B5-048C-483F-AB0D-23802133BFC8}" type="presOf" srcId="{4595CB63-3831-446D-BF54-EEC1F72B0663}" destId="{E1631683-C16B-401C-9419-7975F054FB9C}" srcOrd="0" destOrd="0" presId="urn:microsoft.com/office/officeart/2005/8/layout/radial6"/>
    <dgm:cxn modelId="{A07608CA-FD42-4EE2-9BBA-85BA54290500}" type="presOf" srcId="{EC1AF68A-EB21-4D67-AAC9-D0C5D23B8B20}" destId="{A7507D99-6596-4BD0-AED1-0F018B251E5C}" srcOrd="0" destOrd="0" presId="urn:microsoft.com/office/officeart/2005/8/layout/radial6"/>
    <dgm:cxn modelId="{5652D34B-6BF5-458E-A53F-396D1D5D7E3A}" srcId="{73F099E8-E1B6-487A-BDFF-3A7669932A41}" destId="{D80038A2-425F-4815-A53A-3FC0C80A29DD}" srcOrd="2" destOrd="0" parTransId="{D07720A9-7F0C-4607-A68F-12919C1A6356}" sibTransId="{32BF9D1D-1109-463F-A0A1-9380F7EAFD3B}"/>
    <dgm:cxn modelId="{F353040A-F48A-4510-B92F-98C68807CC37}" srcId="{73F099E8-E1B6-487A-BDFF-3A7669932A41}" destId="{2F4384FB-7CEE-4367-B4C9-8A3D26F34745}" srcOrd="1" destOrd="0" parTransId="{75FFDA69-713B-47FB-B5D6-995B48E11295}" sibTransId="{26772379-66AD-4AA1-A40C-7679C1C0B64F}"/>
    <dgm:cxn modelId="{31B22C0E-06EF-49F4-8DF5-DDF7A233FB03}" srcId="{73F099E8-E1B6-487A-BDFF-3A7669932A41}" destId="{AECD6C85-C039-42DF-970F-B7C99F1B5E77}" srcOrd="0" destOrd="0" parTransId="{E0796E7C-B7E8-4471-ACA7-93FF8A1E17D5}" sibTransId="{EC4D767C-FA38-4BAF-B05A-94858C3D3876}"/>
    <dgm:cxn modelId="{37826473-9584-4638-B8DB-2FF5916059EB}" type="presOf" srcId="{2F4384FB-7CEE-4367-B4C9-8A3D26F34745}" destId="{0F0994C3-B884-464A-B670-156F54D6E060}" srcOrd="0" destOrd="0" presId="urn:microsoft.com/office/officeart/2005/8/layout/radial6"/>
    <dgm:cxn modelId="{F3E9B3F9-D915-4AD5-8065-89CDB9A0DEA0}" srcId="{73F099E8-E1B6-487A-BDFF-3A7669932A41}" destId="{4595CB63-3831-446D-BF54-EEC1F72B0663}" srcOrd="3" destOrd="0" parTransId="{FB74F769-EE7C-4B72-9D5F-B49371FFE2CC}" sibTransId="{EC1AF68A-EB21-4D67-AAC9-D0C5D23B8B20}"/>
    <dgm:cxn modelId="{8B97F6C1-E9D3-4E1F-8C3A-7897C9B8A497}" type="presParOf" srcId="{11C1AF2F-E828-4F40-A810-739D0972B5EE}" destId="{DDF800DF-4C93-4395-9EF2-702A8135196F}" srcOrd="0" destOrd="0" presId="urn:microsoft.com/office/officeart/2005/8/layout/radial6"/>
    <dgm:cxn modelId="{93FF168B-B33C-4740-9939-4B68334ED2F2}" type="presParOf" srcId="{11C1AF2F-E828-4F40-A810-739D0972B5EE}" destId="{1B47FFD5-E549-47B5-BA02-CE3717BE5466}" srcOrd="1" destOrd="0" presId="urn:microsoft.com/office/officeart/2005/8/layout/radial6"/>
    <dgm:cxn modelId="{DC8FD751-346E-496A-A700-4B7C9C463387}" type="presParOf" srcId="{11C1AF2F-E828-4F40-A810-739D0972B5EE}" destId="{1709DA16-7F93-453F-8D30-56394E12C1BF}" srcOrd="2" destOrd="0" presId="urn:microsoft.com/office/officeart/2005/8/layout/radial6"/>
    <dgm:cxn modelId="{54B75445-BEB8-4285-BAD4-F43E2FA5D0AD}" type="presParOf" srcId="{11C1AF2F-E828-4F40-A810-739D0972B5EE}" destId="{E3111C4B-57C0-4517-BA81-F06D7B0C24CD}" srcOrd="3" destOrd="0" presId="urn:microsoft.com/office/officeart/2005/8/layout/radial6"/>
    <dgm:cxn modelId="{92E3107C-9BC5-4A29-BD02-D24E6CB20854}" type="presParOf" srcId="{11C1AF2F-E828-4F40-A810-739D0972B5EE}" destId="{0F0994C3-B884-464A-B670-156F54D6E060}" srcOrd="4" destOrd="0" presId="urn:microsoft.com/office/officeart/2005/8/layout/radial6"/>
    <dgm:cxn modelId="{49A5C36A-3949-4317-8DE3-54018842F3C4}" type="presParOf" srcId="{11C1AF2F-E828-4F40-A810-739D0972B5EE}" destId="{6D441F64-2EFB-4BB9-80DD-D22AB27FA6C2}" srcOrd="5" destOrd="0" presId="urn:microsoft.com/office/officeart/2005/8/layout/radial6"/>
    <dgm:cxn modelId="{F9635D84-5646-4BA6-A618-E849BCB11949}" type="presParOf" srcId="{11C1AF2F-E828-4F40-A810-739D0972B5EE}" destId="{CED66A0A-CD41-45F8-AB9B-76A247A54173}" srcOrd="6" destOrd="0" presId="urn:microsoft.com/office/officeart/2005/8/layout/radial6"/>
    <dgm:cxn modelId="{4D30C460-B50D-41EF-AC88-F92D8F2E9B55}" type="presParOf" srcId="{11C1AF2F-E828-4F40-A810-739D0972B5EE}" destId="{7B15721A-7E3F-4F11-A7C6-6F0777F5415A}" srcOrd="7" destOrd="0" presId="urn:microsoft.com/office/officeart/2005/8/layout/radial6"/>
    <dgm:cxn modelId="{ED63CA7A-7456-47E1-8296-DC52B54D68D7}" type="presParOf" srcId="{11C1AF2F-E828-4F40-A810-739D0972B5EE}" destId="{22CA5561-2E2F-45A4-84BA-A9C641381353}" srcOrd="8" destOrd="0" presId="urn:microsoft.com/office/officeart/2005/8/layout/radial6"/>
    <dgm:cxn modelId="{8AA931E1-E83D-4EC6-A1CC-8B08E217BA7F}" type="presParOf" srcId="{11C1AF2F-E828-4F40-A810-739D0972B5EE}" destId="{F881FD3D-9E21-479B-B80B-BDCC1EDB1976}" srcOrd="9" destOrd="0" presId="urn:microsoft.com/office/officeart/2005/8/layout/radial6"/>
    <dgm:cxn modelId="{71B70754-A77B-438E-84E6-FB709086B17F}" type="presParOf" srcId="{11C1AF2F-E828-4F40-A810-739D0972B5EE}" destId="{E1631683-C16B-401C-9419-7975F054FB9C}" srcOrd="10" destOrd="0" presId="urn:microsoft.com/office/officeart/2005/8/layout/radial6"/>
    <dgm:cxn modelId="{151B41E5-41AA-4088-950E-DD497A5BCDEA}" type="presParOf" srcId="{11C1AF2F-E828-4F40-A810-739D0972B5EE}" destId="{0F5A8ED4-60A6-4B42-A093-70F176058592}" srcOrd="11" destOrd="0" presId="urn:microsoft.com/office/officeart/2005/8/layout/radial6"/>
    <dgm:cxn modelId="{BD862585-906D-4F63-A3A2-9A10A5DAD01E}" type="presParOf" srcId="{11C1AF2F-E828-4F40-A810-739D0972B5EE}" destId="{A7507D99-6596-4BD0-AED1-0F018B251E5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8FE215-D5C2-4C13-989D-C10B1247C68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cs-CZ"/>
        </a:p>
      </dgm:t>
    </dgm:pt>
    <dgm:pt modelId="{B87C8F32-08B3-4AA3-92B7-7B0453E9FD10}">
      <dgm:prSet phldrT="[Text]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DODATEČNÉ PROSTŘEDKY NA VÝZKUM A VÝVOJ</a:t>
          </a:r>
          <a:endParaRPr lang="cs-CZ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656E967B-7A9B-4BF0-A9A5-4AF94192D77E}" type="parTrans" cxnId="{5974BA8A-92BD-49ED-8BDD-80A2366257A8}">
      <dgm:prSet/>
      <dgm:spPr/>
      <dgm:t>
        <a:bodyPr/>
        <a:lstStyle/>
        <a:p>
          <a:endParaRPr lang="cs-CZ"/>
        </a:p>
      </dgm:t>
    </dgm:pt>
    <dgm:pt modelId="{1E0DF75E-9334-4485-A79B-7A8FDEB10A61}" type="sibTrans" cxnId="{5974BA8A-92BD-49ED-8BDD-80A2366257A8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5C8166B3-5E1A-4C38-AE2D-670A5DDD2E3A}">
      <dgm:prSet phldrT="[Text]"/>
      <dgm:spPr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MOŽNOST PODÍLET SE O VÍCE VEŘEJNÝCH ZDROJŮ</a:t>
          </a:r>
          <a:endParaRPr lang="cs-CZ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74319345-C9E1-40B6-9D5A-36E2E631ADED}" type="parTrans" cxnId="{4B81C4CE-84A1-460B-B64A-47A31D9FA7BE}">
      <dgm:prSet/>
      <dgm:spPr/>
      <dgm:t>
        <a:bodyPr/>
        <a:lstStyle/>
        <a:p>
          <a:endParaRPr lang="cs-CZ"/>
        </a:p>
      </dgm:t>
    </dgm:pt>
    <dgm:pt modelId="{226B1F69-B02E-444B-8402-34F8F673BFD3}" type="sibTrans" cxnId="{4B81C4CE-84A1-460B-B64A-47A31D9FA7BE}">
      <dgm:prSet/>
      <dgm:spPr/>
      <dgm:t>
        <a:bodyPr/>
        <a:lstStyle/>
        <a:p>
          <a:endParaRPr lang="cs-CZ"/>
        </a:p>
      </dgm:t>
    </dgm:pt>
    <dgm:pt modelId="{A46D2787-21B8-4E04-BC7D-053258197198}">
      <dgm:prSet phldrT="[Text]"/>
      <dgm:spPr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PŘÍSTUP K NOVÉMU VYBAVENÍ</a:t>
          </a:r>
          <a:endParaRPr lang="cs-CZ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716BA409-15D2-4D97-A9AE-6D1AA4A58949}" type="parTrans" cxnId="{6ED0623B-2C9C-48E3-8615-5EFA2A3DDFDF}">
      <dgm:prSet/>
      <dgm:spPr/>
      <dgm:t>
        <a:bodyPr/>
        <a:lstStyle/>
        <a:p>
          <a:endParaRPr lang="cs-CZ"/>
        </a:p>
      </dgm:t>
    </dgm:pt>
    <dgm:pt modelId="{E1CE23A1-EEC3-41FB-8C56-D8AED23C48FE}" type="sibTrans" cxnId="{6ED0623B-2C9C-48E3-8615-5EFA2A3DDFDF}">
      <dgm:prSet/>
      <dgm:spPr/>
      <dgm:t>
        <a:bodyPr/>
        <a:lstStyle/>
        <a:p>
          <a:endParaRPr lang="cs-CZ"/>
        </a:p>
      </dgm:t>
    </dgm:pt>
    <dgm:pt modelId="{1A5E8C9E-46FF-4EE6-879C-1ECDABA68B64}" type="pres">
      <dgm:prSet presAssocID="{848FE215-D5C2-4C13-989D-C10B1247C68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769ED031-683D-47B2-B6A7-095017A0315F}" type="pres">
      <dgm:prSet presAssocID="{848FE215-D5C2-4C13-989D-C10B1247C683}" presName="Name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03502EE3-44F5-4765-A67F-F5CA296BAD44}" type="pres">
      <dgm:prSet presAssocID="{848FE215-D5C2-4C13-989D-C10B1247C683}" presName="cycl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1C8D824E-1998-41F6-9180-2C8BE3776DD1}" type="pres">
      <dgm:prSet presAssocID="{848FE215-D5C2-4C13-989D-C10B1247C683}" presName="srcNode" presStyleLbl="node1" presStyleIdx="0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A0670B61-99D1-4E4B-9856-D7588A92C67A}" type="pres">
      <dgm:prSet presAssocID="{848FE215-D5C2-4C13-989D-C10B1247C683}" presName="conn" presStyleLbl="parChTrans1D2" presStyleIdx="0" presStyleCnt="1"/>
      <dgm:spPr/>
      <dgm:t>
        <a:bodyPr/>
        <a:lstStyle/>
        <a:p>
          <a:endParaRPr lang="cs-CZ"/>
        </a:p>
      </dgm:t>
    </dgm:pt>
    <dgm:pt modelId="{301B89CB-AA0D-4FB6-B8D7-9BAA0EE6C446}" type="pres">
      <dgm:prSet presAssocID="{848FE215-D5C2-4C13-989D-C10B1247C683}" presName="extraNode" presStyleLbl="node1" presStyleIdx="0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F3176481-D974-46C8-B39C-174873B8EB4C}" type="pres">
      <dgm:prSet presAssocID="{848FE215-D5C2-4C13-989D-C10B1247C683}" presName="dstNode" presStyleLbl="node1" presStyleIdx="0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A2C2F3F0-B382-4CA2-A68F-961BD563A7A3}" type="pres">
      <dgm:prSet presAssocID="{B87C8F32-08B3-4AA3-92B7-7B0453E9FD1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2D041C-D873-4334-A7AF-0561C78F35A8}" type="pres">
      <dgm:prSet presAssocID="{B87C8F32-08B3-4AA3-92B7-7B0453E9FD10}" presName="accent_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1C6172B4-6A42-4651-ADA5-3531574E46EB}" type="pres">
      <dgm:prSet presAssocID="{B87C8F32-08B3-4AA3-92B7-7B0453E9FD10}" presName="accentRepeatNode" presStyleLbl="solidFgAcc1" presStyleIdx="0" presStyleCnt="3"/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AE6AF217-71DF-4ADB-9248-9D955F09DDBE}" type="pres">
      <dgm:prSet presAssocID="{5C8166B3-5E1A-4C38-AE2D-670A5DDD2E3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20573A-C9AA-49C7-A825-5AC16121AA2F}" type="pres">
      <dgm:prSet presAssocID="{5C8166B3-5E1A-4C38-AE2D-670A5DDD2E3A}" presName="accent_2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CCCFAABB-AC7D-4D22-BFC0-62E0F696B332}" type="pres">
      <dgm:prSet presAssocID="{5C8166B3-5E1A-4C38-AE2D-670A5DDD2E3A}" presName="accentRepeatNode" presStyleLbl="solidFgAcc1" presStyleIdx="1" presStyleCnt="3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D1061A1E-E0DF-4BF3-81E8-A47C448F178E}" type="pres">
      <dgm:prSet presAssocID="{A46D2787-21B8-4E04-BC7D-05325819719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7F8CFC-1F5A-4B38-A1DB-BB8A5CB048D2}" type="pres">
      <dgm:prSet presAssocID="{A46D2787-21B8-4E04-BC7D-053258197198}" presName="accent_3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D4E4A6EF-B79B-472A-BD9E-DAAE82C3886A}" type="pres">
      <dgm:prSet presAssocID="{A46D2787-21B8-4E04-BC7D-053258197198}" presName="accentRepeatNode" presStyleLbl="solidFgAcc1" presStyleIdx="2" presStyleCnt="3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</dgm:ptLst>
  <dgm:cxnLst>
    <dgm:cxn modelId="{E45736FC-FFD5-497E-B702-91FABCD8D064}" type="presOf" srcId="{848FE215-D5C2-4C13-989D-C10B1247C683}" destId="{1A5E8C9E-46FF-4EE6-879C-1ECDABA68B64}" srcOrd="0" destOrd="0" presId="urn:microsoft.com/office/officeart/2008/layout/VerticalCurvedList"/>
    <dgm:cxn modelId="{26434C97-E0B2-4F35-A47C-F43291363A13}" type="presOf" srcId="{5C8166B3-5E1A-4C38-AE2D-670A5DDD2E3A}" destId="{AE6AF217-71DF-4ADB-9248-9D955F09DDBE}" srcOrd="0" destOrd="0" presId="urn:microsoft.com/office/officeart/2008/layout/VerticalCurvedList"/>
    <dgm:cxn modelId="{C0412D2C-4E0F-43BF-BF96-FC33966D42AB}" type="presOf" srcId="{A46D2787-21B8-4E04-BC7D-053258197198}" destId="{D1061A1E-E0DF-4BF3-81E8-A47C448F178E}" srcOrd="0" destOrd="0" presId="urn:microsoft.com/office/officeart/2008/layout/VerticalCurvedList"/>
    <dgm:cxn modelId="{D6AAF4F1-79D0-48C5-B209-FCAB807676FD}" type="presOf" srcId="{B87C8F32-08B3-4AA3-92B7-7B0453E9FD10}" destId="{A2C2F3F0-B382-4CA2-A68F-961BD563A7A3}" srcOrd="0" destOrd="0" presId="urn:microsoft.com/office/officeart/2008/layout/VerticalCurvedList"/>
    <dgm:cxn modelId="{837F3188-D1E2-4021-9D73-859180988F15}" type="presOf" srcId="{1E0DF75E-9334-4485-A79B-7A8FDEB10A61}" destId="{A0670B61-99D1-4E4B-9856-D7588A92C67A}" srcOrd="0" destOrd="0" presId="urn:microsoft.com/office/officeart/2008/layout/VerticalCurvedList"/>
    <dgm:cxn modelId="{6ED0623B-2C9C-48E3-8615-5EFA2A3DDFDF}" srcId="{848FE215-D5C2-4C13-989D-C10B1247C683}" destId="{A46D2787-21B8-4E04-BC7D-053258197198}" srcOrd="2" destOrd="0" parTransId="{716BA409-15D2-4D97-A9AE-6D1AA4A58949}" sibTransId="{E1CE23A1-EEC3-41FB-8C56-D8AED23C48FE}"/>
    <dgm:cxn modelId="{4B81C4CE-84A1-460B-B64A-47A31D9FA7BE}" srcId="{848FE215-D5C2-4C13-989D-C10B1247C683}" destId="{5C8166B3-5E1A-4C38-AE2D-670A5DDD2E3A}" srcOrd="1" destOrd="0" parTransId="{74319345-C9E1-40B6-9D5A-36E2E631ADED}" sibTransId="{226B1F69-B02E-444B-8402-34F8F673BFD3}"/>
    <dgm:cxn modelId="{5974BA8A-92BD-49ED-8BDD-80A2366257A8}" srcId="{848FE215-D5C2-4C13-989D-C10B1247C683}" destId="{B87C8F32-08B3-4AA3-92B7-7B0453E9FD10}" srcOrd="0" destOrd="0" parTransId="{656E967B-7A9B-4BF0-A9A5-4AF94192D77E}" sibTransId="{1E0DF75E-9334-4485-A79B-7A8FDEB10A61}"/>
    <dgm:cxn modelId="{90362471-23FF-4B34-8452-DBEE033CF592}" type="presParOf" srcId="{1A5E8C9E-46FF-4EE6-879C-1ECDABA68B64}" destId="{769ED031-683D-47B2-B6A7-095017A0315F}" srcOrd="0" destOrd="0" presId="urn:microsoft.com/office/officeart/2008/layout/VerticalCurvedList"/>
    <dgm:cxn modelId="{5A7E23AA-A1DE-428A-A8EF-CE5BE9100C61}" type="presParOf" srcId="{769ED031-683D-47B2-B6A7-095017A0315F}" destId="{03502EE3-44F5-4765-A67F-F5CA296BAD44}" srcOrd="0" destOrd="0" presId="urn:microsoft.com/office/officeart/2008/layout/VerticalCurvedList"/>
    <dgm:cxn modelId="{AF361AC1-FB6C-47D4-9F68-89AD513B5979}" type="presParOf" srcId="{03502EE3-44F5-4765-A67F-F5CA296BAD44}" destId="{1C8D824E-1998-41F6-9180-2C8BE3776DD1}" srcOrd="0" destOrd="0" presId="urn:microsoft.com/office/officeart/2008/layout/VerticalCurvedList"/>
    <dgm:cxn modelId="{B2614CBC-000D-40C7-9728-247F427BFF8B}" type="presParOf" srcId="{03502EE3-44F5-4765-A67F-F5CA296BAD44}" destId="{A0670B61-99D1-4E4B-9856-D7588A92C67A}" srcOrd="1" destOrd="0" presId="urn:microsoft.com/office/officeart/2008/layout/VerticalCurvedList"/>
    <dgm:cxn modelId="{AC122FC7-ED56-403C-AAA3-33ED63F549A5}" type="presParOf" srcId="{03502EE3-44F5-4765-A67F-F5CA296BAD44}" destId="{301B89CB-AA0D-4FB6-B8D7-9BAA0EE6C446}" srcOrd="2" destOrd="0" presId="urn:microsoft.com/office/officeart/2008/layout/VerticalCurvedList"/>
    <dgm:cxn modelId="{A2519FA3-0AB1-4E1D-823F-8E753165D4A9}" type="presParOf" srcId="{03502EE3-44F5-4765-A67F-F5CA296BAD44}" destId="{F3176481-D974-46C8-B39C-174873B8EB4C}" srcOrd="3" destOrd="0" presId="urn:microsoft.com/office/officeart/2008/layout/VerticalCurvedList"/>
    <dgm:cxn modelId="{91F3DD0D-A066-4819-B963-07F3D5A75AF4}" type="presParOf" srcId="{769ED031-683D-47B2-B6A7-095017A0315F}" destId="{A2C2F3F0-B382-4CA2-A68F-961BD563A7A3}" srcOrd="1" destOrd="0" presId="urn:microsoft.com/office/officeart/2008/layout/VerticalCurvedList"/>
    <dgm:cxn modelId="{A192C5AE-DF18-46B9-AD50-FA0ABEE37E5F}" type="presParOf" srcId="{769ED031-683D-47B2-B6A7-095017A0315F}" destId="{E02D041C-D873-4334-A7AF-0561C78F35A8}" srcOrd="2" destOrd="0" presId="urn:microsoft.com/office/officeart/2008/layout/VerticalCurvedList"/>
    <dgm:cxn modelId="{5C24F989-E58D-42AD-B0A9-867300D61385}" type="presParOf" srcId="{E02D041C-D873-4334-A7AF-0561C78F35A8}" destId="{1C6172B4-6A42-4651-ADA5-3531574E46EB}" srcOrd="0" destOrd="0" presId="urn:microsoft.com/office/officeart/2008/layout/VerticalCurvedList"/>
    <dgm:cxn modelId="{8840CCA8-B2AB-4CB5-AE59-6CB1755CC5BD}" type="presParOf" srcId="{769ED031-683D-47B2-B6A7-095017A0315F}" destId="{AE6AF217-71DF-4ADB-9248-9D955F09DDBE}" srcOrd="3" destOrd="0" presId="urn:microsoft.com/office/officeart/2008/layout/VerticalCurvedList"/>
    <dgm:cxn modelId="{36E84541-B615-46A5-A9F1-C7C0F7B838E8}" type="presParOf" srcId="{769ED031-683D-47B2-B6A7-095017A0315F}" destId="{1C20573A-C9AA-49C7-A825-5AC16121AA2F}" srcOrd="4" destOrd="0" presId="urn:microsoft.com/office/officeart/2008/layout/VerticalCurvedList"/>
    <dgm:cxn modelId="{9C0590D7-9629-4EC9-AE71-0E2E583E3645}" type="presParOf" srcId="{1C20573A-C9AA-49C7-A825-5AC16121AA2F}" destId="{CCCFAABB-AC7D-4D22-BFC0-62E0F696B332}" srcOrd="0" destOrd="0" presId="urn:microsoft.com/office/officeart/2008/layout/VerticalCurvedList"/>
    <dgm:cxn modelId="{D7F2561A-F8E8-4EDD-9FE6-7B3C1303599D}" type="presParOf" srcId="{769ED031-683D-47B2-B6A7-095017A0315F}" destId="{D1061A1E-E0DF-4BF3-81E8-A47C448F178E}" srcOrd="5" destOrd="0" presId="urn:microsoft.com/office/officeart/2008/layout/VerticalCurvedList"/>
    <dgm:cxn modelId="{A400D0C6-EFE6-4130-83A9-D1A239D3611F}" type="presParOf" srcId="{769ED031-683D-47B2-B6A7-095017A0315F}" destId="{CE7F8CFC-1F5A-4B38-A1DB-BB8A5CB048D2}" srcOrd="6" destOrd="0" presId="urn:microsoft.com/office/officeart/2008/layout/VerticalCurvedList"/>
    <dgm:cxn modelId="{67C9F098-DC78-4719-BE56-E471667A26D6}" type="presParOf" srcId="{CE7F8CFC-1F5A-4B38-A1DB-BB8A5CB048D2}" destId="{D4E4A6EF-B79B-472A-BD9E-DAAE82C3886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8FE215-D5C2-4C13-989D-C10B1247C68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cs-CZ"/>
        </a:p>
      </dgm:t>
    </dgm:pt>
    <dgm:pt modelId="{B87C8F32-08B3-4AA3-92B7-7B0453E9FD10}">
      <dgm:prSet phldrT="[Text]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INFORMACE O NEJNOVĚJŠÍM STAVU V „REÁLNÉM“ SVĚTĚ</a:t>
          </a:r>
          <a:endParaRPr lang="cs-CZ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656E967B-7A9B-4BF0-A9A5-4AF94192D77E}" type="parTrans" cxnId="{5974BA8A-92BD-49ED-8BDD-80A2366257A8}">
      <dgm:prSet/>
      <dgm:spPr/>
      <dgm:t>
        <a:bodyPr/>
        <a:lstStyle/>
        <a:p>
          <a:endParaRPr lang="cs-CZ"/>
        </a:p>
      </dgm:t>
    </dgm:pt>
    <dgm:pt modelId="{1E0DF75E-9334-4485-A79B-7A8FDEB10A61}" type="sibTrans" cxnId="{5974BA8A-92BD-49ED-8BDD-80A2366257A8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5C8166B3-5E1A-4C38-AE2D-670A5DDD2E3A}">
      <dgm:prSet phldrT="[Text]"/>
      <dgm:spPr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ZVÝŠENÍ UPLATNITELNOSTI ABSOLVENTŮ</a:t>
          </a:r>
          <a:endParaRPr lang="cs-CZ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74319345-C9E1-40B6-9D5A-36E2E631ADED}" type="parTrans" cxnId="{4B81C4CE-84A1-460B-B64A-47A31D9FA7BE}">
      <dgm:prSet/>
      <dgm:spPr/>
      <dgm:t>
        <a:bodyPr/>
        <a:lstStyle/>
        <a:p>
          <a:endParaRPr lang="cs-CZ"/>
        </a:p>
      </dgm:t>
    </dgm:pt>
    <dgm:pt modelId="{226B1F69-B02E-444B-8402-34F8F673BFD3}" type="sibTrans" cxnId="{4B81C4CE-84A1-460B-B64A-47A31D9FA7BE}">
      <dgm:prSet/>
      <dgm:spPr/>
      <dgm:t>
        <a:bodyPr/>
        <a:lstStyle/>
        <a:p>
          <a:endParaRPr lang="cs-CZ"/>
        </a:p>
      </dgm:t>
    </dgm:pt>
    <dgm:pt modelId="{A46D2787-21B8-4E04-BC7D-053258197198}">
      <dgm:prSet phldrT="[Text]"/>
      <dgm:spPr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DODATEČNÝ PŘÍJEM Z KONZULTAČNÍ ČINNOSTI</a:t>
          </a:r>
          <a:endParaRPr lang="cs-CZ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716BA409-15D2-4D97-A9AE-6D1AA4A58949}" type="parTrans" cxnId="{6ED0623B-2C9C-48E3-8615-5EFA2A3DDFDF}">
      <dgm:prSet/>
      <dgm:spPr/>
      <dgm:t>
        <a:bodyPr/>
        <a:lstStyle/>
        <a:p>
          <a:endParaRPr lang="cs-CZ"/>
        </a:p>
      </dgm:t>
    </dgm:pt>
    <dgm:pt modelId="{E1CE23A1-EEC3-41FB-8C56-D8AED23C48FE}" type="sibTrans" cxnId="{6ED0623B-2C9C-48E3-8615-5EFA2A3DDFDF}">
      <dgm:prSet/>
      <dgm:spPr/>
      <dgm:t>
        <a:bodyPr/>
        <a:lstStyle/>
        <a:p>
          <a:endParaRPr lang="cs-CZ"/>
        </a:p>
      </dgm:t>
    </dgm:pt>
    <dgm:pt modelId="{1A5E8C9E-46FF-4EE6-879C-1ECDABA68B64}" type="pres">
      <dgm:prSet presAssocID="{848FE215-D5C2-4C13-989D-C10B1247C68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769ED031-683D-47B2-B6A7-095017A0315F}" type="pres">
      <dgm:prSet presAssocID="{848FE215-D5C2-4C13-989D-C10B1247C683}" presName="Name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03502EE3-44F5-4765-A67F-F5CA296BAD44}" type="pres">
      <dgm:prSet presAssocID="{848FE215-D5C2-4C13-989D-C10B1247C683}" presName="cycl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1C8D824E-1998-41F6-9180-2C8BE3776DD1}" type="pres">
      <dgm:prSet presAssocID="{848FE215-D5C2-4C13-989D-C10B1247C683}" presName="srcNode" presStyleLbl="node1" presStyleIdx="0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A0670B61-99D1-4E4B-9856-D7588A92C67A}" type="pres">
      <dgm:prSet presAssocID="{848FE215-D5C2-4C13-989D-C10B1247C683}" presName="conn" presStyleLbl="parChTrans1D2" presStyleIdx="0" presStyleCnt="1"/>
      <dgm:spPr/>
      <dgm:t>
        <a:bodyPr/>
        <a:lstStyle/>
        <a:p>
          <a:endParaRPr lang="cs-CZ"/>
        </a:p>
      </dgm:t>
    </dgm:pt>
    <dgm:pt modelId="{301B89CB-AA0D-4FB6-B8D7-9BAA0EE6C446}" type="pres">
      <dgm:prSet presAssocID="{848FE215-D5C2-4C13-989D-C10B1247C683}" presName="extraNode" presStyleLbl="node1" presStyleIdx="0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F3176481-D974-46C8-B39C-174873B8EB4C}" type="pres">
      <dgm:prSet presAssocID="{848FE215-D5C2-4C13-989D-C10B1247C683}" presName="dstNode" presStyleLbl="node1" presStyleIdx="0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A2C2F3F0-B382-4CA2-A68F-961BD563A7A3}" type="pres">
      <dgm:prSet presAssocID="{B87C8F32-08B3-4AA3-92B7-7B0453E9FD1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2D041C-D873-4334-A7AF-0561C78F35A8}" type="pres">
      <dgm:prSet presAssocID="{B87C8F32-08B3-4AA3-92B7-7B0453E9FD10}" presName="accent_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1C6172B4-6A42-4651-ADA5-3531574E46EB}" type="pres">
      <dgm:prSet presAssocID="{B87C8F32-08B3-4AA3-92B7-7B0453E9FD10}" presName="accentRepeatNode" presStyleLbl="solidFgAcc1" presStyleIdx="0" presStyleCnt="3"/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AE6AF217-71DF-4ADB-9248-9D955F09DDBE}" type="pres">
      <dgm:prSet presAssocID="{5C8166B3-5E1A-4C38-AE2D-670A5DDD2E3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20573A-C9AA-49C7-A825-5AC16121AA2F}" type="pres">
      <dgm:prSet presAssocID="{5C8166B3-5E1A-4C38-AE2D-670A5DDD2E3A}" presName="accent_2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CCCFAABB-AC7D-4D22-BFC0-62E0F696B332}" type="pres">
      <dgm:prSet presAssocID="{5C8166B3-5E1A-4C38-AE2D-670A5DDD2E3A}" presName="accentRepeatNode" presStyleLbl="solidFgAcc1" presStyleIdx="1" presStyleCnt="3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D1061A1E-E0DF-4BF3-81E8-A47C448F178E}" type="pres">
      <dgm:prSet presAssocID="{A46D2787-21B8-4E04-BC7D-05325819719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7F8CFC-1F5A-4B38-A1DB-BB8A5CB048D2}" type="pres">
      <dgm:prSet presAssocID="{A46D2787-21B8-4E04-BC7D-053258197198}" presName="accent_3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D4E4A6EF-B79B-472A-BD9E-DAAE82C3886A}" type="pres">
      <dgm:prSet presAssocID="{A46D2787-21B8-4E04-BC7D-053258197198}" presName="accentRepeatNode" presStyleLbl="solidFgAcc1" presStyleIdx="2" presStyleCnt="3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</dgm:ptLst>
  <dgm:cxnLst>
    <dgm:cxn modelId="{C9BF5240-AD79-4E85-AD7C-C6DB2F8B5F33}" type="presOf" srcId="{A46D2787-21B8-4E04-BC7D-053258197198}" destId="{D1061A1E-E0DF-4BF3-81E8-A47C448F178E}" srcOrd="0" destOrd="0" presId="urn:microsoft.com/office/officeart/2008/layout/VerticalCurvedList"/>
    <dgm:cxn modelId="{F50532F5-3A0F-4B98-B1D9-39E191BA2996}" type="presOf" srcId="{848FE215-D5C2-4C13-989D-C10B1247C683}" destId="{1A5E8C9E-46FF-4EE6-879C-1ECDABA68B64}" srcOrd="0" destOrd="0" presId="urn:microsoft.com/office/officeart/2008/layout/VerticalCurvedList"/>
    <dgm:cxn modelId="{ABCAA913-1E4F-47F6-9154-21B867BE4C17}" type="presOf" srcId="{1E0DF75E-9334-4485-A79B-7A8FDEB10A61}" destId="{A0670B61-99D1-4E4B-9856-D7588A92C67A}" srcOrd="0" destOrd="0" presId="urn:microsoft.com/office/officeart/2008/layout/VerticalCurvedList"/>
    <dgm:cxn modelId="{E3C87852-A13E-45CC-9BD3-27E516F720FE}" type="presOf" srcId="{5C8166B3-5E1A-4C38-AE2D-670A5DDD2E3A}" destId="{AE6AF217-71DF-4ADB-9248-9D955F09DDBE}" srcOrd="0" destOrd="0" presId="urn:microsoft.com/office/officeart/2008/layout/VerticalCurvedList"/>
    <dgm:cxn modelId="{6ED0623B-2C9C-48E3-8615-5EFA2A3DDFDF}" srcId="{848FE215-D5C2-4C13-989D-C10B1247C683}" destId="{A46D2787-21B8-4E04-BC7D-053258197198}" srcOrd="2" destOrd="0" parTransId="{716BA409-15D2-4D97-A9AE-6D1AA4A58949}" sibTransId="{E1CE23A1-EEC3-41FB-8C56-D8AED23C48FE}"/>
    <dgm:cxn modelId="{4B81C4CE-84A1-460B-B64A-47A31D9FA7BE}" srcId="{848FE215-D5C2-4C13-989D-C10B1247C683}" destId="{5C8166B3-5E1A-4C38-AE2D-670A5DDD2E3A}" srcOrd="1" destOrd="0" parTransId="{74319345-C9E1-40B6-9D5A-36E2E631ADED}" sibTransId="{226B1F69-B02E-444B-8402-34F8F673BFD3}"/>
    <dgm:cxn modelId="{5974BA8A-92BD-49ED-8BDD-80A2366257A8}" srcId="{848FE215-D5C2-4C13-989D-C10B1247C683}" destId="{B87C8F32-08B3-4AA3-92B7-7B0453E9FD10}" srcOrd="0" destOrd="0" parTransId="{656E967B-7A9B-4BF0-A9A5-4AF94192D77E}" sibTransId="{1E0DF75E-9334-4485-A79B-7A8FDEB10A61}"/>
    <dgm:cxn modelId="{2868648E-536B-4E2A-9B40-F4293907A320}" type="presOf" srcId="{B87C8F32-08B3-4AA3-92B7-7B0453E9FD10}" destId="{A2C2F3F0-B382-4CA2-A68F-961BD563A7A3}" srcOrd="0" destOrd="0" presId="urn:microsoft.com/office/officeart/2008/layout/VerticalCurvedList"/>
    <dgm:cxn modelId="{BCE32771-505F-46C2-B42B-2B164926E53D}" type="presParOf" srcId="{1A5E8C9E-46FF-4EE6-879C-1ECDABA68B64}" destId="{769ED031-683D-47B2-B6A7-095017A0315F}" srcOrd="0" destOrd="0" presId="urn:microsoft.com/office/officeart/2008/layout/VerticalCurvedList"/>
    <dgm:cxn modelId="{F7907D0F-FDFA-47F8-8EC6-ADCDE0544F5F}" type="presParOf" srcId="{769ED031-683D-47B2-B6A7-095017A0315F}" destId="{03502EE3-44F5-4765-A67F-F5CA296BAD44}" srcOrd="0" destOrd="0" presId="urn:microsoft.com/office/officeart/2008/layout/VerticalCurvedList"/>
    <dgm:cxn modelId="{3D4FBFC8-C9E1-4596-A885-8CC83488BD59}" type="presParOf" srcId="{03502EE3-44F5-4765-A67F-F5CA296BAD44}" destId="{1C8D824E-1998-41F6-9180-2C8BE3776DD1}" srcOrd="0" destOrd="0" presId="urn:microsoft.com/office/officeart/2008/layout/VerticalCurvedList"/>
    <dgm:cxn modelId="{8E1E5555-4660-49B7-9426-FEFF12E19586}" type="presParOf" srcId="{03502EE3-44F5-4765-A67F-F5CA296BAD44}" destId="{A0670B61-99D1-4E4B-9856-D7588A92C67A}" srcOrd="1" destOrd="0" presId="urn:microsoft.com/office/officeart/2008/layout/VerticalCurvedList"/>
    <dgm:cxn modelId="{A1EADD24-A3EF-4E28-BE4A-E42DB4B59B64}" type="presParOf" srcId="{03502EE3-44F5-4765-A67F-F5CA296BAD44}" destId="{301B89CB-AA0D-4FB6-B8D7-9BAA0EE6C446}" srcOrd="2" destOrd="0" presId="urn:microsoft.com/office/officeart/2008/layout/VerticalCurvedList"/>
    <dgm:cxn modelId="{93AAF8DD-6618-4C96-A99D-D0071414B300}" type="presParOf" srcId="{03502EE3-44F5-4765-A67F-F5CA296BAD44}" destId="{F3176481-D974-46C8-B39C-174873B8EB4C}" srcOrd="3" destOrd="0" presId="urn:microsoft.com/office/officeart/2008/layout/VerticalCurvedList"/>
    <dgm:cxn modelId="{9CAA1AE2-4E28-440A-AD72-4476A200F892}" type="presParOf" srcId="{769ED031-683D-47B2-B6A7-095017A0315F}" destId="{A2C2F3F0-B382-4CA2-A68F-961BD563A7A3}" srcOrd="1" destOrd="0" presId="urn:microsoft.com/office/officeart/2008/layout/VerticalCurvedList"/>
    <dgm:cxn modelId="{8D2E7B05-B983-4DB4-ACA5-D59228EF980F}" type="presParOf" srcId="{769ED031-683D-47B2-B6A7-095017A0315F}" destId="{E02D041C-D873-4334-A7AF-0561C78F35A8}" srcOrd="2" destOrd="0" presId="urn:microsoft.com/office/officeart/2008/layout/VerticalCurvedList"/>
    <dgm:cxn modelId="{513CBF9E-21EB-4E91-9069-D3D57F77970A}" type="presParOf" srcId="{E02D041C-D873-4334-A7AF-0561C78F35A8}" destId="{1C6172B4-6A42-4651-ADA5-3531574E46EB}" srcOrd="0" destOrd="0" presId="urn:microsoft.com/office/officeart/2008/layout/VerticalCurvedList"/>
    <dgm:cxn modelId="{9C9B56EF-A015-4933-8DA9-E213E87FC003}" type="presParOf" srcId="{769ED031-683D-47B2-B6A7-095017A0315F}" destId="{AE6AF217-71DF-4ADB-9248-9D955F09DDBE}" srcOrd="3" destOrd="0" presId="urn:microsoft.com/office/officeart/2008/layout/VerticalCurvedList"/>
    <dgm:cxn modelId="{4A73DC73-F14D-46A9-8F10-9B8E6A4ADB26}" type="presParOf" srcId="{769ED031-683D-47B2-B6A7-095017A0315F}" destId="{1C20573A-C9AA-49C7-A825-5AC16121AA2F}" srcOrd="4" destOrd="0" presId="urn:microsoft.com/office/officeart/2008/layout/VerticalCurvedList"/>
    <dgm:cxn modelId="{4F6946CA-6962-4268-8132-C124BF099702}" type="presParOf" srcId="{1C20573A-C9AA-49C7-A825-5AC16121AA2F}" destId="{CCCFAABB-AC7D-4D22-BFC0-62E0F696B332}" srcOrd="0" destOrd="0" presId="urn:microsoft.com/office/officeart/2008/layout/VerticalCurvedList"/>
    <dgm:cxn modelId="{748BDEA8-87FC-4904-881C-7C51780FF3CE}" type="presParOf" srcId="{769ED031-683D-47B2-B6A7-095017A0315F}" destId="{D1061A1E-E0DF-4BF3-81E8-A47C448F178E}" srcOrd="5" destOrd="0" presId="urn:microsoft.com/office/officeart/2008/layout/VerticalCurvedList"/>
    <dgm:cxn modelId="{BA5644CC-C72F-4BBF-8770-3FAC64A1FC9A}" type="presParOf" srcId="{769ED031-683D-47B2-B6A7-095017A0315F}" destId="{CE7F8CFC-1F5A-4B38-A1DB-BB8A5CB048D2}" srcOrd="6" destOrd="0" presId="urn:microsoft.com/office/officeart/2008/layout/VerticalCurvedList"/>
    <dgm:cxn modelId="{C4FB191A-F1F1-4B48-B5AE-3A2F048E0002}" type="presParOf" srcId="{CE7F8CFC-1F5A-4B38-A1DB-BB8A5CB048D2}" destId="{D4E4A6EF-B79B-472A-BD9E-DAAE82C3886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8FE215-D5C2-4C13-989D-C10B1247C68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cs-CZ"/>
        </a:p>
      </dgm:t>
    </dgm:pt>
    <dgm:pt modelId="{B87C8F32-08B3-4AA3-92B7-7B0453E9FD10}">
      <dgm:prSet phldrT="[Text]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ZVÝŠENÍ PRESTIŽE VŠ JAKO JEDNOHO Z FAKTORŮ ROZVOJE EKONOMIKY</a:t>
          </a:r>
          <a:endParaRPr lang="cs-CZ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656E967B-7A9B-4BF0-A9A5-4AF94192D77E}" type="parTrans" cxnId="{5974BA8A-92BD-49ED-8BDD-80A2366257A8}">
      <dgm:prSet/>
      <dgm:spPr/>
      <dgm:t>
        <a:bodyPr/>
        <a:lstStyle/>
        <a:p>
          <a:endParaRPr lang="cs-CZ"/>
        </a:p>
      </dgm:t>
    </dgm:pt>
    <dgm:pt modelId="{1E0DF75E-9334-4485-A79B-7A8FDEB10A61}" type="sibTrans" cxnId="{5974BA8A-92BD-49ED-8BDD-80A2366257A8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5C8166B3-5E1A-4C38-AE2D-670A5DDD2E3A}">
      <dgm:prSet phldrT="[Text]"/>
      <dgm:spPr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74319345-C9E1-40B6-9D5A-36E2E631ADED}" type="parTrans" cxnId="{4B81C4CE-84A1-460B-B64A-47A31D9FA7BE}">
      <dgm:prSet/>
      <dgm:spPr/>
      <dgm:t>
        <a:bodyPr/>
        <a:lstStyle/>
        <a:p>
          <a:endParaRPr lang="cs-CZ"/>
        </a:p>
      </dgm:t>
    </dgm:pt>
    <dgm:pt modelId="{226B1F69-B02E-444B-8402-34F8F673BFD3}" type="sibTrans" cxnId="{4B81C4CE-84A1-460B-B64A-47A31D9FA7BE}">
      <dgm:prSet/>
      <dgm:spPr/>
      <dgm:t>
        <a:bodyPr/>
        <a:lstStyle/>
        <a:p>
          <a:endParaRPr lang="cs-CZ"/>
        </a:p>
      </dgm:t>
    </dgm:pt>
    <dgm:pt modelId="{A46D2787-21B8-4E04-BC7D-053258197198}">
      <dgm:prSet phldrT="[Text]"/>
      <dgm:spPr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716BA409-15D2-4D97-A9AE-6D1AA4A58949}" type="parTrans" cxnId="{6ED0623B-2C9C-48E3-8615-5EFA2A3DDFDF}">
      <dgm:prSet/>
      <dgm:spPr/>
      <dgm:t>
        <a:bodyPr/>
        <a:lstStyle/>
        <a:p>
          <a:endParaRPr lang="cs-CZ"/>
        </a:p>
      </dgm:t>
    </dgm:pt>
    <dgm:pt modelId="{E1CE23A1-EEC3-41FB-8C56-D8AED23C48FE}" type="sibTrans" cxnId="{6ED0623B-2C9C-48E3-8615-5EFA2A3DDFDF}">
      <dgm:prSet/>
      <dgm:spPr/>
      <dgm:t>
        <a:bodyPr/>
        <a:lstStyle/>
        <a:p>
          <a:endParaRPr lang="cs-CZ"/>
        </a:p>
      </dgm:t>
    </dgm:pt>
    <dgm:pt modelId="{1A5E8C9E-46FF-4EE6-879C-1ECDABA68B64}" type="pres">
      <dgm:prSet presAssocID="{848FE215-D5C2-4C13-989D-C10B1247C68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769ED031-683D-47B2-B6A7-095017A0315F}" type="pres">
      <dgm:prSet presAssocID="{848FE215-D5C2-4C13-989D-C10B1247C683}" presName="Name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03502EE3-44F5-4765-A67F-F5CA296BAD44}" type="pres">
      <dgm:prSet presAssocID="{848FE215-D5C2-4C13-989D-C10B1247C683}" presName="cycl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1C8D824E-1998-41F6-9180-2C8BE3776DD1}" type="pres">
      <dgm:prSet presAssocID="{848FE215-D5C2-4C13-989D-C10B1247C683}" presName="srcNode" presStyleLbl="node1" presStyleIdx="0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A0670B61-99D1-4E4B-9856-D7588A92C67A}" type="pres">
      <dgm:prSet presAssocID="{848FE215-D5C2-4C13-989D-C10B1247C683}" presName="conn" presStyleLbl="parChTrans1D2" presStyleIdx="0" presStyleCnt="1"/>
      <dgm:spPr/>
      <dgm:t>
        <a:bodyPr/>
        <a:lstStyle/>
        <a:p>
          <a:endParaRPr lang="cs-CZ"/>
        </a:p>
      </dgm:t>
    </dgm:pt>
    <dgm:pt modelId="{301B89CB-AA0D-4FB6-B8D7-9BAA0EE6C446}" type="pres">
      <dgm:prSet presAssocID="{848FE215-D5C2-4C13-989D-C10B1247C683}" presName="extraNode" presStyleLbl="node1" presStyleIdx="0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F3176481-D974-46C8-B39C-174873B8EB4C}" type="pres">
      <dgm:prSet presAssocID="{848FE215-D5C2-4C13-989D-C10B1247C683}" presName="dstNode" presStyleLbl="node1" presStyleIdx="0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A2C2F3F0-B382-4CA2-A68F-961BD563A7A3}" type="pres">
      <dgm:prSet presAssocID="{B87C8F32-08B3-4AA3-92B7-7B0453E9FD1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2D041C-D873-4334-A7AF-0561C78F35A8}" type="pres">
      <dgm:prSet presAssocID="{B87C8F32-08B3-4AA3-92B7-7B0453E9FD10}" presName="accent_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1C6172B4-6A42-4651-ADA5-3531574E46EB}" type="pres">
      <dgm:prSet presAssocID="{B87C8F32-08B3-4AA3-92B7-7B0453E9FD10}" presName="accentRepeatNode" presStyleLbl="solidFgAcc1" presStyleIdx="0" presStyleCnt="3"/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AE6AF217-71DF-4ADB-9248-9D955F09DDBE}" type="pres">
      <dgm:prSet presAssocID="{5C8166B3-5E1A-4C38-AE2D-670A5DDD2E3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20573A-C9AA-49C7-A825-5AC16121AA2F}" type="pres">
      <dgm:prSet presAssocID="{5C8166B3-5E1A-4C38-AE2D-670A5DDD2E3A}" presName="accent_2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CCCFAABB-AC7D-4D22-BFC0-62E0F696B332}" type="pres">
      <dgm:prSet presAssocID="{5C8166B3-5E1A-4C38-AE2D-670A5DDD2E3A}" presName="accentRepeatNode" presStyleLbl="solidFgAcc1" presStyleIdx="1" presStyleCnt="3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D1061A1E-E0DF-4BF3-81E8-A47C448F178E}" type="pres">
      <dgm:prSet presAssocID="{A46D2787-21B8-4E04-BC7D-05325819719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7F8CFC-1F5A-4B38-A1DB-BB8A5CB048D2}" type="pres">
      <dgm:prSet presAssocID="{A46D2787-21B8-4E04-BC7D-053258197198}" presName="accent_3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D4E4A6EF-B79B-472A-BD9E-DAAE82C3886A}" type="pres">
      <dgm:prSet presAssocID="{A46D2787-21B8-4E04-BC7D-053258197198}" presName="accentRepeatNode" presStyleLbl="solidFgAcc1" presStyleIdx="2" presStyleCnt="3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</dgm:ptLst>
  <dgm:cxnLst>
    <dgm:cxn modelId="{05437C50-4515-4AE3-B8EB-CF4F87C04913}" type="presOf" srcId="{5C8166B3-5E1A-4C38-AE2D-670A5DDD2E3A}" destId="{AE6AF217-71DF-4ADB-9248-9D955F09DDBE}" srcOrd="0" destOrd="0" presId="urn:microsoft.com/office/officeart/2008/layout/VerticalCurvedList"/>
    <dgm:cxn modelId="{C31F48DF-116E-4179-8179-82BB47EFB50C}" type="presOf" srcId="{1E0DF75E-9334-4485-A79B-7A8FDEB10A61}" destId="{A0670B61-99D1-4E4B-9856-D7588A92C67A}" srcOrd="0" destOrd="0" presId="urn:microsoft.com/office/officeart/2008/layout/VerticalCurvedList"/>
    <dgm:cxn modelId="{BDE7CD47-FF33-45C5-9CC9-D252ED0F9796}" type="presOf" srcId="{A46D2787-21B8-4E04-BC7D-053258197198}" destId="{D1061A1E-E0DF-4BF3-81E8-A47C448F178E}" srcOrd="0" destOrd="0" presId="urn:microsoft.com/office/officeart/2008/layout/VerticalCurvedList"/>
    <dgm:cxn modelId="{9CC068C3-EB99-4D80-946C-F46EDE895E18}" type="presOf" srcId="{B87C8F32-08B3-4AA3-92B7-7B0453E9FD10}" destId="{A2C2F3F0-B382-4CA2-A68F-961BD563A7A3}" srcOrd="0" destOrd="0" presId="urn:microsoft.com/office/officeart/2008/layout/VerticalCurvedList"/>
    <dgm:cxn modelId="{6ED0623B-2C9C-48E3-8615-5EFA2A3DDFDF}" srcId="{848FE215-D5C2-4C13-989D-C10B1247C683}" destId="{A46D2787-21B8-4E04-BC7D-053258197198}" srcOrd="2" destOrd="0" parTransId="{716BA409-15D2-4D97-A9AE-6D1AA4A58949}" sibTransId="{E1CE23A1-EEC3-41FB-8C56-D8AED23C48FE}"/>
    <dgm:cxn modelId="{4B81C4CE-84A1-460B-B64A-47A31D9FA7BE}" srcId="{848FE215-D5C2-4C13-989D-C10B1247C683}" destId="{5C8166B3-5E1A-4C38-AE2D-670A5DDD2E3A}" srcOrd="1" destOrd="0" parTransId="{74319345-C9E1-40B6-9D5A-36E2E631ADED}" sibTransId="{226B1F69-B02E-444B-8402-34F8F673BFD3}"/>
    <dgm:cxn modelId="{3A36CA7D-4958-40A8-9079-C36D8E888924}" type="presOf" srcId="{848FE215-D5C2-4C13-989D-C10B1247C683}" destId="{1A5E8C9E-46FF-4EE6-879C-1ECDABA68B64}" srcOrd="0" destOrd="0" presId="urn:microsoft.com/office/officeart/2008/layout/VerticalCurvedList"/>
    <dgm:cxn modelId="{5974BA8A-92BD-49ED-8BDD-80A2366257A8}" srcId="{848FE215-D5C2-4C13-989D-C10B1247C683}" destId="{B87C8F32-08B3-4AA3-92B7-7B0453E9FD10}" srcOrd="0" destOrd="0" parTransId="{656E967B-7A9B-4BF0-A9A5-4AF94192D77E}" sibTransId="{1E0DF75E-9334-4485-A79B-7A8FDEB10A61}"/>
    <dgm:cxn modelId="{402DA71E-B3B5-4BC4-916F-8ABE3F787193}" type="presParOf" srcId="{1A5E8C9E-46FF-4EE6-879C-1ECDABA68B64}" destId="{769ED031-683D-47B2-B6A7-095017A0315F}" srcOrd="0" destOrd="0" presId="urn:microsoft.com/office/officeart/2008/layout/VerticalCurvedList"/>
    <dgm:cxn modelId="{0ED44CE7-BCA2-423B-8589-D69760CCC771}" type="presParOf" srcId="{769ED031-683D-47B2-B6A7-095017A0315F}" destId="{03502EE3-44F5-4765-A67F-F5CA296BAD44}" srcOrd="0" destOrd="0" presId="urn:microsoft.com/office/officeart/2008/layout/VerticalCurvedList"/>
    <dgm:cxn modelId="{34838EDD-ABB6-476B-B176-CD4152860C1B}" type="presParOf" srcId="{03502EE3-44F5-4765-A67F-F5CA296BAD44}" destId="{1C8D824E-1998-41F6-9180-2C8BE3776DD1}" srcOrd="0" destOrd="0" presId="urn:microsoft.com/office/officeart/2008/layout/VerticalCurvedList"/>
    <dgm:cxn modelId="{CD491095-DB92-44C6-A3CB-D887B26E0192}" type="presParOf" srcId="{03502EE3-44F5-4765-A67F-F5CA296BAD44}" destId="{A0670B61-99D1-4E4B-9856-D7588A92C67A}" srcOrd="1" destOrd="0" presId="urn:microsoft.com/office/officeart/2008/layout/VerticalCurvedList"/>
    <dgm:cxn modelId="{36E31EC5-7B0B-47F5-AF6F-18C724B4E6D2}" type="presParOf" srcId="{03502EE3-44F5-4765-A67F-F5CA296BAD44}" destId="{301B89CB-AA0D-4FB6-B8D7-9BAA0EE6C446}" srcOrd="2" destOrd="0" presId="urn:microsoft.com/office/officeart/2008/layout/VerticalCurvedList"/>
    <dgm:cxn modelId="{12CD8612-4876-4762-A6AF-74134D37E188}" type="presParOf" srcId="{03502EE3-44F5-4765-A67F-F5CA296BAD44}" destId="{F3176481-D974-46C8-B39C-174873B8EB4C}" srcOrd="3" destOrd="0" presId="urn:microsoft.com/office/officeart/2008/layout/VerticalCurvedList"/>
    <dgm:cxn modelId="{59E29DA5-7396-4A98-A381-44D2BBD6822E}" type="presParOf" srcId="{769ED031-683D-47B2-B6A7-095017A0315F}" destId="{A2C2F3F0-B382-4CA2-A68F-961BD563A7A3}" srcOrd="1" destOrd="0" presId="urn:microsoft.com/office/officeart/2008/layout/VerticalCurvedList"/>
    <dgm:cxn modelId="{F737BEA3-1742-4683-90C1-AD611C52282A}" type="presParOf" srcId="{769ED031-683D-47B2-B6A7-095017A0315F}" destId="{E02D041C-D873-4334-A7AF-0561C78F35A8}" srcOrd="2" destOrd="0" presId="urn:microsoft.com/office/officeart/2008/layout/VerticalCurvedList"/>
    <dgm:cxn modelId="{54EF17F8-63FD-4AFB-BDEF-959B4EF80695}" type="presParOf" srcId="{E02D041C-D873-4334-A7AF-0561C78F35A8}" destId="{1C6172B4-6A42-4651-ADA5-3531574E46EB}" srcOrd="0" destOrd="0" presId="urn:microsoft.com/office/officeart/2008/layout/VerticalCurvedList"/>
    <dgm:cxn modelId="{B35238DE-F838-45B8-B73C-EA22C0129977}" type="presParOf" srcId="{769ED031-683D-47B2-B6A7-095017A0315F}" destId="{AE6AF217-71DF-4ADB-9248-9D955F09DDBE}" srcOrd="3" destOrd="0" presId="urn:microsoft.com/office/officeart/2008/layout/VerticalCurvedList"/>
    <dgm:cxn modelId="{1A5365DA-DF94-4A3B-B1B3-7E691482CC85}" type="presParOf" srcId="{769ED031-683D-47B2-B6A7-095017A0315F}" destId="{1C20573A-C9AA-49C7-A825-5AC16121AA2F}" srcOrd="4" destOrd="0" presId="urn:microsoft.com/office/officeart/2008/layout/VerticalCurvedList"/>
    <dgm:cxn modelId="{595F978E-7B9B-4EDE-80F7-0F4FB94204A5}" type="presParOf" srcId="{1C20573A-C9AA-49C7-A825-5AC16121AA2F}" destId="{CCCFAABB-AC7D-4D22-BFC0-62E0F696B332}" srcOrd="0" destOrd="0" presId="urn:microsoft.com/office/officeart/2008/layout/VerticalCurvedList"/>
    <dgm:cxn modelId="{8BD9D87D-D681-44D6-97AB-96F15724440A}" type="presParOf" srcId="{769ED031-683D-47B2-B6A7-095017A0315F}" destId="{D1061A1E-E0DF-4BF3-81E8-A47C448F178E}" srcOrd="5" destOrd="0" presId="urn:microsoft.com/office/officeart/2008/layout/VerticalCurvedList"/>
    <dgm:cxn modelId="{FCA4E8C9-AA02-43B6-ABC9-0192CD7EA0BD}" type="presParOf" srcId="{769ED031-683D-47B2-B6A7-095017A0315F}" destId="{CE7F8CFC-1F5A-4B38-A1DB-BB8A5CB048D2}" srcOrd="6" destOrd="0" presId="urn:microsoft.com/office/officeart/2008/layout/VerticalCurvedList"/>
    <dgm:cxn modelId="{9191E508-65AF-4253-9CD1-E6C849356BF0}" type="presParOf" srcId="{CE7F8CFC-1F5A-4B38-A1DB-BB8A5CB048D2}" destId="{D4E4A6EF-B79B-472A-BD9E-DAAE82C3886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FE96E14-77AA-4626-81D5-0066FB0C9CB2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49728E8-2FCA-45F3-BB67-78B32ABF4F74}">
      <dgm:prSet phldrT="[Text]"/>
      <dgm:spPr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 dirty="0" smtClean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r>
            <a:rPr lang="cs-CZ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PŘÍSTUP K ABSOLVENTŮM</a:t>
          </a:r>
          <a:endParaRPr lang="cs-CZ" b="1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34439EF1-6198-403A-BF8D-857C4C650E83}" type="parTrans" cxnId="{CD4DD7DD-C8D8-43EC-8C2D-52332C61AC6D}">
      <dgm:prSet/>
      <dgm:spPr/>
      <dgm:t>
        <a:bodyPr/>
        <a:lstStyle/>
        <a:p>
          <a:endParaRPr lang="cs-CZ"/>
        </a:p>
      </dgm:t>
    </dgm:pt>
    <dgm:pt modelId="{F035C924-2080-4545-BC5F-4ADFCEC9BB42}" type="sibTrans" cxnId="{CD4DD7DD-C8D8-43EC-8C2D-52332C61AC6D}">
      <dgm:prSet/>
      <dgm:spPr/>
      <dgm:t>
        <a:bodyPr/>
        <a:lstStyle/>
        <a:p>
          <a:endParaRPr lang="cs-CZ"/>
        </a:p>
      </dgm:t>
    </dgm:pt>
    <dgm:pt modelId="{A95015B8-16F8-4155-8447-FFFB5FFD4412}">
      <dgm:prSet phldrT="[Text]"/>
      <dgm:spPr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…</a:t>
          </a:r>
          <a:endParaRPr lang="cs-CZ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6E42109A-429F-41E8-990B-110153DB6075}" type="parTrans" cxnId="{7322B983-A006-4127-A381-9048FD1BD7D4}">
      <dgm:prSet/>
      <dgm:spPr/>
      <dgm:t>
        <a:bodyPr/>
        <a:lstStyle/>
        <a:p>
          <a:endParaRPr lang="cs-CZ"/>
        </a:p>
      </dgm:t>
    </dgm:pt>
    <dgm:pt modelId="{FAC12664-CEFE-4C13-B160-8B2210465359}" type="sibTrans" cxnId="{7322B983-A006-4127-A381-9048FD1BD7D4}">
      <dgm:prSet/>
      <dgm:spPr/>
      <dgm:t>
        <a:bodyPr/>
        <a:lstStyle/>
        <a:p>
          <a:endParaRPr lang="cs-CZ"/>
        </a:p>
      </dgm:t>
    </dgm:pt>
    <dgm:pt modelId="{42A3F453-C4CF-4682-995B-DFE121A2417B}">
      <dgm:prSet phldrT="[Text]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 dirty="0" smtClean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r>
            <a:rPr lang="cs-CZ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PŘÍSTUP K EXPERTNÍM ZNALOSTEM A NOVÝM MYŠLENKÁM</a:t>
          </a:r>
          <a:endParaRPr lang="cs-CZ" b="1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A5B0ED97-1AE7-423C-9564-94A85D9B8DD7}" type="parTrans" cxnId="{3D716603-140B-4510-A2D2-6740970D9B86}">
      <dgm:prSet/>
      <dgm:spPr/>
      <dgm:t>
        <a:bodyPr/>
        <a:lstStyle/>
        <a:p>
          <a:endParaRPr lang="cs-CZ"/>
        </a:p>
      </dgm:t>
    </dgm:pt>
    <dgm:pt modelId="{CA430831-F510-45AD-9495-E132638AD817}" type="sibTrans" cxnId="{3D716603-140B-4510-A2D2-6740970D9B86}">
      <dgm:prSet/>
      <dgm:spPr/>
      <dgm:t>
        <a:bodyPr/>
        <a:lstStyle/>
        <a:p>
          <a:endParaRPr lang="cs-CZ"/>
        </a:p>
      </dgm:t>
    </dgm:pt>
    <dgm:pt modelId="{9DBBFC9F-374E-491B-98B2-73B1CF3BD1E6}">
      <dgm:prSet phldrT="[Text]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solidFill>
                <a:schemeClr val="bg1">
                  <a:lumMod val="50000"/>
                </a:schemeClr>
              </a:solidFill>
            </a:rPr>
            <a:t>…</a:t>
          </a:r>
          <a:endParaRPr lang="cs-CZ" dirty="0">
            <a:solidFill>
              <a:schemeClr val="bg1">
                <a:lumMod val="50000"/>
              </a:schemeClr>
            </a:solidFill>
          </a:endParaRPr>
        </a:p>
      </dgm:t>
    </dgm:pt>
    <dgm:pt modelId="{5DD507D3-19FF-429B-8624-A601DDFB50A2}" type="parTrans" cxnId="{9C0684AA-18E7-4B03-8D16-8396875B65D3}">
      <dgm:prSet/>
      <dgm:spPr/>
      <dgm:t>
        <a:bodyPr/>
        <a:lstStyle/>
        <a:p>
          <a:endParaRPr lang="cs-CZ"/>
        </a:p>
      </dgm:t>
    </dgm:pt>
    <dgm:pt modelId="{E4E360A7-6B91-45A3-ACDB-F62C6DE5CCA4}" type="sibTrans" cxnId="{9C0684AA-18E7-4B03-8D16-8396875B65D3}">
      <dgm:prSet/>
      <dgm:spPr/>
      <dgm:t>
        <a:bodyPr/>
        <a:lstStyle/>
        <a:p>
          <a:endParaRPr lang="cs-CZ"/>
        </a:p>
      </dgm:t>
    </dgm:pt>
    <dgm:pt modelId="{2D5ED835-0A26-4284-AF62-D9D226A71DF9}">
      <dgm:prSet phldrT="[Text]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 dirty="0" smtClean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r>
            <a:rPr lang="cs-CZ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ZVÝŠENÍ PRESTIŽE</a:t>
          </a:r>
          <a:endParaRPr lang="cs-CZ" b="1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7984CB06-F542-400D-8667-FCE754654C06}" type="parTrans" cxnId="{EA099059-15C3-4A9D-B686-5CD9C9AD717E}">
      <dgm:prSet/>
      <dgm:spPr/>
      <dgm:t>
        <a:bodyPr/>
        <a:lstStyle/>
        <a:p>
          <a:endParaRPr lang="cs-CZ"/>
        </a:p>
      </dgm:t>
    </dgm:pt>
    <dgm:pt modelId="{CC2ADE99-2B96-4CE1-A680-EB884F477B24}" type="sibTrans" cxnId="{EA099059-15C3-4A9D-B686-5CD9C9AD717E}">
      <dgm:prSet/>
      <dgm:spPr/>
      <dgm:t>
        <a:bodyPr/>
        <a:lstStyle/>
        <a:p>
          <a:endParaRPr lang="cs-CZ"/>
        </a:p>
      </dgm:t>
    </dgm:pt>
    <dgm:pt modelId="{A2350E11-4AF0-4FAB-9400-9C61F3D82BCF}">
      <dgm:prSet phldrT="[Text]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dirty="0" smtClean="0">
              <a:solidFill>
                <a:schemeClr val="bg1">
                  <a:lumMod val="50000"/>
                </a:schemeClr>
              </a:solidFill>
            </a:rPr>
            <a:t>…</a:t>
          </a:r>
          <a:endParaRPr lang="cs-CZ" dirty="0">
            <a:solidFill>
              <a:schemeClr val="bg1">
                <a:lumMod val="50000"/>
              </a:schemeClr>
            </a:solidFill>
          </a:endParaRPr>
        </a:p>
      </dgm:t>
    </dgm:pt>
    <dgm:pt modelId="{C0DDF6E3-BEE4-4F9E-808E-CC98E8B35024}" type="parTrans" cxnId="{14624FF4-54D5-4EFB-96C6-0C6CA167D6D6}">
      <dgm:prSet/>
      <dgm:spPr/>
      <dgm:t>
        <a:bodyPr/>
        <a:lstStyle/>
        <a:p>
          <a:endParaRPr lang="cs-CZ"/>
        </a:p>
      </dgm:t>
    </dgm:pt>
    <dgm:pt modelId="{B5FA6096-E721-4936-9BE7-FCE9E239D531}" type="sibTrans" cxnId="{14624FF4-54D5-4EFB-96C6-0C6CA167D6D6}">
      <dgm:prSet/>
      <dgm:spPr/>
      <dgm:t>
        <a:bodyPr/>
        <a:lstStyle/>
        <a:p>
          <a:endParaRPr lang="cs-CZ"/>
        </a:p>
      </dgm:t>
    </dgm:pt>
    <dgm:pt modelId="{22FF708B-ECD5-4138-8E88-CE264F2597BC}" type="pres">
      <dgm:prSet presAssocID="{9FE96E14-77AA-4626-81D5-0066FB0C9CB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9BE0C5B-F2B0-4600-9107-DB7246A1B9F7}" type="pres">
      <dgm:prSet presAssocID="{849728E8-2FCA-45F3-BB67-78B32ABF4F74}" presName="comp" presStyleCnt="0"/>
      <dgm:spPr/>
      <dgm:t>
        <a:bodyPr/>
        <a:lstStyle/>
        <a:p>
          <a:endParaRPr lang="cs-CZ"/>
        </a:p>
      </dgm:t>
    </dgm:pt>
    <dgm:pt modelId="{1823BD6E-7937-45BB-9913-ABC96B10BF29}" type="pres">
      <dgm:prSet presAssocID="{849728E8-2FCA-45F3-BB67-78B32ABF4F74}" presName="box" presStyleLbl="node1" presStyleIdx="0" presStyleCnt="3"/>
      <dgm:spPr/>
      <dgm:t>
        <a:bodyPr/>
        <a:lstStyle/>
        <a:p>
          <a:endParaRPr lang="cs-CZ"/>
        </a:p>
      </dgm:t>
    </dgm:pt>
    <dgm:pt modelId="{BA3F1382-610B-40B6-B2FA-E7091F420356}" type="pres">
      <dgm:prSet presAssocID="{849728E8-2FCA-45F3-BB67-78B32ABF4F74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2000" b="-62000"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5D9E50E2-BF86-476F-9B17-2299BF0C8EBB}" type="pres">
      <dgm:prSet presAssocID="{849728E8-2FCA-45F3-BB67-78B32ABF4F74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91477D-471D-49AF-AF10-809B25145EE1}" type="pres">
      <dgm:prSet presAssocID="{F035C924-2080-4545-BC5F-4ADFCEC9BB42}" presName="spacer" presStyleCnt="0"/>
      <dgm:spPr/>
      <dgm:t>
        <a:bodyPr/>
        <a:lstStyle/>
        <a:p>
          <a:endParaRPr lang="cs-CZ"/>
        </a:p>
      </dgm:t>
    </dgm:pt>
    <dgm:pt modelId="{A09E61CB-7DF2-440D-ADF8-6495FE02EDAD}" type="pres">
      <dgm:prSet presAssocID="{42A3F453-C4CF-4682-995B-DFE121A2417B}" presName="comp" presStyleCnt="0"/>
      <dgm:spPr/>
      <dgm:t>
        <a:bodyPr/>
        <a:lstStyle/>
        <a:p>
          <a:endParaRPr lang="cs-CZ"/>
        </a:p>
      </dgm:t>
    </dgm:pt>
    <dgm:pt modelId="{A8E201B5-ADD2-4313-A616-1A53496708ED}" type="pres">
      <dgm:prSet presAssocID="{42A3F453-C4CF-4682-995B-DFE121A2417B}" presName="box" presStyleLbl="node1" presStyleIdx="1" presStyleCnt="3"/>
      <dgm:spPr/>
      <dgm:t>
        <a:bodyPr/>
        <a:lstStyle/>
        <a:p>
          <a:endParaRPr lang="cs-CZ"/>
        </a:p>
      </dgm:t>
    </dgm:pt>
    <dgm:pt modelId="{7954E8E9-BC0A-44A3-B890-7E00FA51DC67}" type="pres">
      <dgm:prSet presAssocID="{42A3F453-C4CF-4682-995B-DFE121A2417B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3E07654B-3537-4B14-86FE-E77658956E0D}" type="pres">
      <dgm:prSet presAssocID="{42A3F453-C4CF-4682-995B-DFE121A2417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39F76C-00EC-40E0-A68B-308262D8030E}" type="pres">
      <dgm:prSet presAssocID="{CA430831-F510-45AD-9495-E132638AD817}" presName="spacer" presStyleCnt="0"/>
      <dgm:spPr/>
      <dgm:t>
        <a:bodyPr/>
        <a:lstStyle/>
        <a:p>
          <a:endParaRPr lang="cs-CZ"/>
        </a:p>
      </dgm:t>
    </dgm:pt>
    <dgm:pt modelId="{FDFFDDE1-C91A-41F5-8BDB-A5E6D49F2680}" type="pres">
      <dgm:prSet presAssocID="{2D5ED835-0A26-4284-AF62-D9D226A71DF9}" presName="comp" presStyleCnt="0"/>
      <dgm:spPr/>
      <dgm:t>
        <a:bodyPr/>
        <a:lstStyle/>
        <a:p>
          <a:endParaRPr lang="cs-CZ"/>
        </a:p>
      </dgm:t>
    </dgm:pt>
    <dgm:pt modelId="{93230599-FFD8-40CB-8074-1DE4256F1838}" type="pres">
      <dgm:prSet presAssocID="{2D5ED835-0A26-4284-AF62-D9D226A71DF9}" presName="box" presStyleLbl="node1" presStyleIdx="2" presStyleCnt="3"/>
      <dgm:spPr/>
      <dgm:t>
        <a:bodyPr/>
        <a:lstStyle/>
        <a:p>
          <a:endParaRPr lang="cs-CZ"/>
        </a:p>
      </dgm:t>
    </dgm:pt>
    <dgm:pt modelId="{102F81C7-4E86-4641-811F-A39A0CB05A2C}" type="pres">
      <dgm:prSet presAssocID="{2D5ED835-0A26-4284-AF62-D9D226A71DF9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9000" b="-49000"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D77F9A3C-6F44-4A11-B0FD-23D07FCADD88}" type="pres">
      <dgm:prSet presAssocID="{2D5ED835-0A26-4284-AF62-D9D226A71DF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93530D5-DFA9-4899-B052-0F45E7B274AD}" type="presOf" srcId="{A95015B8-16F8-4155-8447-FFFB5FFD4412}" destId="{1823BD6E-7937-45BB-9913-ABC96B10BF29}" srcOrd="0" destOrd="1" presId="urn:microsoft.com/office/officeart/2005/8/layout/vList4"/>
    <dgm:cxn modelId="{BDC7B155-669A-4038-A338-73D72F12CB7D}" type="presOf" srcId="{9DBBFC9F-374E-491B-98B2-73B1CF3BD1E6}" destId="{A8E201B5-ADD2-4313-A616-1A53496708ED}" srcOrd="0" destOrd="1" presId="urn:microsoft.com/office/officeart/2005/8/layout/vList4"/>
    <dgm:cxn modelId="{CD4DD7DD-C8D8-43EC-8C2D-52332C61AC6D}" srcId="{9FE96E14-77AA-4626-81D5-0066FB0C9CB2}" destId="{849728E8-2FCA-45F3-BB67-78B32ABF4F74}" srcOrd="0" destOrd="0" parTransId="{34439EF1-6198-403A-BF8D-857C4C650E83}" sibTransId="{F035C924-2080-4545-BC5F-4ADFCEC9BB42}"/>
    <dgm:cxn modelId="{7322B983-A006-4127-A381-9048FD1BD7D4}" srcId="{849728E8-2FCA-45F3-BB67-78B32ABF4F74}" destId="{A95015B8-16F8-4155-8447-FFFB5FFD4412}" srcOrd="0" destOrd="0" parTransId="{6E42109A-429F-41E8-990B-110153DB6075}" sibTransId="{FAC12664-CEFE-4C13-B160-8B2210465359}"/>
    <dgm:cxn modelId="{28B61DB0-C205-44E1-AE0E-FAC8F8B7FBFF}" type="presOf" srcId="{849728E8-2FCA-45F3-BB67-78B32ABF4F74}" destId="{1823BD6E-7937-45BB-9913-ABC96B10BF29}" srcOrd="0" destOrd="0" presId="urn:microsoft.com/office/officeart/2005/8/layout/vList4"/>
    <dgm:cxn modelId="{6B38F7EC-BA98-4FC3-BD60-814A9519F90D}" type="presOf" srcId="{A95015B8-16F8-4155-8447-FFFB5FFD4412}" destId="{5D9E50E2-BF86-476F-9B17-2299BF0C8EBB}" srcOrd="1" destOrd="1" presId="urn:microsoft.com/office/officeart/2005/8/layout/vList4"/>
    <dgm:cxn modelId="{C81E4906-3B62-4BF7-960B-385EC0C1FA04}" type="presOf" srcId="{42A3F453-C4CF-4682-995B-DFE121A2417B}" destId="{3E07654B-3537-4B14-86FE-E77658956E0D}" srcOrd="1" destOrd="0" presId="urn:microsoft.com/office/officeart/2005/8/layout/vList4"/>
    <dgm:cxn modelId="{9C0684AA-18E7-4B03-8D16-8396875B65D3}" srcId="{42A3F453-C4CF-4682-995B-DFE121A2417B}" destId="{9DBBFC9F-374E-491B-98B2-73B1CF3BD1E6}" srcOrd="0" destOrd="0" parTransId="{5DD507D3-19FF-429B-8624-A601DDFB50A2}" sibTransId="{E4E360A7-6B91-45A3-ACDB-F62C6DE5CCA4}"/>
    <dgm:cxn modelId="{14624FF4-54D5-4EFB-96C6-0C6CA167D6D6}" srcId="{2D5ED835-0A26-4284-AF62-D9D226A71DF9}" destId="{A2350E11-4AF0-4FAB-9400-9C61F3D82BCF}" srcOrd="0" destOrd="0" parTransId="{C0DDF6E3-BEE4-4F9E-808E-CC98E8B35024}" sibTransId="{B5FA6096-E721-4936-9BE7-FCE9E239D531}"/>
    <dgm:cxn modelId="{3D716603-140B-4510-A2D2-6740970D9B86}" srcId="{9FE96E14-77AA-4626-81D5-0066FB0C9CB2}" destId="{42A3F453-C4CF-4682-995B-DFE121A2417B}" srcOrd="1" destOrd="0" parTransId="{A5B0ED97-1AE7-423C-9564-94A85D9B8DD7}" sibTransId="{CA430831-F510-45AD-9495-E132638AD817}"/>
    <dgm:cxn modelId="{826EE485-CA72-48C1-87F9-3F3891E9AC3B}" type="presOf" srcId="{A2350E11-4AF0-4FAB-9400-9C61F3D82BCF}" destId="{D77F9A3C-6F44-4A11-B0FD-23D07FCADD88}" srcOrd="1" destOrd="1" presId="urn:microsoft.com/office/officeart/2005/8/layout/vList4"/>
    <dgm:cxn modelId="{EA099059-15C3-4A9D-B686-5CD9C9AD717E}" srcId="{9FE96E14-77AA-4626-81D5-0066FB0C9CB2}" destId="{2D5ED835-0A26-4284-AF62-D9D226A71DF9}" srcOrd="2" destOrd="0" parTransId="{7984CB06-F542-400D-8667-FCE754654C06}" sibTransId="{CC2ADE99-2B96-4CE1-A680-EB884F477B24}"/>
    <dgm:cxn modelId="{B9FA3DA2-4798-487E-962D-347E49E091AC}" type="presOf" srcId="{2D5ED835-0A26-4284-AF62-D9D226A71DF9}" destId="{93230599-FFD8-40CB-8074-1DE4256F1838}" srcOrd="0" destOrd="0" presId="urn:microsoft.com/office/officeart/2005/8/layout/vList4"/>
    <dgm:cxn modelId="{A6EC8903-61AD-4870-B621-937B0C6D1DEE}" type="presOf" srcId="{2D5ED835-0A26-4284-AF62-D9D226A71DF9}" destId="{D77F9A3C-6F44-4A11-B0FD-23D07FCADD88}" srcOrd="1" destOrd="0" presId="urn:microsoft.com/office/officeart/2005/8/layout/vList4"/>
    <dgm:cxn modelId="{350ED3B2-B6AA-45CE-B166-A80D9D8FCAAC}" type="presOf" srcId="{42A3F453-C4CF-4682-995B-DFE121A2417B}" destId="{A8E201B5-ADD2-4313-A616-1A53496708ED}" srcOrd="0" destOrd="0" presId="urn:microsoft.com/office/officeart/2005/8/layout/vList4"/>
    <dgm:cxn modelId="{DEEABBD8-00EF-4B00-BA6F-73D54855C0EB}" type="presOf" srcId="{849728E8-2FCA-45F3-BB67-78B32ABF4F74}" destId="{5D9E50E2-BF86-476F-9B17-2299BF0C8EBB}" srcOrd="1" destOrd="0" presId="urn:microsoft.com/office/officeart/2005/8/layout/vList4"/>
    <dgm:cxn modelId="{FBA373CA-5A1E-489C-A8BC-3281DF42CA8B}" type="presOf" srcId="{9FE96E14-77AA-4626-81D5-0066FB0C9CB2}" destId="{22FF708B-ECD5-4138-8E88-CE264F2597BC}" srcOrd="0" destOrd="0" presId="urn:microsoft.com/office/officeart/2005/8/layout/vList4"/>
    <dgm:cxn modelId="{EEE3D8AF-8E6D-486F-ABFB-37A1318D8BCA}" type="presOf" srcId="{9DBBFC9F-374E-491B-98B2-73B1CF3BD1E6}" destId="{3E07654B-3537-4B14-86FE-E77658956E0D}" srcOrd="1" destOrd="1" presId="urn:microsoft.com/office/officeart/2005/8/layout/vList4"/>
    <dgm:cxn modelId="{DB0B69EC-E352-4F99-A3BC-90F16E1C1444}" type="presOf" srcId="{A2350E11-4AF0-4FAB-9400-9C61F3D82BCF}" destId="{93230599-FFD8-40CB-8074-1DE4256F1838}" srcOrd="0" destOrd="1" presId="urn:microsoft.com/office/officeart/2005/8/layout/vList4"/>
    <dgm:cxn modelId="{8604376E-0259-4E2E-A5CE-166287AAEA53}" type="presParOf" srcId="{22FF708B-ECD5-4138-8E88-CE264F2597BC}" destId="{E9BE0C5B-F2B0-4600-9107-DB7246A1B9F7}" srcOrd="0" destOrd="0" presId="urn:microsoft.com/office/officeart/2005/8/layout/vList4"/>
    <dgm:cxn modelId="{569BE6CF-5CC4-43CA-B37C-911D99B644C1}" type="presParOf" srcId="{E9BE0C5B-F2B0-4600-9107-DB7246A1B9F7}" destId="{1823BD6E-7937-45BB-9913-ABC96B10BF29}" srcOrd="0" destOrd="0" presId="urn:microsoft.com/office/officeart/2005/8/layout/vList4"/>
    <dgm:cxn modelId="{2B5642B3-09E7-45D8-96FB-15499758C6C3}" type="presParOf" srcId="{E9BE0C5B-F2B0-4600-9107-DB7246A1B9F7}" destId="{BA3F1382-610B-40B6-B2FA-E7091F420356}" srcOrd="1" destOrd="0" presId="urn:microsoft.com/office/officeart/2005/8/layout/vList4"/>
    <dgm:cxn modelId="{D73807C3-866A-4E38-A8A1-2A5282F1A3A8}" type="presParOf" srcId="{E9BE0C5B-F2B0-4600-9107-DB7246A1B9F7}" destId="{5D9E50E2-BF86-476F-9B17-2299BF0C8EBB}" srcOrd="2" destOrd="0" presId="urn:microsoft.com/office/officeart/2005/8/layout/vList4"/>
    <dgm:cxn modelId="{6F7F6724-1EDA-4692-9E1F-CF5AC2CD3BDD}" type="presParOf" srcId="{22FF708B-ECD5-4138-8E88-CE264F2597BC}" destId="{6691477D-471D-49AF-AF10-809B25145EE1}" srcOrd="1" destOrd="0" presId="urn:microsoft.com/office/officeart/2005/8/layout/vList4"/>
    <dgm:cxn modelId="{CC026924-EFB0-4C76-A104-4B41FA699710}" type="presParOf" srcId="{22FF708B-ECD5-4138-8E88-CE264F2597BC}" destId="{A09E61CB-7DF2-440D-ADF8-6495FE02EDAD}" srcOrd="2" destOrd="0" presId="urn:microsoft.com/office/officeart/2005/8/layout/vList4"/>
    <dgm:cxn modelId="{181680E1-28AC-4ABB-92A3-9293FB236E30}" type="presParOf" srcId="{A09E61CB-7DF2-440D-ADF8-6495FE02EDAD}" destId="{A8E201B5-ADD2-4313-A616-1A53496708ED}" srcOrd="0" destOrd="0" presId="urn:microsoft.com/office/officeart/2005/8/layout/vList4"/>
    <dgm:cxn modelId="{1A422690-8A6D-4E82-A58B-BB7167CB5D3E}" type="presParOf" srcId="{A09E61CB-7DF2-440D-ADF8-6495FE02EDAD}" destId="{7954E8E9-BC0A-44A3-B890-7E00FA51DC67}" srcOrd="1" destOrd="0" presId="urn:microsoft.com/office/officeart/2005/8/layout/vList4"/>
    <dgm:cxn modelId="{516632D8-7964-4016-AC80-C7881E1749AF}" type="presParOf" srcId="{A09E61CB-7DF2-440D-ADF8-6495FE02EDAD}" destId="{3E07654B-3537-4B14-86FE-E77658956E0D}" srcOrd="2" destOrd="0" presId="urn:microsoft.com/office/officeart/2005/8/layout/vList4"/>
    <dgm:cxn modelId="{6A4D3AB6-C71B-47B2-A107-EB1C8436203F}" type="presParOf" srcId="{22FF708B-ECD5-4138-8E88-CE264F2597BC}" destId="{C239F76C-00EC-40E0-A68B-308262D8030E}" srcOrd="3" destOrd="0" presId="urn:microsoft.com/office/officeart/2005/8/layout/vList4"/>
    <dgm:cxn modelId="{B34A93C2-54B1-4CAC-BC09-A47827A88DB7}" type="presParOf" srcId="{22FF708B-ECD5-4138-8E88-CE264F2597BC}" destId="{FDFFDDE1-C91A-41F5-8BDB-A5E6D49F2680}" srcOrd="4" destOrd="0" presId="urn:microsoft.com/office/officeart/2005/8/layout/vList4"/>
    <dgm:cxn modelId="{4CDAB7BD-846C-4D5E-BA7E-E3BB64DE1CF7}" type="presParOf" srcId="{FDFFDDE1-C91A-41F5-8BDB-A5E6D49F2680}" destId="{93230599-FFD8-40CB-8074-1DE4256F1838}" srcOrd="0" destOrd="0" presId="urn:microsoft.com/office/officeart/2005/8/layout/vList4"/>
    <dgm:cxn modelId="{53D1B332-A0B2-4B97-9839-D8F934FFF001}" type="presParOf" srcId="{FDFFDDE1-C91A-41F5-8BDB-A5E6D49F2680}" destId="{102F81C7-4E86-4641-811F-A39A0CB05A2C}" srcOrd="1" destOrd="0" presId="urn:microsoft.com/office/officeart/2005/8/layout/vList4"/>
    <dgm:cxn modelId="{B96A3A86-DF57-43FB-B369-C7F5D2253B96}" type="presParOf" srcId="{FDFFDDE1-C91A-41F5-8BDB-A5E6D49F2680}" destId="{D77F9A3C-6F44-4A11-B0FD-23D07FCADD8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5AD2834-305A-494D-888A-E3FD63C42BF1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1614BEE-BA27-41E5-BF8C-D63EEC55F7E0}">
      <dgm:prSet phldrT="[Text]" custT="1"/>
      <dgm:spPr>
        <a:solidFill>
          <a:schemeClr val="bg2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600" dirty="0" smtClean="0">
              <a:latin typeface="Calibri" pitchFamily="34" charset="0"/>
              <a:cs typeface="Calibri" pitchFamily="34" charset="0"/>
            </a:rPr>
            <a:t>JASNÝ </a:t>
          </a:r>
          <a:r>
            <a:rPr lang="cs-CZ" sz="1400" dirty="0" smtClean="0">
              <a:latin typeface="Calibri" pitchFamily="34" charset="0"/>
              <a:cs typeface="Calibri" pitchFamily="34" charset="0"/>
            </a:rPr>
            <a:t>LEGISLATINÍ</a:t>
          </a:r>
          <a:r>
            <a:rPr lang="cs-CZ" sz="1600" dirty="0" smtClean="0">
              <a:latin typeface="Calibri" pitchFamily="34" charset="0"/>
              <a:cs typeface="Calibri" pitchFamily="34" charset="0"/>
            </a:rPr>
            <a:t> RÁMEC</a:t>
          </a:r>
          <a:endParaRPr lang="cs-CZ" sz="1600" dirty="0">
            <a:latin typeface="Calibri" pitchFamily="34" charset="0"/>
            <a:cs typeface="Calibri" pitchFamily="34" charset="0"/>
          </a:endParaRPr>
        </a:p>
      </dgm:t>
    </dgm:pt>
    <dgm:pt modelId="{07015959-0B92-4E67-9987-FA2C88D8EC02}" type="parTrans" cxnId="{C307A81C-2736-4575-92BE-2948778C3B99}">
      <dgm:prSet/>
      <dgm:spPr/>
      <dgm:t>
        <a:bodyPr/>
        <a:lstStyle/>
        <a:p>
          <a:endParaRPr lang="cs-CZ"/>
        </a:p>
      </dgm:t>
    </dgm:pt>
    <dgm:pt modelId="{D5E262AB-4915-4AD8-910E-91DEB7699528}" type="sibTrans" cxnId="{C307A81C-2736-4575-92BE-2948778C3B99}">
      <dgm:prSet/>
      <dgm:spPr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1ED4A02E-7166-4EC8-966A-89EC3A0E561F}">
      <dgm:prSet phldrT="[Text]"/>
      <dgm:spPr/>
      <dgm:t>
        <a:bodyPr/>
        <a:lstStyle/>
        <a:p>
          <a:r>
            <a:rPr lang="cs-CZ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POUZE KVALITNÍ VZDĚLÁNÍ JE ZÁKLADEM VÝZKUMU</a:t>
          </a:r>
          <a:endParaRPr lang="cs-CZ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A9410741-3BDF-42DA-A146-D2E9C736A7F2}" type="parTrans" cxnId="{DB71D3A1-C650-495E-AF35-F24806C7D483}">
      <dgm:prSet/>
      <dgm:spPr/>
      <dgm:t>
        <a:bodyPr/>
        <a:lstStyle/>
        <a:p>
          <a:endParaRPr lang="cs-CZ"/>
        </a:p>
      </dgm:t>
    </dgm:pt>
    <dgm:pt modelId="{5FC9E5FB-B7AF-4FF2-803C-89E8C505D014}" type="sibTrans" cxnId="{DB71D3A1-C650-495E-AF35-F24806C7D483}">
      <dgm:prSet/>
      <dgm:spPr/>
      <dgm:t>
        <a:bodyPr/>
        <a:lstStyle/>
        <a:p>
          <a:endParaRPr lang="cs-CZ"/>
        </a:p>
      </dgm:t>
    </dgm:pt>
    <dgm:pt modelId="{631B951D-7B86-4EDC-87BA-DB11B20EA5D1}">
      <dgm:prSet phldrT="[Text]" custT="1"/>
      <dgm:spPr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200" dirty="0" smtClean="0">
              <a:latin typeface="Calibri" pitchFamily="34" charset="0"/>
              <a:cs typeface="Calibri" pitchFamily="34" charset="0"/>
            </a:rPr>
            <a:t>POTŘEBA </a:t>
          </a:r>
          <a:r>
            <a:rPr lang="cs-CZ" sz="1600" dirty="0" smtClean="0">
              <a:latin typeface="Calibri" pitchFamily="34" charset="0"/>
              <a:cs typeface="Calibri" pitchFamily="34" charset="0"/>
            </a:rPr>
            <a:t>JEDNOTNÉ VLÁDNÍ RADY </a:t>
          </a:r>
          <a:r>
            <a:rPr lang="cs-CZ" sz="1200" dirty="0" smtClean="0">
              <a:latin typeface="Calibri" pitchFamily="34" charset="0"/>
              <a:cs typeface="Calibri" pitchFamily="34" charset="0"/>
            </a:rPr>
            <a:t>PROSAZUJÍCÍ VĚDU A VÝZKUM</a:t>
          </a:r>
          <a:endParaRPr lang="cs-CZ" sz="1200" dirty="0">
            <a:latin typeface="Calibri" pitchFamily="34" charset="0"/>
            <a:cs typeface="Calibri" pitchFamily="34" charset="0"/>
          </a:endParaRPr>
        </a:p>
      </dgm:t>
    </dgm:pt>
    <dgm:pt modelId="{C5B458F2-3FB9-4B85-85FD-3997EA62C272}" type="parTrans" cxnId="{9B028B29-6B3D-405F-B4AD-F789BF81905C}">
      <dgm:prSet/>
      <dgm:spPr/>
      <dgm:t>
        <a:bodyPr/>
        <a:lstStyle/>
        <a:p>
          <a:endParaRPr lang="cs-CZ"/>
        </a:p>
      </dgm:t>
    </dgm:pt>
    <dgm:pt modelId="{DB960803-FE88-4847-B506-B61DE8254FAA}" type="sibTrans" cxnId="{9B028B29-6B3D-405F-B4AD-F789BF81905C}">
      <dgm:prSet/>
      <dgm:spPr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F284A5D2-0E6C-431A-9FE3-68D1142F25F6}">
      <dgm:prSet phldrT="[Text]"/>
      <dgm:spPr/>
      <dgm:t>
        <a:bodyPr/>
        <a:lstStyle/>
        <a:p>
          <a:r>
            <a:rPr lang="cs-CZ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POUZE KVALITNÍ VÝZKUM JE ZDROJEM INOVACÍ</a:t>
          </a:r>
          <a:endParaRPr lang="cs-CZ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03D6BE40-CF3C-485A-BA40-7769FEFD82C4}" type="parTrans" cxnId="{A5A64028-2822-4090-875C-B38E74855B83}">
      <dgm:prSet/>
      <dgm:spPr/>
      <dgm:t>
        <a:bodyPr/>
        <a:lstStyle/>
        <a:p>
          <a:endParaRPr lang="cs-CZ"/>
        </a:p>
      </dgm:t>
    </dgm:pt>
    <dgm:pt modelId="{CE140463-58AA-4D79-BC89-34CED398DCFC}" type="sibTrans" cxnId="{A5A64028-2822-4090-875C-B38E74855B83}">
      <dgm:prSet/>
      <dgm:spPr/>
      <dgm:t>
        <a:bodyPr/>
        <a:lstStyle/>
        <a:p>
          <a:endParaRPr lang="cs-CZ"/>
        </a:p>
      </dgm:t>
    </dgm:pt>
    <dgm:pt modelId="{3962F113-45D3-4B5D-B91F-63FF0EA2F51D}">
      <dgm:prSet phldrT="[Text]" custT="1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600" dirty="0" smtClean="0">
              <a:latin typeface="Calibri" pitchFamily="34" charset="0"/>
              <a:cs typeface="Calibri" pitchFamily="34" charset="0"/>
            </a:rPr>
            <a:t>EFEKTIVNÍ ADMINI-STRATIVA </a:t>
          </a:r>
          <a:r>
            <a:rPr lang="cs-CZ" sz="1400" dirty="0" smtClean="0">
              <a:latin typeface="Calibri" pitchFamily="34" charset="0"/>
              <a:cs typeface="Calibri" pitchFamily="34" charset="0"/>
            </a:rPr>
            <a:t>STÁTNÍ SPRÁVY</a:t>
          </a:r>
          <a:endParaRPr lang="cs-CZ" sz="1400" dirty="0">
            <a:latin typeface="Calibri" pitchFamily="34" charset="0"/>
            <a:cs typeface="Calibri" pitchFamily="34" charset="0"/>
          </a:endParaRPr>
        </a:p>
      </dgm:t>
    </dgm:pt>
    <dgm:pt modelId="{01694B6B-AA90-477E-98CE-7B4CB55C627D}" type="parTrans" cxnId="{A799FFF1-C549-45F6-A355-FB231496E182}">
      <dgm:prSet/>
      <dgm:spPr/>
      <dgm:t>
        <a:bodyPr/>
        <a:lstStyle/>
        <a:p>
          <a:endParaRPr lang="cs-CZ"/>
        </a:p>
      </dgm:t>
    </dgm:pt>
    <dgm:pt modelId="{0779C974-4303-4CF5-A072-C3A575C59DCF}" type="sibTrans" cxnId="{A799FFF1-C549-45F6-A355-FB231496E182}">
      <dgm:prSet/>
      <dgm:spPr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7C1ED8C7-B0C3-4E64-AD3D-54BB79B7F297}">
      <dgm:prSet phldrT="[Text]"/>
      <dgm:spPr/>
      <dgm:t>
        <a:bodyPr/>
        <a:lstStyle/>
        <a:p>
          <a:r>
            <a:rPr lang="cs-CZ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ROZVOJ VZDĚLÁNÍ A MOTIVACE STUDENTŮ</a:t>
          </a:r>
          <a:endParaRPr lang="cs-CZ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6DC0C309-ABEC-4CD1-AA3C-67A89F0FE44B}" type="parTrans" cxnId="{1D813215-4F7B-47C9-B8CF-9AD5A3BB6D51}">
      <dgm:prSet/>
      <dgm:spPr/>
      <dgm:t>
        <a:bodyPr/>
        <a:lstStyle/>
        <a:p>
          <a:endParaRPr lang="cs-CZ"/>
        </a:p>
      </dgm:t>
    </dgm:pt>
    <dgm:pt modelId="{CF873C5E-D186-44B3-B542-A57372570D83}" type="sibTrans" cxnId="{1D813215-4F7B-47C9-B8CF-9AD5A3BB6D51}">
      <dgm:prSet/>
      <dgm:spPr/>
      <dgm:t>
        <a:bodyPr/>
        <a:lstStyle/>
        <a:p>
          <a:endParaRPr lang="cs-CZ"/>
        </a:p>
      </dgm:t>
    </dgm:pt>
    <dgm:pt modelId="{E47DECDD-F826-4A6F-9DEC-333F17A8B76F}" type="pres">
      <dgm:prSet presAssocID="{C5AD2834-305A-494D-888A-E3FD63C42BF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724F5E68-9487-429A-8F7D-928C34FD433B}" type="pres">
      <dgm:prSet presAssocID="{C1614BEE-BA27-41E5-BF8C-D63EEC55F7E0}" presName="composite" presStyleCnt="0"/>
      <dgm:spPr/>
    </dgm:pt>
    <dgm:pt modelId="{999C2081-DA1E-479E-B571-58455AD958CC}" type="pres">
      <dgm:prSet presAssocID="{C1614BEE-BA27-41E5-BF8C-D63EEC55F7E0}" presName="Parent1" presStyleLbl="node1" presStyleIdx="0" presStyleCnt="6" custScaleX="107723" custScaleY="967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D4C7A8-D354-4AB7-BF4D-685E36B25C48}" type="pres">
      <dgm:prSet presAssocID="{C1614BEE-BA27-41E5-BF8C-D63EEC55F7E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79B924-EBC4-4814-9952-E3BAFEF17836}" type="pres">
      <dgm:prSet presAssocID="{C1614BEE-BA27-41E5-BF8C-D63EEC55F7E0}" presName="BalanceSpacing" presStyleCnt="0"/>
      <dgm:spPr/>
    </dgm:pt>
    <dgm:pt modelId="{89298894-96A5-4EFE-95A0-13634D9B8F62}" type="pres">
      <dgm:prSet presAssocID="{C1614BEE-BA27-41E5-BF8C-D63EEC55F7E0}" presName="BalanceSpacing1" presStyleCnt="0"/>
      <dgm:spPr/>
    </dgm:pt>
    <dgm:pt modelId="{27A922C1-2D55-461E-95F3-158FF866CCBA}" type="pres">
      <dgm:prSet presAssocID="{D5E262AB-4915-4AD8-910E-91DEB7699528}" presName="Accent1Text" presStyleLbl="node1" presStyleIdx="1" presStyleCnt="6" custScaleX="106423"/>
      <dgm:spPr/>
      <dgm:t>
        <a:bodyPr/>
        <a:lstStyle/>
        <a:p>
          <a:endParaRPr lang="cs-CZ"/>
        </a:p>
      </dgm:t>
    </dgm:pt>
    <dgm:pt modelId="{99A58DE5-BF40-498E-AA59-E8FEB1A576B4}" type="pres">
      <dgm:prSet presAssocID="{D5E262AB-4915-4AD8-910E-91DEB7699528}" presName="spaceBetweenRectangles" presStyleCnt="0"/>
      <dgm:spPr/>
    </dgm:pt>
    <dgm:pt modelId="{0865A3F4-2656-4A9D-AB76-461F8CF9903E}" type="pres">
      <dgm:prSet presAssocID="{631B951D-7B86-4EDC-87BA-DB11B20EA5D1}" presName="composite" presStyleCnt="0"/>
      <dgm:spPr/>
    </dgm:pt>
    <dgm:pt modelId="{3B80E94E-7B87-44B3-A4DE-7D7B978AD03B}" type="pres">
      <dgm:prSet presAssocID="{631B951D-7B86-4EDC-87BA-DB11B20EA5D1}" presName="Parent1" presStyleLbl="node1" presStyleIdx="2" presStyleCnt="6" custScaleX="10647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689730-D7B8-4192-AB16-CCDD712F3A3D}" type="pres">
      <dgm:prSet presAssocID="{631B951D-7B86-4EDC-87BA-DB11B20EA5D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13E517-E7B9-43C8-82DE-1A7A1A9D1B8A}" type="pres">
      <dgm:prSet presAssocID="{631B951D-7B86-4EDC-87BA-DB11B20EA5D1}" presName="BalanceSpacing" presStyleCnt="0"/>
      <dgm:spPr/>
    </dgm:pt>
    <dgm:pt modelId="{79CBED1F-3B25-4B6F-85BA-C29181A169F8}" type="pres">
      <dgm:prSet presAssocID="{631B951D-7B86-4EDC-87BA-DB11B20EA5D1}" presName="BalanceSpacing1" presStyleCnt="0"/>
      <dgm:spPr/>
    </dgm:pt>
    <dgm:pt modelId="{E35AA525-DA30-47D4-BC0A-729EACDD7C3B}" type="pres">
      <dgm:prSet presAssocID="{DB960803-FE88-4847-B506-B61DE8254FAA}" presName="Accent1Text" presStyleLbl="node1" presStyleIdx="3" presStyleCnt="6" custScaleX="107673"/>
      <dgm:spPr/>
      <dgm:t>
        <a:bodyPr/>
        <a:lstStyle/>
        <a:p>
          <a:endParaRPr lang="cs-CZ"/>
        </a:p>
      </dgm:t>
    </dgm:pt>
    <dgm:pt modelId="{DE65A74C-0575-4AB3-A7DE-22757596538E}" type="pres">
      <dgm:prSet presAssocID="{DB960803-FE88-4847-B506-B61DE8254FAA}" presName="spaceBetweenRectangles" presStyleCnt="0"/>
      <dgm:spPr/>
    </dgm:pt>
    <dgm:pt modelId="{3B8C4B11-5673-4C4B-B250-41382C9C74DD}" type="pres">
      <dgm:prSet presAssocID="{3962F113-45D3-4B5D-B91F-63FF0EA2F51D}" presName="composite" presStyleCnt="0"/>
      <dgm:spPr/>
    </dgm:pt>
    <dgm:pt modelId="{FADAEDED-EE87-49CF-AD68-F175967030C9}" type="pres">
      <dgm:prSet presAssocID="{3962F113-45D3-4B5D-B91F-63FF0EA2F51D}" presName="Parent1" presStyleLbl="node1" presStyleIdx="4" presStyleCnt="6" custScaleX="10772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D012A7-28C5-4BE5-8874-56DB8C6553A8}" type="pres">
      <dgm:prSet presAssocID="{3962F113-45D3-4B5D-B91F-63FF0EA2F51D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B13453-1661-46BF-8E49-1C48FE21CF4B}" type="pres">
      <dgm:prSet presAssocID="{3962F113-45D3-4B5D-B91F-63FF0EA2F51D}" presName="BalanceSpacing" presStyleCnt="0"/>
      <dgm:spPr/>
    </dgm:pt>
    <dgm:pt modelId="{9F28854C-AAD5-4696-8031-89A5CEF81390}" type="pres">
      <dgm:prSet presAssocID="{3962F113-45D3-4B5D-B91F-63FF0EA2F51D}" presName="BalanceSpacing1" presStyleCnt="0"/>
      <dgm:spPr/>
    </dgm:pt>
    <dgm:pt modelId="{79493B1D-C4EB-473F-B955-F30D7915943A}" type="pres">
      <dgm:prSet presAssocID="{0779C974-4303-4CF5-A072-C3A575C59DCF}" presName="Accent1Text" presStyleLbl="node1" presStyleIdx="5" presStyleCnt="6" custScaleX="106423"/>
      <dgm:spPr/>
      <dgm:t>
        <a:bodyPr/>
        <a:lstStyle/>
        <a:p>
          <a:endParaRPr lang="cs-CZ"/>
        </a:p>
      </dgm:t>
    </dgm:pt>
  </dgm:ptLst>
  <dgm:cxnLst>
    <dgm:cxn modelId="{5CF2401E-C602-4FDB-A3EA-7F17F9D5E0E0}" type="presOf" srcId="{7C1ED8C7-B0C3-4E64-AD3D-54BB79B7F297}" destId="{52D012A7-28C5-4BE5-8874-56DB8C6553A8}" srcOrd="0" destOrd="0" presId="urn:microsoft.com/office/officeart/2008/layout/AlternatingHexagons"/>
    <dgm:cxn modelId="{6E6B6614-71BE-439C-B90E-026070D9920C}" type="presOf" srcId="{C1614BEE-BA27-41E5-BF8C-D63EEC55F7E0}" destId="{999C2081-DA1E-479E-B571-58455AD958CC}" srcOrd="0" destOrd="0" presId="urn:microsoft.com/office/officeart/2008/layout/AlternatingHexagons"/>
    <dgm:cxn modelId="{C307A81C-2736-4575-92BE-2948778C3B99}" srcId="{C5AD2834-305A-494D-888A-E3FD63C42BF1}" destId="{C1614BEE-BA27-41E5-BF8C-D63EEC55F7E0}" srcOrd="0" destOrd="0" parTransId="{07015959-0B92-4E67-9987-FA2C88D8EC02}" sibTransId="{D5E262AB-4915-4AD8-910E-91DEB7699528}"/>
    <dgm:cxn modelId="{3EFFA7A8-20FD-4319-9F05-7D04E2B73529}" type="presOf" srcId="{DB960803-FE88-4847-B506-B61DE8254FAA}" destId="{E35AA525-DA30-47D4-BC0A-729EACDD7C3B}" srcOrd="0" destOrd="0" presId="urn:microsoft.com/office/officeart/2008/layout/AlternatingHexagons"/>
    <dgm:cxn modelId="{9840FC6A-79C6-4679-91A4-9C6864B26E7F}" type="presOf" srcId="{F284A5D2-0E6C-431A-9FE3-68D1142F25F6}" destId="{F6689730-D7B8-4192-AB16-CCDD712F3A3D}" srcOrd="0" destOrd="0" presId="urn:microsoft.com/office/officeart/2008/layout/AlternatingHexagons"/>
    <dgm:cxn modelId="{EF1164D9-AEC4-4080-9C5A-7FFCA1874D0C}" type="presOf" srcId="{D5E262AB-4915-4AD8-910E-91DEB7699528}" destId="{27A922C1-2D55-461E-95F3-158FF866CCBA}" srcOrd="0" destOrd="0" presId="urn:microsoft.com/office/officeart/2008/layout/AlternatingHexagons"/>
    <dgm:cxn modelId="{B79A7E2F-6770-4CB9-B946-42B01722CACD}" type="presOf" srcId="{C5AD2834-305A-494D-888A-E3FD63C42BF1}" destId="{E47DECDD-F826-4A6F-9DEC-333F17A8B76F}" srcOrd="0" destOrd="0" presId="urn:microsoft.com/office/officeart/2008/layout/AlternatingHexagons"/>
    <dgm:cxn modelId="{3DE94594-2CA9-48BA-AE5A-FA316B0A5153}" type="presOf" srcId="{0779C974-4303-4CF5-A072-C3A575C59DCF}" destId="{79493B1D-C4EB-473F-B955-F30D7915943A}" srcOrd="0" destOrd="0" presId="urn:microsoft.com/office/officeart/2008/layout/AlternatingHexagons"/>
    <dgm:cxn modelId="{2451017A-4D51-4449-8F4B-1D116EE199CD}" type="presOf" srcId="{3962F113-45D3-4B5D-B91F-63FF0EA2F51D}" destId="{FADAEDED-EE87-49CF-AD68-F175967030C9}" srcOrd="0" destOrd="0" presId="urn:microsoft.com/office/officeart/2008/layout/AlternatingHexagons"/>
    <dgm:cxn modelId="{514BF761-E5C8-4870-BF98-129B49C76585}" type="presOf" srcId="{1ED4A02E-7166-4EC8-966A-89EC3A0E561F}" destId="{FFD4C7A8-D354-4AB7-BF4D-685E36B25C48}" srcOrd="0" destOrd="0" presId="urn:microsoft.com/office/officeart/2008/layout/AlternatingHexagons"/>
    <dgm:cxn modelId="{C09F4B86-9A6E-47E3-ACAC-78EC4315F663}" type="presOf" srcId="{631B951D-7B86-4EDC-87BA-DB11B20EA5D1}" destId="{3B80E94E-7B87-44B3-A4DE-7D7B978AD03B}" srcOrd="0" destOrd="0" presId="urn:microsoft.com/office/officeart/2008/layout/AlternatingHexagons"/>
    <dgm:cxn modelId="{DB71D3A1-C650-495E-AF35-F24806C7D483}" srcId="{C1614BEE-BA27-41E5-BF8C-D63EEC55F7E0}" destId="{1ED4A02E-7166-4EC8-966A-89EC3A0E561F}" srcOrd="0" destOrd="0" parTransId="{A9410741-3BDF-42DA-A146-D2E9C736A7F2}" sibTransId="{5FC9E5FB-B7AF-4FF2-803C-89E8C505D014}"/>
    <dgm:cxn modelId="{A5A64028-2822-4090-875C-B38E74855B83}" srcId="{631B951D-7B86-4EDC-87BA-DB11B20EA5D1}" destId="{F284A5D2-0E6C-431A-9FE3-68D1142F25F6}" srcOrd="0" destOrd="0" parTransId="{03D6BE40-CF3C-485A-BA40-7769FEFD82C4}" sibTransId="{CE140463-58AA-4D79-BC89-34CED398DCFC}"/>
    <dgm:cxn modelId="{1D813215-4F7B-47C9-B8CF-9AD5A3BB6D51}" srcId="{3962F113-45D3-4B5D-B91F-63FF0EA2F51D}" destId="{7C1ED8C7-B0C3-4E64-AD3D-54BB79B7F297}" srcOrd="0" destOrd="0" parTransId="{6DC0C309-ABEC-4CD1-AA3C-67A89F0FE44B}" sibTransId="{CF873C5E-D186-44B3-B542-A57372570D83}"/>
    <dgm:cxn modelId="{9B028B29-6B3D-405F-B4AD-F789BF81905C}" srcId="{C5AD2834-305A-494D-888A-E3FD63C42BF1}" destId="{631B951D-7B86-4EDC-87BA-DB11B20EA5D1}" srcOrd="1" destOrd="0" parTransId="{C5B458F2-3FB9-4B85-85FD-3997EA62C272}" sibTransId="{DB960803-FE88-4847-B506-B61DE8254FAA}"/>
    <dgm:cxn modelId="{A799FFF1-C549-45F6-A355-FB231496E182}" srcId="{C5AD2834-305A-494D-888A-E3FD63C42BF1}" destId="{3962F113-45D3-4B5D-B91F-63FF0EA2F51D}" srcOrd="2" destOrd="0" parTransId="{01694B6B-AA90-477E-98CE-7B4CB55C627D}" sibTransId="{0779C974-4303-4CF5-A072-C3A575C59DCF}"/>
    <dgm:cxn modelId="{A066D3FC-7D86-408B-B93A-F84028E9F3D7}" type="presParOf" srcId="{E47DECDD-F826-4A6F-9DEC-333F17A8B76F}" destId="{724F5E68-9487-429A-8F7D-928C34FD433B}" srcOrd="0" destOrd="0" presId="urn:microsoft.com/office/officeart/2008/layout/AlternatingHexagons"/>
    <dgm:cxn modelId="{6157FC34-C9BB-4741-8D13-9E9404ABA418}" type="presParOf" srcId="{724F5E68-9487-429A-8F7D-928C34FD433B}" destId="{999C2081-DA1E-479E-B571-58455AD958CC}" srcOrd="0" destOrd="0" presId="urn:microsoft.com/office/officeart/2008/layout/AlternatingHexagons"/>
    <dgm:cxn modelId="{B4B2DD99-4B72-4E90-AF84-4FFFF47C5545}" type="presParOf" srcId="{724F5E68-9487-429A-8F7D-928C34FD433B}" destId="{FFD4C7A8-D354-4AB7-BF4D-685E36B25C48}" srcOrd="1" destOrd="0" presId="urn:microsoft.com/office/officeart/2008/layout/AlternatingHexagons"/>
    <dgm:cxn modelId="{C6D816BA-8FED-4983-BCBE-91E768AC2317}" type="presParOf" srcId="{724F5E68-9487-429A-8F7D-928C34FD433B}" destId="{2979B924-EBC4-4814-9952-E3BAFEF17836}" srcOrd="2" destOrd="0" presId="urn:microsoft.com/office/officeart/2008/layout/AlternatingHexagons"/>
    <dgm:cxn modelId="{F0354E85-FBEB-483C-A481-57536F716F10}" type="presParOf" srcId="{724F5E68-9487-429A-8F7D-928C34FD433B}" destId="{89298894-96A5-4EFE-95A0-13634D9B8F62}" srcOrd="3" destOrd="0" presId="urn:microsoft.com/office/officeart/2008/layout/AlternatingHexagons"/>
    <dgm:cxn modelId="{8A2C8E35-E704-4FD5-850B-8263C816C8D9}" type="presParOf" srcId="{724F5E68-9487-429A-8F7D-928C34FD433B}" destId="{27A922C1-2D55-461E-95F3-158FF866CCBA}" srcOrd="4" destOrd="0" presId="urn:microsoft.com/office/officeart/2008/layout/AlternatingHexagons"/>
    <dgm:cxn modelId="{F841B1D6-A325-4519-AA4B-4135E023F675}" type="presParOf" srcId="{E47DECDD-F826-4A6F-9DEC-333F17A8B76F}" destId="{99A58DE5-BF40-498E-AA59-E8FEB1A576B4}" srcOrd="1" destOrd="0" presId="urn:microsoft.com/office/officeart/2008/layout/AlternatingHexagons"/>
    <dgm:cxn modelId="{1074A800-6585-4BFC-8FBB-453C756F0C1C}" type="presParOf" srcId="{E47DECDD-F826-4A6F-9DEC-333F17A8B76F}" destId="{0865A3F4-2656-4A9D-AB76-461F8CF9903E}" srcOrd="2" destOrd="0" presId="urn:microsoft.com/office/officeart/2008/layout/AlternatingHexagons"/>
    <dgm:cxn modelId="{20123EBA-BBD3-4D88-A521-7AF8BAD60E2A}" type="presParOf" srcId="{0865A3F4-2656-4A9D-AB76-461F8CF9903E}" destId="{3B80E94E-7B87-44B3-A4DE-7D7B978AD03B}" srcOrd="0" destOrd="0" presId="urn:microsoft.com/office/officeart/2008/layout/AlternatingHexagons"/>
    <dgm:cxn modelId="{6B836F8A-1EEC-49E3-BDA5-4DCE8600DA64}" type="presParOf" srcId="{0865A3F4-2656-4A9D-AB76-461F8CF9903E}" destId="{F6689730-D7B8-4192-AB16-CCDD712F3A3D}" srcOrd="1" destOrd="0" presId="urn:microsoft.com/office/officeart/2008/layout/AlternatingHexagons"/>
    <dgm:cxn modelId="{E92D50FE-E1E1-4C8D-8907-CE40CA37A061}" type="presParOf" srcId="{0865A3F4-2656-4A9D-AB76-461F8CF9903E}" destId="{EA13E517-E7B9-43C8-82DE-1A7A1A9D1B8A}" srcOrd="2" destOrd="0" presId="urn:microsoft.com/office/officeart/2008/layout/AlternatingHexagons"/>
    <dgm:cxn modelId="{C58514EE-8574-4CC2-9739-C514EDF4B0F1}" type="presParOf" srcId="{0865A3F4-2656-4A9D-AB76-461F8CF9903E}" destId="{79CBED1F-3B25-4B6F-85BA-C29181A169F8}" srcOrd="3" destOrd="0" presId="urn:microsoft.com/office/officeart/2008/layout/AlternatingHexagons"/>
    <dgm:cxn modelId="{646F6F02-336D-4BCF-A18E-61C79C7557CB}" type="presParOf" srcId="{0865A3F4-2656-4A9D-AB76-461F8CF9903E}" destId="{E35AA525-DA30-47D4-BC0A-729EACDD7C3B}" srcOrd="4" destOrd="0" presId="urn:microsoft.com/office/officeart/2008/layout/AlternatingHexagons"/>
    <dgm:cxn modelId="{DBA34772-4889-400A-9BB8-CE1798CD7FE7}" type="presParOf" srcId="{E47DECDD-F826-4A6F-9DEC-333F17A8B76F}" destId="{DE65A74C-0575-4AB3-A7DE-22757596538E}" srcOrd="3" destOrd="0" presId="urn:microsoft.com/office/officeart/2008/layout/AlternatingHexagons"/>
    <dgm:cxn modelId="{3EB4CDC9-337B-4B5E-97A6-B8AE0CDB8885}" type="presParOf" srcId="{E47DECDD-F826-4A6F-9DEC-333F17A8B76F}" destId="{3B8C4B11-5673-4C4B-B250-41382C9C74DD}" srcOrd="4" destOrd="0" presId="urn:microsoft.com/office/officeart/2008/layout/AlternatingHexagons"/>
    <dgm:cxn modelId="{D32D923B-5456-4D5D-ACF5-797F7E43B690}" type="presParOf" srcId="{3B8C4B11-5673-4C4B-B250-41382C9C74DD}" destId="{FADAEDED-EE87-49CF-AD68-F175967030C9}" srcOrd="0" destOrd="0" presId="urn:microsoft.com/office/officeart/2008/layout/AlternatingHexagons"/>
    <dgm:cxn modelId="{5AD9808A-01B5-459B-804E-6ECCC358E5E4}" type="presParOf" srcId="{3B8C4B11-5673-4C4B-B250-41382C9C74DD}" destId="{52D012A7-28C5-4BE5-8874-56DB8C6553A8}" srcOrd="1" destOrd="0" presId="urn:microsoft.com/office/officeart/2008/layout/AlternatingHexagons"/>
    <dgm:cxn modelId="{5DD2BE52-B01D-4866-A540-9237F62715AA}" type="presParOf" srcId="{3B8C4B11-5673-4C4B-B250-41382C9C74DD}" destId="{B8B13453-1661-46BF-8E49-1C48FE21CF4B}" srcOrd="2" destOrd="0" presId="urn:microsoft.com/office/officeart/2008/layout/AlternatingHexagons"/>
    <dgm:cxn modelId="{75396809-D823-46B2-A361-25598A4224FD}" type="presParOf" srcId="{3B8C4B11-5673-4C4B-B250-41382C9C74DD}" destId="{9F28854C-AAD5-4696-8031-89A5CEF81390}" srcOrd="3" destOrd="0" presId="urn:microsoft.com/office/officeart/2008/layout/AlternatingHexagons"/>
    <dgm:cxn modelId="{0909E8A2-887B-4776-BE3F-64E6604B2116}" type="presParOf" srcId="{3B8C4B11-5673-4C4B-B250-41382C9C74DD}" destId="{79493B1D-C4EB-473F-B955-F30D7915943A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3D2956-443F-4397-9454-68F7449AF2A5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cs-CZ"/>
        </a:p>
      </dgm:t>
    </dgm:pt>
    <dgm:pt modelId="{1210C02E-FA08-4F82-BA14-47D6AAB0E512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HODNOTOVÝ KONFLIKT</a:t>
          </a:r>
        </a:p>
        <a:p>
          <a:endParaRPr lang="cs-CZ" sz="800" dirty="0" smtClean="0">
            <a:solidFill>
              <a:srgbClr val="002060"/>
            </a:solidFill>
            <a:latin typeface="Calibri" pitchFamily="34" charset="0"/>
            <a:cs typeface="Calibri" pitchFamily="34" charset="0"/>
          </a:endParaRPr>
        </a:p>
        <a:p>
          <a:r>
            <a:rPr lang="cs-CZ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OMEZENÝ PŘENOS INFORMACÍ</a:t>
          </a:r>
        </a:p>
        <a:p>
          <a:endParaRPr lang="cs-CZ" sz="800" dirty="0" smtClean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  <a:p>
          <a:r>
            <a:rPr lang="cs-CZ" sz="2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DUŠEVNÍ VLASTNICTVÍ</a:t>
          </a:r>
        </a:p>
        <a:p>
          <a:endParaRPr lang="cs-CZ" sz="800" dirty="0" smtClean="0">
            <a:solidFill>
              <a:srgbClr val="002060"/>
            </a:solidFill>
            <a:latin typeface="Calibri" pitchFamily="34" charset="0"/>
            <a:cs typeface="Calibri" pitchFamily="34" charset="0"/>
          </a:endParaRPr>
        </a:p>
        <a:p>
          <a:r>
            <a:rPr lang="cs-CZ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GEOGRAFICKÁ VZDÁLENOST</a:t>
          </a:r>
        </a:p>
        <a:p>
          <a:endParaRPr lang="cs-CZ" sz="800" dirty="0" smtClean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  <a:p>
          <a:r>
            <a:rPr lang="cs-CZ" sz="2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NEDOSTATEČNÁ FLEXIBILITA VŠ</a:t>
          </a:r>
        </a:p>
        <a:p>
          <a:endParaRPr lang="cs-CZ" sz="800" dirty="0" smtClean="0">
            <a:solidFill>
              <a:srgbClr val="002060"/>
            </a:solidFill>
            <a:latin typeface="Calibri" pitchFamily="34" charset="0"/>
            <a:cs typeface="Calibri" pitchFamily="34" charset="0"/>
          </a:endParaRPr>
        </a:p>
        <a:p>
          <a:r>
            <a:rPr lang="cs-CZ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NEPOCHOPENÍ ZPŮSOBU FUNGOVÁNÍ VŠ ZE STRANY APLIKAČNÍ SFÉRY</a:t>
          </a:r>
        </a:p>
        <a:p>
          <a:endParaRPr lang="cs-CZ" sz="800" dirty="0" smtClean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  <a:p>
          <a:r>
            <a:rPr lang="cs-CZ" sz="2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JINÁ ČASOVÁ MĚŘÍTKA</a:t>
          </a:r>
          <a:endParaRPr lang="cs-CZ" sz="20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69040ADB-3778-497D-88EE-5AED1CD9DAFB}" type="parTrans" cxnId="{4CF6BA65-88AE-4108-9264-BBA9F5047973}">
      <dgm:prSet/>
      <dgm:spPr/>
      <dgm:t>
        <a:bodyPr/>
        <a:lstStyle/>
        <a:p>
          <a:endParaRPr lang="cs-CZ"/>
        </a:p>
      </dgm:t>
    </dgm:pt>
    <dgm:pt modelId="{52B54F2A-4F29-4D42-83AB-4DD9FB058F97}" type="sibTrans" cxnId="{4CF6BA65-88AE-4108-9264-BBA9F5047973}">
      <dgm:prSet/>
      <dgm:spPr/>
      <dgm:t>
        <a:bodyPr/>
        <a:lstStyle/>
        <a:p>
          <a:endParaRPr lang="cs-CZ"/>
        </a:p>
      </dgm:t>
    </dgm:pt>
    <dgm:pt modelId="{2B6ADD3D-CD8F-4A57-A202-E76FFF311E15}">
      <dgm:prSet phldrT="[Text]" custT="1"/>
      <dgm:spPr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2000" dirty="0" smtClean="0">
              <a:latin typeface="Calibri" pitchFamily="34" charset="0"/>
              <a:cs typeface="Calibri" pitchFamily="34" charset="0"/>
            </a:rPr>
            <a:t>PŘEKÁŽKY </a:t>
          </a:r>
          <a:r>
            <a:rPr lang="cs-CZ" sz="1700" dirty="0" smtClean="0">
              <a:latin typeface="Calibri" pitchFamily="34" charset="0"/>
              <a:cs typeface="Calibri" pitchFamily="34" charset="0"/>
            </a:rPr>
            <a:t>SPOLUPRÁCE</a:t>
          </a:r>
          <a:endParaRPr lang="cs-CZ" sz="1700" dirty="0">
            <a:latin typeface="Calibri" pitchFamily="34" charset="0"/>
            <a:cs typeface="Calibri" pitchFamily="34" charset="0"/>
          </a:endParaRPr>
        </a:p>
      </dgm:t>
    </dgm:pt>
    <dgm:pt modelId="{ABB1F452-F750-4A1D-994D-5C276DA0ED91}" type="parTrans" cxnId="{223D3878-6953-4196-8FFB-AA32FC370191}">
      <dgm:prSet/>
      <dgm:spPr/>
      <dgm:t>
        <a:bodyPr/>
        <a:lstStyle/>
        <a:p>
          <a:endParaRPr lang="cs-CZ"/>
        </a:p>
      </dgm:t>
    </dgm:pt>
    <dgm:pt modelId="{FA0BB4FF-1128-4F99-BA6F-DB2CD14289F7}" type="sibTrans" cxnId="{223D3878-6953-4196-8FFB-AA32FC370191}">
      <dgm:prSet/>
      <dgm:spPr/>
      <dgm:t>
        <a:bodyPr/>
        <a:lstStyle/>
        <a:p>
          <a:endParaRPr lang="cs-CZ"/>
        </a:p>
      </dgm:t>
    </dgm:pt>
    <dgm:pt modelId="{94FCD5AD-702F-4A51-9DB5-F8AC59423DAC}" type="pres">
      <dgm:prSet presAssocID="{623D2956-443F-4397-9454-68F7449AF2A5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B72AE500-5C4B-46AD-A287-D37D19F6F190}" type="pres">
      <dgm:prSet presAssocID="{1210C02E-FA08-4F82-BA14-47D6AAB0E512}" presName="chao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E3554AA7-F659-4730-BA00-05E01B6A9E5B}" type="pres">
      <dgm:prSet presAssocID="{1210C02E-FA08-4F82-BA14-47D6AAB0E512}" presName="parTx1" presStyleLbl="revTx" presStyleIdx="0" presStyleCnt="1" custScaleX="278035" custScaleY="715182" custLinFactNeighborX="880" custLinFactNeighborY="4633"/>
      <dgm:spPr/>
      <dgm:t>
        <a:bodyPr/>
        <a:lstStyle/>
        <a:p>
          <a:endParaRPr lang="cs-CZ"/>
        </a:p>
      </dgm:t>
    </dgm:pt>
    <dgm:pt modelId="{CAF24A4B-2C9C-41DB-AC27-BA71F2B6EA2C}" type="pres">
      <dgm:prSet presAssocID="{1210C02E-FA08-4F82-BA14-47D6AAB0E512}" presName="c1" presStyleLbl="node1" presStyleIdx="0" presStyleCnt="19" custLinFactX="-333259" custLinFactY="100000" custLinFactNeighborX="-400000" custLinFactNeighborY="170838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A4585323-2DC3-4FA7-BA87-84FA75FABE46}" type="pres">
      <dgm:prSet presAssocID="{1210C02E-FA08-4F82-BA14-47D6AAB0E512}" presName="c2" presStyleLbl="node1" presStyleIdx="1" presStyleCnt="19" custLinFactX="-500000" custLinFactY="-2478" custLinFactNeighborX="-583249" custLinFactNeighborY="-100000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0B487787-2139-44F7-9014-9D751EAC20B4}" type="pres">
      <dgm:prSet presAssocID="{1210C02E-FA08-4F82-BA14-47D6AAB0E512}" presName="c3" presStyleLbl="node1" presStyleIdx="2" presStyleCnt="19" custLinFactX="83716" custLinFactY="-300000" custLinFactNeighborX="100000" custLinFactNeighborY="-347253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F1749456-C69B-4022-8C2C-A2423371BA63}" type="pres">
      <dgm:prSet presAssocID="{1210C02E-FA08-4F82-BA14-47D6AAB0E512}" presName="c4" presStyleLbl="node1" presStyleIdx="3" presStyleCnt="19" custLinFactX="-511259" custLinFactY="-196463" custLinFactNeighborX="-600000" custLinFactNeighborY="-200000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527E4B12-004B-4D7E-867E-5C771CDFF7B6}" type="pres">
      <dgm:prSet presAssocID="{1210C02E-FA08-4F82-BA14-47D6AAB0E512}" presName="c5" presStyleLbl="node1" presStyleIdx="4" presStyleCnt="19" custLinFactX="493326" custLinFactY="-227123" custLinFactNeighborX="500000" custLinFactNeighborY="-300000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CA297557-D098-45F6-BD64-194C3B5F3D02}" type="pres">
      <dgm:prSet presAssocID="{1210C02E-FA08-4F82-BA14-47D6AAB0E512}" presName="c6" presStyleLbl="node1" presStyleIdx="5" presStyleCnt="19" custLinFactX="500000" custLinFactNeighborX="595981" custLinFactNeighborY="-18478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609A7A01-ACAC-41A6-8730-AF0557B11836}" type="pres">
      <dgm:prSet presAssocID="{1210C02E-FA08-4F82-BA14-47D6AAB0E512}" presName="c7" presStyleLbl="node1" presStyleIdx="6" presStyleCnt="19" custLinFactX="100000" custLinFactY="-290831" custLinFactNeighborX="181697" custLinFactNeighborY="-300000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E21AAFAD-4C3D-4C0C-A03F-E25566857900}" type="pres">
      <dgm:prSet presAssocID="{1210C02E-FA08-4F82-BA14-47D6AAB0E512}" presName="c8" presStyleLbl="node1" presStyleIdx="7" presStyleCnt="19" custLinFactX="200000" custLinFactNeighborX="233326" custLinFactNeighborY="-55817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B9787943-24DC-4C19-A21D-D710F0031C6A}" type="pres">
      <dgm:prSet presAssocID="{1210C02E-FA08-4F82-BA14-47D6AAB0E512}" presName="c9" presStyleLbl="node1" presStyleIdx="8" presStyleCnt="19" custLinFactX="102661" custLinFactY="500000" custLinFactNeighborX="200000" custLinFactNeighborY="503472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68F0FAE3-B35E-4780-908D-1BF94460FCA0}" type="pres">
      <dgm:prSet presAssocID="{1210C02E-FA08-4F82-BA14-47D6AAB0E512}" presName="c10" presStyleLbl="node1" presStyleIdx="9" presStyleCnt="19" custLinFactX="-200000" custLinFactY="-148360" custLinFactNeighborX="-215825" custLinFactNeighborY="-200000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7CC0E854-CFCB-4BEA-8CC3-CF520F624BFF}" type="pres">
      <dgm:prSet presAssocID="{1210C02E-FA08-4F82-BA14-47D6AAB0E512}" presName="c11" presStyleLbl="node1" presStyleIdx="10" presStyleCnt="19" custLinFactX="-136604" custLinFactY="400000" custLinFactNeighborX="-200000" custLinFactNeighborY="412137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6354105D-4120-48DE-8E2F-BA6AE290FC5B}" type="pres">
      <dgm:prSet presAssocID="{1210C02E-FA08-4F82-BA14-47D6AAB0E512}" presName="c12" presStyleLbl="node1" presStyleIdx="11" presStyleCnt="19" custLinFactX="-294312" custLinFactY="200000" custLinFactNeighborX="-300000" custLinFactNeighborY="206937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CC9B9D24-06E2-4C1A-BEB0-20FBD2C99EB1}" type="pres">
      <dgm:prSet presAssocID="{1210C02E-FA08-4F82-BA14-47D6AAB0E512}" presName="c13" presStyleLbl="node1" presStyleIdx="12" presStyleCnt="19" custLinFactX="-100000" custLinFactY="200000" custLinFactNeighborX="-155473" custLinFactNeighborY="234929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EA875D10-C583-4FD5-BD17-ED9B5CAF5BD4}" type="pres">
      <dgm:prSet presAssocID="{1210C02E-FA08-4F82-BA14-47D6AAB0E512}" presName="c14" presStyleLbl="node1" presStyleIdx="13" presStyleCnt="19" custLinFactX="308671" custLinFactY="365457" custLinFactNeighborX="400000" custLinFactNeighborY="400000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F57FC2A5-151F-4F4B-891B-170B8A4A58F9}" type="pres">
      <dgm:prSet presAssocID="{1210C02E-FA08-4F82-BA14-47D6AAB0E512}" presName="c15" presStyleLbl="node1" presStyleIdx="14" presStyleCnt="19" custLinFactX="-300000" custLinFactY="-200000" custLinFactNeighborX="-353717" custLinFactNeighborY="-266125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C910452C-86C8-4FC4-A0B1-CB3C7E72FBC5}" type="pres">
      <dgm:prSet presAssocID="{1210C02E-FA08-4F82-BA14-47D6AAB0E512}" presName="c16" presStyleLbl="node1" presStyleIdx="15" presStyleCnt="19" custLinFactY="200000" custLinFactNeighborX="92686" custLinFactNeighborY="224802"/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9BD81663-FB75-4102-A28E-32579BDB83E4}" type="pres">
      <dgm:prSet presAssocID="{1210C02E-FA08-4F82-BA14-47D6AAB0E512}" presName="c17" presStyleLbl="node1" presStyleIdx="16" presStyleCnt="19" custLinFactX="200000" custLinFactY="100000" custLinFactNeighborX="254992" custLinFactNeighborY="143019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0EF63CF8-2E73-4048-B6E7-3564D6F9006F}" type="pres">
      <dgm:prSet presAssocID="{1210C02E-FA08-4F82-BA14-47D6AAB0E512}" presName="c18" presStyleLbl="node1" presStyleIdx="17" presStyleCnt="19" custLinFactX="147022" custLinFactY="-75103" custLinFactNeighborX="200000" custLinFactNeighborY="-100000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EA4140F9-1273-4766-99DF-E017390AF042}" type="pres">
      <dgm:prSet presAssocID="{52B54F2A-4F29-4D42-83AB-4DD9FB058F97}" presName="chevronComposite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7B21B176-4055-446F-8895-906F37B6C84C}" type="pres">
      <dgm:prSet presAssocID="{52B54F2A-4F29-4D42-83AB-4DD9FB058F97}" presName="chevron1" presStyleLbl="sibTrans2D1" presStyleIdx="0" presStyleCnt="2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84B7AE14-B753-4D7B-BDAC-588B9037822E}" type="pres">
      <dgm:prSet presAssocID="{52B54F2A-4F29-4D42-83AB-4DD9FB058F97}" presName="spChevron1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F1B4B3A2-FE05-4272-8AF8-45BDD5E569B5}" type="pres">
      <dgm:prSet presAssocID="{52B54F2A-4F29-4D42-83AB-4DD9FB058F97}" presName="overla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62808CBD-26A2-454D-8722-4B8F052B6C07}" type="pres">
      <dgm:prSet presAssocID="{52B54F2A-4F29-4D42-83AB-4DD9FB058F97}" presName="chevronComposite2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07668DC7-4A43-47CE-92EA-E1947434C0A9}" type="pres">
      <dgm:prSet presAssocID="{52B54F2A-4F29-4D42-83AB-4DD9FB058F97}" presName="chevron2" presStyleLbl="sibTrans2D1" presStyleIdx="1" presStyleCnt="2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59C4447C-2106-4DF9-9B57-5F9A217C50AC}" type="pres">
      <dgm:prSet presAssocID="{52B54F2A-4F29-4D42-83AB-4DD9FB058F97}" presName="spChevron2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C15047EE-6888-4783-9C73-613B7978C844}" type="pres">
      <dgm:prSet presAssocID="{2B6ADD3D-CD8F-4A57-A202-E76FFF311E15}" presName="last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  <dgm:pt modelId="{FBA0A9AA-9ED7-4D00-8F0E-E1097509E23E}" type="pres">
      <dgm:prSet presAssocID="{2B6ADD3D-CD8F-4A57-A202-E76FFF311E15}" presName="circleTx" presStyleLbl="node1" presStyleIdx="18" presStyleCnt="19"/>
      <dgm:spPr/>
      <dgm:t>
        <a:bodyPr/>
        <a:lstStyle/>
        <a:p>
          <a:endParaRPr lang="cs-CZ"/>
        </a:p>
      </dgm:t>
    </dgm:pt>
    <dgm:pt modelId="{06BEAFCD-ACDA-4015-AAEC-D40A041A43B9}" type="pres">
      <dgm:prSet presAssocID="{2B6ADD3D-CD8F-4A57-A202-E76FFF311E15}" presName="spN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cs-CZ"/>
        </a:p>
      </dgm:t>
    </dgm:pt>
  </dgm:ptLst>
  <dgm:cxnLst>
    <dgm:cxn modelId="{0E877A55-D529-4367-AB87-9801A6F8CB37}" type="presOf" srcId="{1210C02E-FA08-4F82-BA14-47D6AAB0E512}" destId="{E3554AA7-F659-4730-BA00-05E01B6A9E5B}" srcOrd="0" destOrd="0" presId="urn:microsoft.com/office/officeart/2009/3/layout/RandomtoResultProcess"/>
    <dgm:cxn modelId="{9185BBCC-3D16-4216-ADCE-0598E3038437}" type="presOf" srcId="{623D2956-443F-4397-9454-68F7449AF2A5}" destId="{94FCD5AD-702F-4A51-9DB5-F8AC59423DAC}" srcOrd="0" destOrd="0" presId="urn:microsoft.com/office/officeart/2009/3/layout/RandomtoResultProcess"/>
    <dgm:cxn modelId="{4CF6BA65-88AE-4108-9264-BBA9F5047973}" srcId="{623D2956-443F-4397-9454-68F7449AF2A5}" destId="{1210C02E-FA08-4F82-BA14-47D6AAB0E512}" srcOrd="0" destOrd="0" parTransId="{69040ADB-3778-497D-88EE-5AED1CD9DAFB}" sibTransId="{52B54F2A-4F29-4D42-83AB-4DD9FB058F97}"/>
    <dgm:cxn modelId="{223D3878-6953-4196-8FFB-AA32FC370191}" srcId="{623D2956-443F-4397-9454-68F7449AF2A5}" destId="{2B6ADD3D-CD8F-4A57-A202-E76FFF311E15}" srcOrd="1" destOrd="0" parTransId="{ABB1F452-F750-4A1D-994D-5C276DA0ED91}" sibTransId="{FA0BB4FF-1128-4F99-BA6F-DB2CD14289F7}"/>
    <dgm:cxn modelId="{C408F380-3351-4CF1-B754-E2FA50342E14}" type="presOf" srcId="{2B6ADD3D-CD8F-4A57-A202-E76FFF311E15}" destId="{FBA0A9AA-9ED7-4D00-8F0E-E1097509E23E}" srcOrd="0" destOrd="0" presId="urn:microsoft.com/office/officeart/2009/3/layout/RandomtoResultProcess"/>
    <dgm:cxn modelId="{37FA01EC-AEB4-4F1F-9999-FC169C7F6B56}" type="presParOf" srcId="{94FCD5AD-702F-4A51-9DB5-F8AC59423DAC}" destId="{B72AE500-5C4B-46AD-A287-D37D19F6F190}" srcOrd="0" destOrd="0" presId="urn:microsoft.com/office/officeart/2009/3/layout/RandomtoResultProcess"/>
    <dgm:cxn modelId="{AFF913B3-B3E7-4071-8B74-7570A7103D23}" type="presParOf" srcId="{B72AE500-5C4B-46AD-A287-D37D19F6F190}" destId="{E3554AA7-F659-4730-BA00-05E01B6A9E5B}" srcOrd="0" destOrd="0" presId="urn:microsoft.com/office/officeart/2009/3/layout/RandomtoResultProcess"/>
    <dgm:cxn modelId="{B1CEAA8B-4DAD-4D6F-B6CC-D9C4366034AE}" type="presParOf" srcId="{B72AE500-5C4B-46AD-A287-D37D19F6F190}" destId="{CAF24A4B-2C9C-41DB-AC27-BA71F2B6EA2C}" srcOrd="1" destOrd="0" presId="urn:microsoft.com/office/officeart/2009/3/layout/RandomtoResultProcess"/>
    <dgm:cxn modelId="{6FE25E8D-07AE-4D1C-AA65-10E7EC3409F8}" type="presParOf" srcId="{B72AE500-5C4B-46AD-A287-D37D19F6F190}" destId="{A4585323-2DC3-4FA7-BA87-84FA75FABE46}" srcOrd="2" destOrd="0" presId="urn:microsoft.com/office/officeart/2009/3/layout/RandomtoResultProcess"/>
    <dgm:cxn modelId="{E0EC0399-1E5C-4840-AE98-054162ED6FAD}" type="presParOf" srcId="{B72AE500-5C4B-46AD-A287-D37D19F6F190}" destId="{0B487787-2139-44F7-9014-9D751EAC20B4}" srcOrd="3" destOrd="0" presId="urn:microsoft.com/office/officeart/2009/3/layout/RandomtoResultProcess"/>
    <dgm:cxn modelId="{DEDBC290-CD2A-4F6C-A029-17C1A75465F3}" type="presParOf" srcId="{B72AE500-5C4B-46AD-A287-D37D19F6F190}" destId="{F1749456-C69B-4022-8C2C-A2423371BA63}" srcOrd="4" destOrd="0" presId="urn:microsoft.com/office/officeart/2009/3/layout/RandomtoResultProcess"/>
    <dgm:cxn modelId="{EB26735E-6C36-4B20-BD2E-9A6C6ABBD702}" type="presParOf" srcId="{B72AE500-5C4B-46AD-A287-D37D19F6F190}" destId="{527E4B12-004B-4D7E-867E-5C771CDFF7B6}" srcOrd="5" destOrd="0" presId="urn:microsoft.com/office/officeart/2009/3/layout/RandomtoResultProcess"/>
    <dgm:cxn modelId="{20BD2A59-6864-437B-9CA2-8212CBEAC852}" type="presParOf" srcId="{B72AE500-5C4B-46AD-A287-D37D19F6F190}" destId="{CA297557-D098-45F6-BD64-194C3B5F3D02}" srcOrd="6" destOrd="0" presId="urn:microsoft.com/office/officeart/2009/3/layout/RandomtoResultProcess"/>
    <dgm:cxn modelId="{57453A5B-0CCA-41C1-86A5-83DB018B81FE}" type="presParOf" srcId="{B72AE500-5C4B-46AD-A287-D37D19F6F190}" destId="{609A7A01-ACAC-41A6-8730-AF0557B11836}" srcOrd="7" destOrd="0" presId="urn:microsoft.com/office/officeart/2009/3/layout/RandomtoResultProcess"/>
    <dgm:cxn modelId="{A6EF6ADF-1C48-4841-B6EC-81E86B037035}" type="presParOf" srcId="{B72AE500-5C4B-46AD-A287-D37D19F6F190}" destId="{E21AAFAD-4C3D-4C0C-A03F-E25566857900}" srcOrd="8" destOrd="0" presId="urn:microsoft.com/office/officeart/2009/3/layout/RandomtoResultProcess"/>
    <dgm:cxn modelId="{3F1EED73-74E2-492C-BD87-1308796A937C}" type="presParOf" srcId="{B72AE500-5C4B-46AD-A287-D37D19F6F190}" destId="{B9787943-24DC-4C19-A21D-D710F0031C6A}" srcOrd="9" destOrd="0" presId="urn:microsoft.com/office/officeart/2009/3/layout/RandomtoResultProcess"/>
    <dgm:cxn modelId="{8819807C-E2BD-4B4D-A005-48CA649AE77E}" type="presParOf" srcId="{B72AE500-5C4B-46AD-A287-D37D19F6F190}" destId="{68F0FAE3-B35E-4780-908D-1BF94460FCA0}" srcOrd="10" destOrd="0" presId="urn:microsoft.com/office/officeart/2009/3/layout/RandomtoResultProcess"/>
    <dgm:cxn modelId="{D539FEF4-5C7A-45C8-950B-0954F8C463DC}" type="presParOf" srcId="{B72AE500-5C4B-46AD-A287-D37D19F6F190}" destId="{7CC0E854-CFCB-4BEA-8CC3-CF520F624BFF}" srcOrd="11" destOrd="0" presId="urn:microsoft.com/office/officeart/2009/3/layout/RandomtoResultProcess"/>
    <dgm:cxn modelId="{9C4B9690-DB13-49CC-AAFC-FEC35D33FD57}" type="presParOf" srcId="{B72AE500-5C4B-46AD-A287-D37D19F6F190}" destId="{6354105D-4120-48DE-8E2F-BA6AE290FC5B}" srcOrd="12" destOrd="0" presId="urn:microsoft.com/office/officeart/2009/3/layout/RandomtoResultProcess"/>
    <dgm:cxn modelId="{C109F18B-D8F5-485A-9B5E-44FA084CD9CB}" type="presParOf" srcId="{B72AE500-5C4B-46AD-A287-D37D19F6F190}" destId="{CC9B9D24-06E2-4C1A-BEB0-20FBD2C99EB1}" srcOrd="13" destOrd="0" presId="urn:microsoft.com/office/officeart/2009/3/layout/RandomtoResultProcess"/>
    <dgm:cxn modelId="{4B0FD5D1-6CA4-4D99-93DC-A14FECEFF19D}" type="presParOf" srcId="{B72AE500-5C4B-46AD-A287-D37D19F6F190}" destId="{EA875D10-C583-4FD5-BD17-ED9B5CAF5BD4}" srcOrd="14" destOrd="0" presId="urn:microsoft.com/office/officeart/2009/3/layout/RandomtoResultProcess"/>
    <dgm:cxn modelId="{05A7B09C-AF2E-40BF-B568-A42F08732E71}" type="presParOf" srcId="{B72AE500-5C4B-46AD-A287-D37D19F6F190}" destId="{F57FC2A5-151F-4F4B-891B-170B8A4A58F9}" srcOrd="15" destOrd="0" presId="urn:microsoft.com/office/officeart/2009/3/layout/RandomtoResultProcess"/>
    <dgm:cxn modelId="{9C9421C7-2304-48DB-BA26-E2695B8E94AA}" type="presParOf" srcId="{B72AE500-5C4B-46AD-A287-D37D19F6F190}" destId="{C910452C-86C8-4FC4-A0B1-CB3C7E72FBC5}" srcOrd="16" destOrd="0" presId="urn:microsoft.com/office/officeart/2009/3/layout/RandomtoResultProcess"/>
    <dgm:cxn modelId="{3E8AE72E-00E4-43F2-B830-A1BEAB1E83A7}" type="presParOf" srcId="{B72AE500-5C4B-46AD-A287-D37D19F6F190}" destId="{9BD81663-FB75-4102-A28E-32579BDB83E4}" srcOrd="17" destOrd="0" presId="urn:microsoft.com/office/officeart/2009/3/layout/RandomtoResultProcess"/>
    <dgm:cxn modelId="{B1CABF5B-16AD-44A1-B0AB-2F80E5A6AA78}" type="presParOf" srcId="{B72AE500-5C4B-46AD-A287-D37D19F6F190}" destId="{0EF63CF8-2E73-4048-B6E7-3564D6F9006F}" srcOrd="18" destOrd="0" presId="urn:microsoft.com/office/officeart/2009/3/layout/RandomtoResultProcess"/>
    <dgm:cxn modelId="{7E1A3AB0-6074-40D4-B06F-9831A08E6270}" type="presParOf" srcId="{94FCD5AD-702F-4A51-9DB5-F8AC59423DAC}" destId="{EA4140F9-1273-4766-99DF-E017390AF042}" srcOrd="1" destOrd="0" presId="urn:microsoft.com/office/officeart/2009/3/layout/RandomtoResultProcess"/>
    <dgm:cxn modelId="{953D83FF-CB8A-42B1-B81B-426DAFDCFC77}" type="presParOf" srcId="{EA4140F9-1273-4766-99DF-E017390AF042}" destId="{7B21B176-4055-446F-8895-906F37B6C84C}" srcOrd="0" destOrd="0" presId="urn:microsoft.com/office/officeart/2009/3/layout/RandomtoResultProcess"/>
    <dgm:cxn modelId="{162FE3D3-FCEC-497B-868D-F1796F367818}" type="presParOf" srcId="{EA4140F9-1273-4766-99DF-E017390AF042}" destId="{84B7AE14-B753-4D7B-BDAC-588B9037822E}" srcOrd="1" destOrd="0" presId="urn:microsoft.com/office/officeart/2009/3/layout/RandomtoResultProcess"/>
    <dgm:cxn modelId="{156D3552-AB5F-434F-8ED6-3FE9893A8609}" type="presParOf" srcId="{94FCD5AD-702F-4A51-9DB5-F8AC59423DAC}" destId="{F1B4B3A2-FE05-4272-8AF8-45BDD5E569B5}" srcOrd="2" destOrd="0" presId="urn:microsoft.com/office/officeart/2009/3/layout/RandomtoResultProcess"/>
    <dgm:cxn modelId="{7AC39F71-E1A1-48A7-BF6F-518FEC20D98C}" type="presParOf" srcId="{94FCD5AD-702F-4A51-9DB5-F8AC59423DAC}" destId="{62808CBD-26A2-454D-8722-4B8F052B6C07}" srcOrd="3" destOrd="0" presId="urn:microsoft.com/office/officeart/2009/3/layout/RandomtoResultProcess"/>
    <dgm:cxn modelId="{81E44A45-933E-4543-B23F-3E5D013D28A5}" type="presParOf" srcId="{62808CBD-26A2-454D-8722-4B8F052B6C07}" destId="{07668DC7-4A43-47CE-92EA-E1947434C0A9}" srcOrd="0" destOrd="0" presId="urn:microsoft.com/office/officeart/2009/3/layout/RandomtoResultProcess"/>
    <dgm:cxn modelId="{F9601012-D657-4596-A71C-073CEEA16136}" type="presParOf" srcId="{62808CBD-26A2-454D-8722-4B8F052B6C07}" destId="{59C4447C-2106-4DF9-9B57-5F9A217C50AC}" srcOrd="1" destOrd="0" presId="urn:microsoft.com/office/officeart/2009/3/layout/RandomtoResultProcess"/>
    <dgm:cxn modelId="{6EBE4822-0992-4C2C-9FE2-802F86525757}" type="presParOf" srcId="{94FCD5AD-702F-4A51-9DB5-F8AC59423DAC}" destId="{C15047EE-6888-4783-9C73-613B7978C844}" srcOrd="4" destOrd="0" presId="urn:microsoft.com/office/officeart/2009/3/layout/RandomtoResultProcess"/>
    <dgm:cxn modelId="{26408EF2-38FD-43AE-9C1A-89613B7C7D2A}" type="presParOf" srcId="{C15047EE-6888-4783-9C73-613B7978C844}" destId="{FBA0A9AA-9ED7-4D00-8F0E-E1097509E23E}" srcOrd="0" destOrd="0" presId="urn:microsoft.com/office/officeart/2009/3/layout/RandomtoResultProcess"/>
    <dgm:cxn modelId="{83A1CB29-2D22-4DCD-8737-18E557575CD5}" type="presParOf" srcId="{C15047EE-6888-4783-9C73-613B7978C844}" destId="{06BEAFCD-ACDA-4015-AAEC-D40A041A43B9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710C1-BB59-46D7-B7D0-F89056016603}">
      <dsp:nvSpPr>
        <dsp:cNvPr id="0" name=""/>
        <dsp:cNvSpPr/>
      </dsp:nvSpPr>
      <dsp:spPr>
        <a:xfrm>
          <a:off x="1785" y="0"/>
          <a:ext cx="2777995" cy="4572000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Calibri" pitchFamily="34" charset="0"/>
              <a:cs typeface="Calibri" pitchFamily="34" charset="0"/>
            </a:rPr>
            <a:t>VŠ VÝZKUMNÉ INSTITUCE</a:t>
          </a:r>
          <a:endParaRPr lang="cs-CZ" sz="3200" kern="1200" dirty="0">
            <a:latin typeface="Calibri" pitchFamily="34" charset="0"/>
            <a:cs typeface="Calibri" pitchFamily="34" charset="0"/>
          </a:endParaRPr>
        </a:p>
      </dsp:txBody>
      <dsp:txXfrm>
        <a:off x="1785" y="1828800"/>
        <a:ext cx="2777995" cy="1828800"/>
      </dsp:txXfrm>
    </dsp:sp>
    <dsp:sp modelId="{F3A7A6DC-8BFE-4742-974C-BA2B03D28F84}">
      <dsp:nvSpPr>
        <dsp:cNvPr id="0" name=""/>
        <dsp:cNvSpPr/>
      </dsp:nvSpPr>
      <dsp:spPr>
        <a:xfrm>
          <a:off x="629545" y="274320"/>
          <a:ext cx="1522476" cy="152247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C59D31-3731-47CA-A824-490D6E5A31DA}">
      <dsp:nvSpPr>
        <dsp:cNvPr id="0" name=""/>
        <dsp:cNvSpPr/>
      </dsp:nvSpPr>
      <dsp:spPr>
        <a:xfrm>
          <a:off x="2863121" y="0"/>
          <a:ext cx="2777995" cy="457200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SPOLUPRÁCE</a:t>
          </a:r>
          <a:endParaRPr lang="cs-CZ" sz="32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2863121" y="1828800"/>
        <a:ext cx="2777995" cy="1828800"/>
      </dsp:txXfrm>
    </dsp:sp>
    <dsp:sp modelId="{F6C8C08B-2DFE-4955-BE36-1D6881D317C9}">
      <dsp:nvSpPr>
        <dsp:cNvPr id="0" name=""/>
        <dsp:cNvSpPr/>
      </dsp:nvSpPr>
      <dsp:spPr>
        <a:xfrm>
          <a:off x="3490881" y="274320"/>
          <a:ext cx="1522476" cy="152247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03B455-33BB-4DF3-8E6C-8C2315CA5F39}">
      <dsp:nvSpPr>
        <dsp:cNvPr id="0" name=""/>
        <dsp:cNvSpPr/>
      </dsp:nvSpPr>
      <dsp:spPr>
        <a:xfrm>
          <a:off x="5724456" y="0"/>
          <a:ext cx="2777995" cy="457200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Calibri" pitchFamily="34" charset="0"/>
              <a:cs typeface="Calibri" pitchFamily="34" charset="0"/>
            </a:rPr>
            <a:t>APLIKAČNÍ SFÉRA</a:t>
          </a:r>
          <a:endParaRPr lang="cs-CZ" sz="3200" kern="1200" dirty="0">
            <a:latin typeface="Calibri" pitchFamily="34" charset="0"/>
            <a:cs typeface="Calibri" pitchFamily="34" charset="0"/>
          </a:endParaRPr>
        </a:p>
      </dsp:txBody>
      <dsp:txXfrm>
        <a:off x="5724456" y="1828800"/>
        <a:ext cx="2777995" cy="1828800"/>
      </dsp:txXfrm>
    </dsp:sp>
    <dsp:sp modelId="{96BA63B5-A105-4D8A-9CCE-82C288BDB291}">
      <dsp:nvSpPr>
        <dsp:cNvPr id="0" name=""/>
        <dsp:cNvSpPr/>
      </dsp:nvSpPr>
      <dsp:spPr>
        <a:xfrm>
          <a:off x="6352216" y="274320"/>
          <a:ext cx="1522476" cy="152247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9085E6-F8EF-4B36-B879-E4F36C4A48A5}">
      <dsp:nvSpPr>
        <dsp:cNvPr id="0" name=""/>
        <dsp:cNvSpPr/>
      </dsp:nvSpPr>
      <dsp:spPr>
        <a:xfrm>
          <a:off x="340169" y="3657600"/>
          <a:ext cx="7823898" cy="68580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6C9D6-1C4E-4691-ACA5-3B73256E2C6F}">
      <dsp:nvSpPr>
        <dsp:cNvPr id="0" name=""/>
        <dsp:cNvSpPr/>
      </dsp:nvSpPr>
      <dsp:spPr>
        <a:xfrm>
          <a:off x="175103" y="0"/>
          <a:ext cx="2691604" cy="468051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latin typeface="Calibri" pitchFamily="34" charset="0"/>
              <a:cs typeface="Calibri" pitchFamily="34" charset="0"/>
            </a:rPr>
            <a:t>SERVISNÍ MODEL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Calibri" pitchFamily="34" charset="0"/>
              <a:cs typeface="Calibri" pitchFamily="34" charset="0"/>
            </a:rPr>
            <a:t>NAPLŇUJE POTŘEBY UNIVERZITY</a:t>
          </a:r>
          <a:endParaRPr lang="cs-CZ" sz="1400" kern="1200" dirty="0">
            <a:latin typeface="Calibri" pitchFamily="34" charset="0"/>
            <a:cs typeface="Calibri" pitchFamily="34" charset="0"/>
          </a:endParaRPr>
        </a:p>
      </dsp:txBody>
      <dsp:txXfrm>
        <a:off x="175103" y="1872207"/>
        <a:ext cx="2691604" cy="1872207"/>
      </dsp:txXfrm>
    </dsp:sp>
    <dsp:sp modelId="{993D3947-A1ED-4BF1-89E1-12247227D199}">
      <dsp:nvSpPr>
        <dsp:cNvPr id="0" name=""/>
        <dsp:cNvSpPr/>
      </dsp:nvSpPr>
      <dsp:spPr>
        <a:xfrm>
          <a:off x="741599" y="280831"/>
          <a:ext cx="1558612" cy="155861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B48829-87DD-4B1A-834A-376D15381C8C}">
      <dsp:nvSpPr>
        <dsp:cNvPr id="0" name=""/>
        <dsp:cNvSpPr/>
      </dsp:nvSpPr>
      <dsp:spPr>
        <a:xfrm>
          <a:off x="3001166" y="0"/>
          <a:ext cx="2566724" cy="4680519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latin typeface="Calibri" pitchFamily="34" charset="0"/>
              <a:cs typeface="Calibri" pitchFamily="34" charset="0"/>
            </a:rPr>
            <a:t>ZISKOVÝ MODEL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Calibri" pitchFamily="34" charset="0"/>
              <a:cs typeface="Calibri" pitchFamily="34" charset="0"/>
            </a:rPr>
            <a:t>CÍLEM JE MAXIMALIZACE ZISKU</a:t>
          </a:r>
          <a:endParaRPr lang="cs-CZ" sz="1400" kern="1200" dirty="0">
            <a:latin typeface="Calibri" pitchFamily="34" charset="0"/>
            <a:cs typeface="Calibri" pitchFamily="34" charset="0"/>
          </a:endParaRPr>
        </a:p>
      </dsp:txBody>
      <dsp:txXfrm>
        <a:off x="3001166" y="1872207"/>
        <a:ext cx="2566724" cy="1872207"/>
      </dsp:txXfrm>
    </dsp:sp>
    <dsp:sp modelId="{F83B3824-BB3D-4338-A032-5C9C9434194D}">
      <dsp:nvSpPr>
        <dsp:cNvPr id="0" name=""/>
        <dsp:cNvSpPr/>
      </dsp:nvSpPr>
      <dsp:spPr>
        <a:xfrm>
          <a:off x="3462273" y="280831"/>
          <a:ext cx="1558612" cy="1558612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F15FE4-97A0-4506-9ACB-958E7702D440}">
      <dsp:nvSpPr>
        <dsp:cNvPr id="0" name=""/>
        <dsp:cNvSpPr/>
      </dsp:nvSpPr>
      <dsp:spPr>
        <a:xfrm>
          <a:off x="5710523" y="0"/>
          <a:ext cx="2712682" cy="4680519"/>
        </a:xfrm>
        <a:prstGeom prst="roundRect">
          <a:avLst>
            <a:gd name="adj" fmla="val 10000"/>
          </a:avLst>
        </a:prstGeom>
        <a:solidFill>
          <a:schemeClr val="accent5"/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Calibri" pitchFamily="34" charset="0"/>
              <a:cs typeface="Calibri" pitchFamily="34" charset="0"/>
            </a:rPr>
            <a:t>ROZVOJOVÝ MODEL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Calibri" pitchFamily="34" charset="0"/>
              <a:cs typeface="Calibri" pitchFamily="34" charset="0"/>
            </a:rPr>
            <a:t> </a:t>
          </a:r>
          <a:r>
            <a:rPr lang="cs-CZ" sz="1400" kern="1200" dirty="0" smtClean="0">
              <a:latin typeface="Calibri" pitchFamily="34" charset="0"/>
              <a:cs typeface="Calibri" pitchFamily="34" charset="0"/>
            </a:rPr>
            <a:t>CÍLEM JE EKONOMICKÝ ROZVOJ REGIONU</a:t>
          </a:r>
          <a:endParaRPr lang="cs-CZ" sz="1400" kern="1200" dirty="0">
            <a:latin typeface="Calibri" pitchFamily="34" charset="0"/>
            <a:cs typeface="Calibri" pitchFamily="34" charset="0"/>
          </a:endParaRPr>
        </a:p>
      </dsp:txBody>
      <dsp:txXfrm>
        <a:off x="5710523" y="1872207"/>
        <a:ext cx="2712682" cy="1872207"/>
      </dsp:txXfrm>
    </dsp:sp>
    <dsp:sp modelId="{74795382-5D6B-4158-9FAA-CC49F2F95A04}">
      <dsp:nvSpPr>
        <dsp:cNvPr id="0" name=""/>
        <dsp:cNvSpPr/>
      </dsp:nvSpPr>
      <dsp:spPr>
        <a:xfrm>
          <a:off x="6193486" y="280831"/>
          <a:ext cx="1558612" cy="1558612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B2B087-6933-477C-8AF8-D17C13BA2C10}">
      <dsp:nvSpPr>
        <dsp:cNvPr id="0" name=""/>
        <dsp:cNvSpPr/>
      </dsp:nvSpPr>
      <dsp:spPr>
        <a:xfrm>
          <a:off x="499725" y="3744415"/>
          <a:ext cx="7504786" cy="702077"/>
        </a:xfrm>
        <a:prstGeom prst="left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3CE0DB-860A-4FDC-9D73-8A1809F3284D}">
      <dsp:nvSpPr>
        <dsp:cNvPr id="0" name=""/>
        <dsp:cNvSpPr/>
      </dsp:nvSpPr>
      <dsp:spPr>
        <a:xfrm rot="5400000">
          <a:off x="215" y="1057341"/>
          <a:ext cx="2810218" cy="281065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5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1EDAF-DC9B-4D79-9C10-3DFFED239D5A}">
      <dsp:nvSpPr>
        <dsp:cNvPr id="0" name=""/>
        <dsp:cNvSpPr/>
      </dsp:nvSpPr>
      <dsp:spPr>
        <a:xfrm rot="16200000">
          <a:off x="2892507" y="1057341"/>
          <a:ext cx="2810218" cy="281065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AD87A-2925-4417-930E-EEACF987CE83}">
      <dsp:nvSpPr>
        <dsp:cNvPr id="0" name=""/>
        <dsp:cNvSpPr/>
      </dsp:nvSpPr>
      <dsp:spPr>
        <a:xfrm>
          <a:off x="2819892" y="3498666"/>
          <a:ext cx="2943542" cy="562223"/>
        </a:xfrm>
        <a:prstGeom prst="rect">
          <a:avLst/>
        </a:prstGeom>
        <a:noFill/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STRUKTURÁLNÍ FONDY</a:t>
          </a:r>
          <a:endParaRPr lang="cs-CZ" sz="20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2819892" y="3498666"/>
        <a:ext cx="2943542" cy="562223"/>
      </dsp:txXfrm>
    </dsp:sp>
    <dsp:sp modelId="{25A2BC5F-29AF-4727-8195-A5F2324E930E}">
      <dsp:nvSpPr>
        <dsp:cNvPr id="0" name=""/>
        <dsp:cNvSpPr/>
      </dsp:nvSpPr>
      <dsp:spPr>
        <a:xfrm rot="5400000">
          <a:off x="2802362" y="1057341"/>
          <a:ext cx="2810218" cy="281065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5B43D-7768-44A4-AA83-BEBEA8CB58ED}">
      <dsp:nvSpPr>
        <dsp:cNvPr id="0" name=""/>
        <dsp:cNvSpPr/>
      </dsp:nvSpPr>
      <dsp:spPr>
        <a:xfrm rot="16200000">
          <a:off x="5693803" y="1057341"/>
          <a:ext cx="2810218" cy="281065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65D61E-33CD-4CD8-93FD-21A7605E966E}">
      <dsp:nvSpPr>
        <dsp:cNvPr id="0" name=""/>
        <dsp:cNvSpPr/>
      </dsp:nvSpPr>
      <dsp:spPr>
        <a:xfrm>
          <a:off x="5821150" y="3498666"/>
          <a:ext cx="2133713" cy="562223"/>
        </a:xfrm>
        <a:prstGeom prst="rect">
          <a:avLst/>
        </a:prstGeom>
        <a:noFill/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STÁT</a:t>
          </a:r>
          <a:endParaRPr lang="cs-CZ" sz="20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5821150" y="3498666"/>
        <a:ext cx="2133713" cy="562223"/>
      </dsp:txXfrm>
    </dsp:sp>
    <dsp:sp modelId="{867B64C2-25A2-4FB5-87D4-FF39E73439DF}">
      <dsp:nvSpPr>
        <dsp:cNvPr id="0" name=""/>
        <dsp:cNvSpPr/>
      </dsp:nvSpPr>
      <dsp:spPr>
        <a:xfrm>
          <a:off x="3156245" y="1863928"/>
          <a:ext cx="1287575" cy="1287575"/>
        </a:xfrm>
        <a:prstGeom prst="ellipse">
          <a:avLst/>
        </a:prstGeom>
        <a:solidFill>
          <a:schemeClr val="tx2">
            <a:lumMod val="20000"/>
            <a:lumOff val="80000"/>
            <a:alpha val="5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.</a:t>
          </a:r>
          <a:endParaRPr lang="cs-CZ" sz="6500" kern="1200" dirty="0"/>
        </a:p>
      </dsp:txBody>
      <dsp:txXfrm>
        <a:off x="3336042" y="2015761"/>
        <a:ext cx="742385" cy="983909"/>
      </dsp:txXfrm>
    </dsp:sp>
    <dsp:sp modelId="{2D28118E-6B6A-4C3D-BF1E-3713624CE430}">
      <dsp:nvSpPr>
        <dsp:cNvPr id="0" name=""/>
        <dsp:cNvSpPr/>
      </dsp:nvSpPr>
      <dsp:spPr>
        <a:xfrm>
          <a:off x="4084228" y="1863928"/>
          <a:ext cx="1287575" cy="128757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.</a:t>
          </a:r>
          <a:endParaRPr lang="cs-CZ" sz="6500" kern="1200" dirty="0"/>
        </a:p>
      </dsp:txBody>
      <dsp:txXfrm>
        <a:off x="4449621" y="2015761"/>
        <a:ext cx="742385" cy="983909"/>
      </dsp:txXfrm>
    </dsp:sp>
    <dsp:sp modelId="{280F43F7-4151-45DF-8070-8DDA05D8E5EE}">
      <dsp:nvSpPr>
        <dsp:cNvPr id="0" name=""/>
        <dsp:cNvSpPr/>
      </dsp:nvSpPr>
      <dsp:spPr>
        <a:xfrm>
          <a:off x="810599" y="1484165"/>
          <a:ext cx="890442" cy="890463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.</a:t>
          </a:r>
          <a:endParaRPr lang="cs-CZ" sz="3000" kern="1200" dirty="0"/>
        </a:p>
      </dsp:txBody>
      <dsp:txXfrm>
        <a:off x="941001" y="1614570"/>
        <a:ext cx="629638" cy="629653"/>
      </dsp:txXfrm>
    </dsp:sp>
    <dsp:sp modelId="{646411F2-10E0-4A9A-95E7-AC0AA95F66A8}">
      <dsp:nvSpPr>
        <dsp:cNvPr id="0" name=""/>
        <dsp:cNvSpPr/>
      </dsp:nvSpPr>
      <dsp:spPr>
        <a:xfrm>
          <a:off x="482190" y="2228632"/>
          <a:ext cx="437392" cy="43721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5769A12-119A-4D71-AAB1-CD2DE6A9386B}">
      <dsp:nvSpPr>
        <dsp:cNvPr id="0" name=""/>
        <dsp:cNvSpPr/>
      </dsp:nvSpPr>
      <dsp:spPr>
        <a:xfrm>
          <a:off x="1774115" y="1659323"/>
          <a:ext cx="254501" cy="254335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FD87E66-58C1-4894-A5EC-22D982D4E833}">
      <dsp:nvSpPr>
        <dsp:cNvPr id="0" name=""/>
        <dsp:cNvSpPr/>
      </dsp:nvSpPr>
      <dsp:spPr>
        <a:xfrm>
          <a:off x="1679538" y="2016010"/>
          <a:ext cx="890442" cy="890463"/>
        </a:xfrm>
        <a:prstGeom prst="ellipse">
          <a:avLst/>
        </a:prstGeom>
        <a:solidFill>
          <a:schemeClr val="tx2">
            <a:lumMod val="20000"/>
            <a:lumOff val="80000"/>
            <a:alpha val="5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.</a:t>
          </a:r>
          <a:endParaRPr lang="cs-CZ" sz="3000" kern="1200" dirty="0"/>
        </a:p>
      </dsp:txBody>
      <dsp:txXfrm>
        <a:off x="1809940" y="2146415"/>
        <a:ext cx="629638" cy="629653"/>
      </dsp:txXfrm>
    </dsp:sp>
    <dsp:sp modelId="{AFF40D53-473D-4156-AD4C-BEDB236B41F3}">
      <dsp:nvSpPr>
        <dsp:cNvPr id="0" name=""/>
        <dsp:cNvSpPr/>
      </dsp:nvSpPr>
      <dsp:spPr>
        <a:xfrm>
          <a:off x="1772653" y="2960933"/>
          <a:ext cx="254501" cy="25433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F6210DC-6B8E-4CAC-B2AB-D1365DEB89D6}">
      <dsp:nvSpPr>
        <dsp:cNvPr id="0" name=""/>
        <dsp:cNvSpPr/>
      </dsp:nvSpPr>
      <dsp:spPr>
        <a:xfrm>
          <a:off x="826466" y="2524874"/>
          <a:ext cx="890442" cy="89046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.</a:t>
          </a:r>
          <a:endParaRPr lang="cs-CZ" sz="3000" kern="1200" dirty="0"/>
        </a:p>
      </dsp:txBody>
      <dsp:txXfrm>
        <a:off x="956868" y="2655279"/>
        <a:ext cx="629638" cy="629653"/>
      </dsp:txXfrm>
    </dsp:sp>
    <dsp:sp modelId="{25682628-2C06-4704-B199-F2BAE89BFFEC}">
      <dsp:nvSpPr>
        <dsp:cNvPr id="0" name=""/>
        <dsp:cNvSpPr/>
      </dsp:nvSpPr>
      <dsp:spPr>
        <a:xfrm>
          <a:off x="6063521" y="1638401"/>
          <a:ext cx="1641317" cy="1641021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.</a:t>
          </a:r>
          <a:endParaRPr lang="cs-CZ" sz="3600" kern="1200" dirty="0"/>
        </a:p>
      </dsp:txBody>
      <dsp:txXfrm>
        <a:off x="6303886" y="1878723"/>
        <a:ext cx="1160587" cy="1160377"/>
      </dsp:txXfrm>
    </dsp:sp>
    <dsp:sp modelId="{EE8FC3E2-3E7B-4611-ACC6-E2BB559447DB}">
      <dsp:nvSpPr>
        <dsp:cNvPr id="0" name=""/>
        <dsp:cNvSpPr/>
      </dsp:nvSpPr>
      <dsp:spPr>
        <a:xfrm>
          <a:off x="222992" y="3471195"/>
          <a:ext cx="2133713" cy="562223"/>
        </a:xfrm>
        <a:prstGeom prst="rect">
          <a:avLst/>
        </a:prstGeom>
        <a:noFill/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EU</a:t>
          </a:r>
          <a:endParaRPr lang="cs-CZ" sz="20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222992" y="3471195"/>
        <a:ext cx="2133713" cy="5622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9A06D-701D-4191-90CF-4CCD53194EAD}">
      <dsp:nvSpPr>
        <dsp:cNvPr id="0" name=""/>
        <dsp:cNvSpPr/>
      </dsp:nvSpPr>
      <dsp:spPr>
        <a:xfrm>
          <a:off x="4452" y="1363115"/>
          <a:ext cx="1845768" cy="1845768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>
              <a:latin typeface="Calibri" pitchFamily="34" charset="0"/>
              <a:cs typeface="Calibri" pitchFamily="34" charset="0"/>
            </a:rPr>
            <a:t>AS</a:t>
          </a:r>
          <a:endParaRPr lang="cs-CZ" sz="6500" kern="1200" dirty="0">
            <a:latin typeface="Calibri" pitchFamily="34" charset="0"/>
            <a:cs typeface="Calibri" pitchFamily="34" charset="0"/>
          </a:endParaRPr>
        </a:p>
      </dsp:txBody>
      <dsp:txXfrm>
        <a:off x="274758" y="1633421"/>
        <a:ext cx="1305156" cy="1305156"/>
      </dsp:txXfrm>
    </dsp:sp>
    <dsp:sp modelId="{967A6746-2F40-4754-A9EC-F2F8604C8BBB}">
      <dsp:nvSpPr>
        <dsp:cNvPr id="0" name=""/>
        <dsp:cNvSpPr/>
      </dsp:nvSpPr>
      <dsp:spPr>
        <a:xfrm rot="19046999">
          <a:off x="1825693" y="2031284"/>
          <a:ext cx="6040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4026" y="0"/>
              </a:lnTo>
            </a:path>
          </a:pathLst>
        </a:custGeom>
        <a:noFill/>
        <a:ln w="76200" cap="flat" cmpd="sng" algn="ctr">
          <a:solidFill>
            <a:srgbClr val="C00000"/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78D18-01AC-46A5-9FD9-72F68BD05131}">
      <dsp:nvSpPr>
        <dsp:cNvPr id="0" name=""/>
        <dsp:cNvSpPr/>
      </dsp:nvSpPr>
      <dsp:spPr>
        <a:xfrm rot="13353001">
          <a:off x="4228748" y="2031284"/>
          <a:ext cx="6040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4026" y="0"/>
              </a:lnTo>
            </a:path>
          </a:pathLst>
        </a:custGeom>
        <a:noFill/>
        <a:ln w="76200" cap="flat" cmpd="sng" algn="ctr">
          <a:solidFill>
            <a:srgbClr val="C00000"/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30F358-EED2-4E22-BA1A-C63148F4D9EE}">
      <dsp:nvSpPr>
        <dsp:cNvPr id="0" name=""/>
        <dsp:cNvSpPr/>
      </dsp:nvSpPr>
      <dsp:spPr>
        <a:xfrm>
          <a:off x="2350196" y="1827052"/>
          <a:ext cx="215388" cy="0"/>
        </a:xfrm>
        <a:prstGeom prst="line">
          <a:avLst/>
        </a:prstGeom>
        <a:noFill/>
        <a:ln w="76200" cap="flat" cmpd="sng" algn="ctr">
          <a:solidFill>
            <a:srgbClr val="C00000"/>
          </a:solidFill>
          <a:prstDash val="sysDash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DFDDB-CB9C-4CF1-943E-4BA4722B3B7F}">
      <dsp:nvSpPr>
        <dsp:cNvPr id="0" name=""/>
        <dsp:cNvSpPr/>
      </dsp:nvSpPr>
      <dsp:spPr>
        <a:xfrm>
          <a:off x="2565585" y="1352301"/>
          <a:ext cx="1527299" cy="9495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MARKETING</a:t>
          </a:r>
          <a:endParaRPr lang="cs-CZ" sz="1900" b="1" kern="1200" dirty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</dsp:txBody>
      <dsp:txXfrm>
        <a:off x="2565585" y="1352301"/>
        <a:ext cx="1527299" cy="949501"/>
      </dsp:txXfrm>
    </dsp:sp>
    <dsp:sp modelId="{17372BE5-C07D-4572-B786-4E99F4C7A68F}">
      <dsp:nvSpPr>
        <dsp:cNvPr id="0" name=""/>
        <dsp:cNvSpPr/>
      </dsp:nvSpPr>
      <dsp:spPr>
        <a:xfrm>
          <a:off x="4092884" y="1827052"/>
          <a:ext cx="215388" cy="0"/>
        </a:xfrm>
        <a:prstGeom prst="line">
          <a:avLst/>
        </a:prstGeom>
        <a:noFill/>
        <a:ln w="76200" cap="flat" cmpd="sng" algn="ctr">
          <a:solidFill>
            <a:srgbClr val="C00000"/>
          </a:solidFill>
          <a:prstDash val="sysDash"/>
          <a:headEnd type="triangl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C752B-A3B1-4249-B3CA-E9D37A0151CA}">
      <dsp:nvSpPr>
        <dsp:cNvPr id="0" name=""/>
        <dsp:cNvSpPr/>
      </dsp:nvSpPr>
      <dsp:spPr>
        <a:xfrm rot="2616620">
          <a:off x="1820518" y="2549486"/>
          <a:ext cx="61258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2581" y="0"/>
              </a:lnTo>
            </a:path>
          </a:pathLst>
        </a:custGeom>
        <a:noFill/>
        <a:ln w="76200" cap="flat" cmpd="sng" algn="ctr">
          <a:solidFill>
            <a:srgbClr val="C00000"/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640173-25BF-4E2A-91E5-FD199F79FF97}">
      <dsp:nvSpPr>
        <dsp:cNvPr id="0" name=""/>
        <dsp:cNvSpPr/>
      </dsp:nvSpPr>
      <dsp:spPr>
        <a:xfrm rot="8183380">
          <a:off x="4225369" y="2549486"/>
          <a:ext cx="61258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2581" y="0"/>
              </a:lnTo>
            </a:path>
          </a:pathLst>
        </a:custGeom>
        <a:noFill/>
        <a:ln w="76200" cap="flat" cmpd="sng" algn="ctr">
          <a:solidFill>
            <a:srgbClr val="C00000"/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D521D-D67E-47CB-B69D-3676057DDF54}">
      <dsp:nvSpPr>
        <dsp:cNvPr id="0" name=""/>
        <dsp:cNvSpPr/>
      </dsp:nvSpPr>
      <dsp:spPr>
        <a:xfrm>
          <a:off x="2348577" y="2760750"/>
          <a:ext cx="215744" cy="0"/>
        </a:xfrm>
        <a:prstGeom prst="line">
          <a:avLst/>
        </a:prstGeom>
        <a:noFill/>
        <a:ln w="76200" cap="flat" cmpd="sng" algn="ctr">
          <a:solidFill>
            <a:srgbClr val="C00000"/>
          </a:solidFill>
          <a:prstDash val="sysDash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D4DA5-16F0-4971-9AD0-2BBC04C9E84D}">
      <dsp:nvSpPr>
        <dsp:cNvPr id="0" name=""/>
        <dsp:cNvSpPr/>
      </dsp:nvSpPr>
      <dsp:spPr>
        <a:xfrm>
          <a:off x="2564322" y="2301803"/>
          <a:ext cx="1529824" cy="91789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rPr>
            <a:t>VĚDY A VÝZKUMU</a:t>
          </a:r>
          <a:endParaRPr lang="cs-CZ" sz="1900" b="1" kern="1200" dirty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</dsp:txBody>
      <dsp:txXfrm>
        <a:off x="2564322" y="2301803"/>
        <a:ext cx="1529824" cy="917894"/>
      </dsp:txXfrm>
    </dsp:sp>
    <dsp:sp modelId="{9CC20126-1CC1-4AD5-B4EB-8275958480A2}">
      <dsp:nvSpPr>
        <dsp:cNvPr id="0" name=""/>
        <dsp:cNvSpPr/>
      </dsp:nvSpPr>
      <dsp:spPr>
        <a:xfrm>
          <a:off x="4094147" y="2760750"/>
          <a:ext cx="215744" cy="0"/>
        </a:xfrm>
        <a:prstGeom prst="line">
          <a:avLst/>
        </a:prstGeom>
        <a:noFill/>
        <a:ln w="76200" cap="flat" cmpd="sng" algn="ctr">
          <a:solidFill>
            <a:srgbClr val="C00000"/>
          </a:solidFill>
          <a:prstDash val="sysDash"/>
          <a:headEnd type="triangl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D9F73-D40F-4E37-ACC6-B734AEF265E6}">
      <dsp:nvSpPr>
        <dsp:cNvPr id="0" name=""/>
        <dsp:cNvSpPr/>
      </dsp:nvSpPr>
      <dsp:spPr>
        <a:xfrm>
          <a:off x="4808249" y="1363115"/>
          <a:ext cx="1845768" cy="1845768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>
              <a:latin typeface="Calibri" pitchFamily="34" charset="0"/>
              <a:cs typeface="Calibri" pitchFamily="34" charset="0"/>
            </a:rPr>
            <a:t>VŠ</a:t>
          </a:r>
          <a:endParaRPr lang="cs-CZ" sz="6500" kern="1200" dirty="0">
            <a:latin typeface="Calibri" pitchFamily="34" charset="0"/>
            <a:cs typeface="Calibri" pitchFamily="34" charset="0"/>
          </a:endParaRPr>
        </a:p>
      </dsp:txBody>
      <dsp:txXfrm>
        <a:off x="5078555" y="1633421"/>
        <a:ext cx="1305156" cy="1305156"/>
      </dsp:txXfrm>
    </dsp:sp>
    <dsp:sp modelId="{9AF8AAAF-154B-4FA8-AB98-6681A29AFBBC}">
      <dsp:nvSpPr>
        <dsp:cNvPr id="0" name=""/>
        <dsp:cNvSpPr/>
      </dsp:nvSpPr>
      <dsp:spPr>
        <a:xfrm>
          <a:off x="6654017" y="1363115"/>
          <a:ext cx="1845768" cy="1845768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>
              <a:latin typeface="Calibri" pitchFamily="34" charset="0"/>
              <a:cs typeface="Calibri" pitchFamily="34" charset="0"/>
            </a:rPr>
            <a:t>VÚ</a:t>
          </a:r>
          <a:endParaRPr lang="cs-CZ" sz="6500" kern="1200" dirty="0">
            <a:latin typeface="Calibri" pitchFamily="34" charset="0"/>
            <a:cs typeface="Calibri" pitchFamily="34" charset="0"/>
          </a:endParaRPr>
        </a:p>
      </dsp:txBody>
      <dsp:txXfrm>
        <a:off x="6924323" y="1633421"/>
        <a:ext cx="1305156" cy="130515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51F82-5D9E-474D-A812-BE5B3BDA58CF}">
      <dsp:nvSpPr>
        <dsp:cNvPr id="0" name=""/>
        <dsp:cNvSpPr/>
      </dsp:nvSpPr>
      <dsp:spPr>
        <a:xfrm>
          <a:off x="0" y="533956"/>
          <a:ext cx="8504238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844C1-79FA-471C-87C7-B2D3228420C9}">
      <dsp:nvSpPr>
        <dsp:cNvPr id="0" name=""/>
        <dsp:cNvSpPr/>
      </dsp:nvSpPr>
      <dsp:spPr>
        <a:xfrm>
          <a:off x="404864" y="17355"/>
          <a:ext cx="8097288" cy="103320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002060"/>
              </a:solidFill>
            </a:rPr>
            <a:t>1)</a:t>
          </a:r>
          <a:r>
            <a:rPr lang="cs-CZ" sz="1800" kern="1200" dirty="0" smtClean="0"/>
            <a:t> </a:t>
          </a:r>
          <a:r>
            <a:rPr lang="cs-CZ" sz="28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POPULARIZOVAT VaV A JEJICH VÝSLEDKY</a:t>
          </a:r>
          <a:endParaRPr lang="cs-CZ" sz="28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455301" y="67792"/>
        <a:ext cx="7996414" cy="932326"/>
      </dsp:txXfrm>
    </dsp:sp>
    <dsp:sp modelId="{F85F073D-D20A-42A0-9B47-3780228F02EB}">
      <dsp:nvSpPr>
        <dsp:cNvPr id="0" name=""/>
        <dsp:cNvSpPr/>
      </dsp:nvSpPr>
      <dsp:spPr>
        <a:xfrm>
          <a:off x="0" y="2121556"/>
          <a:ext cx="8504238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7EC3F-476B-4B8E-9E4D-445521826AD4}">
      <dsp:nvSpPr>
        <dsp:cNvPr id="0" name=""/>
        <dsp:cNvSpPr/>
      </dsp:nvSpPr>
      <dsp:spPr>
        <a:xfrm>
          <a:off x="425211" y="1604956"/>
          <a:ext cx="6411821" cy="1033200"/>
        </a:xfrm>
        <a:prstGeom prst="roundRect">
          <a:avLst/>
        </a:prstGeom>
        <a:solidFill>
          <a:schemeClr val="bg1">
            <a:lumMod val="85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rgbClr val="002060"/>
              </a:solidFill>
            </a:rPr>
            <a:t>2)</a:t>
          </a:r>
          <a:r>
            <a:rPr lang="cs-CZ" sz="2200" kern="1200" dirty="0" smtClean="0"/>
            <a:t> </a:t>
          </a:r>
          <a:r>
            <a:rPr lang="cs-CZ" sz="28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PŘEDSTAVIT OSOBNOSTI VaV</a:t>
          </a:r>
          <a:endParaRPr lang="cs-CZ" sz="28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475648" y="1655393"/>
        <a:ext cx="6310947" cy="932326"/>
      </dsp:txXfrm>
    </dsp:sp>
    <dsp:sp modelId="{BF9296E9-EE6B-4058-9DFE-12DB89026550}">
      <dsp:nvSpPr>
        <dsp:cNvPr id="0" name=""/>
        <dsp:cNvSpPr/>
      </dsp:nvSpPr>
      <dsp:spPr>
        <a:xfrm>
          <a:off x="0" y="3709156"/>
          <a:ext cx="8504238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FBA10-EDA6-44B2-BAB8-9CA48A30631D}">
      <dsp:nvSpPr>
        <dsp:cNvPr id="0" name=""/>
        <dsp:cNvSpPr/>
      </dsp:nvSpPr>
      <dsp:spPr>
        <a:xfrm>
          <a:off x="425211" y="3192556"/>
          <a:ext cx="5088833" cy="1033200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solidFill>
                <a:srgbClr val="002060"/>
              </a:solidFill>
            </a:rPr>
            <a:t>3)</a:t>
          </a:r>
          <a:r>
            <a:rPr lang="cs-CZ" sz="2700" kern="1200" dirty="0" smtClean="0"/>
            <a:t> </a:t>
          </a:r>
          <a:r>
            <a:rPr lang="cs-CZ" sz="28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BUDOVAT IMAGE VaV</a:t>
          </a:r>
          <a:endParaRPr lang="cs-CZ" sz="28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475648" y="3242993"/>
        <a:ext cx="4987959" cy="93232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C47B4-9E46-40FB-A6BC-C266A0E9B278}">
      <dsp:nvSpPr>
        <dsp:cNvPr id="0" name=""/>
        <dsp:cNvSpPr/>
      </dsp:nvSpPr>
      <dsp:spPr>
        <a:xfrm>
          <a:off x="0" y="4355337"/>
          <a:ext cx="9144000" cy="1441074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LIDSKÉ * FINANČNÍ * VYBAVENÍ</a:t>
          </a:r>
          <a:endParaRPr lang="cs-CZ" sz="20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0" y="4355337"/>
        <a:ext cx="9144000" cy="778180"/>
      </dsp:txXfrm>
    </dsp:sp>
    <dsp:sp modelId="{1996CBFA-F7EB-4CE3-8971-9003E688052F}">
      <dsp:nvSpPr>
        <dsp:cNvPr id="0" name=""/>
        <dsp:cNvSpPr/>
      </dsp:nvSpPr>
      <dsp:spPr>
        <a:xfrm>
          <a:off x="0" y="5139901"/>
          <a:ext cx="4572000" cy="662894"/>
        </a:xfrm>
        <a:prstGeom prst="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TALENTI * VÝZKUMNÍCI</a:t>
          </a:r>
          <a:endParaRPr lang="cs-CZ" sz="16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0" y="5139901"/>
        <a:ext cx="4572000" cy="662894"/>
      </dsp:txXfrm>
    </dsp:sp>
    <dsp:sp modelId="{B29E9947-C9AE-4059-9390-6AE2C474729C}">
      <dsp:nvSpPr>
        <dsp:cNvPr id="0" name=""/>
        <dsp:cNvSpPr/>
      </dsp:nvSpPr>
      <dsp:spPr>
        <a:xfrm>
          <a:off x="4572000" y="5139901"/>
          <a:ext cx="4572000" cy="662894"/>
        </a:xfrm>
        <a:prstGeom prst="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GRANTY * SOUKROMÉ FINANCE</a:t>
          </a:r>
          <a:endParaRPr lang="cs-CZ" sz="16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4572000" y="5139901"/>
        <a:ext cx="4572000" cy="662894"/>
      </dsp:txXfrm>
    </dsp:sp>
    <dsp:sp modelId="{8D5B8641-112B-4FEA-B29A-7A1674AD766D}">
      <dsp:nvSpPr>
        <dsp:cNvPr id="0" name=""/>
        <dsp:cNvSpPr/>
      </dsp:nvSpPr>
      <dsp:spPr>
        <a:xfrm rot="10800000">
          <a:off x="0" y="2195786"/>
          <a:ext cx="9144000" cy="2216372"/>
        </a:xfrm>
        <a:prstGeom prst="upArrowCallout">
          <a:avLst/>
        </a:prstGeom>
        <a:solidFill>
          <a:schemeClr val="tx2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IMAGE VaV</a:t>
          </a:r>
          <a:endParaRPr lang="cs-CZ" sz="24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 rot="-10800000">
        <a:off x="0" y="2195786"/>
        <a:ext cx="9144000" cy="777946"/>
      </dsp:txXfrm>
    </dsp:sp>
    <dsp:sp modelId="{3FD59583-73CC-4EC7-A971-18E5B10C2BF1}">
      <dsp:nvSpPr>
        <dsp:cNvPr id="0" name=""/>
        <dsp:cNvSpPr/>
      </dsp:nvSpPr>
      <dsp:spPr>
        <a:xfrm>
          <a:off x="0" y="2973733"/>
          <a:ext cx="4572000" cy="662695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ZDROJE</a:t>
          </a:r>
          <a:endParaRPr lang="cs-CZ" sz="20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0" y="2973733"/>
        <a:ext cx="4572000" cy="662695"/>
      </dsp:txXfrm>
    </dsp:sp>
    <dsp:sp modelId="{62D5D84C-C174-492A-946C-BE3F6C4E52F7}">
      <dsp:nvSpPr>
        <dsp:cNvPr id="0" name=""/>
        <dsp:cNvSpPr/>
      </dsp:nvSpPr>
      <dsp:spPr>
        <a:xfrm>
          <a:off x="4572000" y="2973733"/>
          <a:ext cx="4572000" cy="662695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ZDROJE</a:t>
          </a:r>
          <a:endParaRPr lang="cs-CZ" sz="20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4572000" y="2973733"/>
        <a:ext cx="4572000" cy="662695"/>
      </dsp:txXfrm>
    </dsp:sp>
    <dsp:sp modelId="{8D49B427-75F4-4761-B190-15D499C6C648}">
      <dsp:nvSpPr>
        <dsp:cNvPr id="0" name=""/>
        <dsp:cNvSpPr/>
      </dsp:nvSpPr>
      <dsp:spPr>
        <a:xfrm rot="10800000">
          <a:off x="0" y="1030"/>
          <a:ext cx="9144000" cy="2216372"/>
        </a:xfrm>
        <a:prstGeom prst="upArrowCallout">
          <a:avLst/>
        </a:prstGeom>
        <a:solidFill>
          <a:schemeClr val="tx2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MARKETING VaV</a:t>
          </a:r>
          <a:endParaRPr lang="cs-CZ" sz="24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 rot="-10800000">
        <a:off x="0" y="1030"/>
        <a:ext cx="9144000" cy="777946"/>
      </dsp:txXfrm>
    </dsp:sp>
    <dsp:sp modelId="{F242899A-3B95-4EF4-A0FB-1F238115F85D}">
      <dsp:nvSpPr>
        <dsp:cNvPr id="0" name=""/>
        <dsp:cNvSpPr/>
      </dsp:nvSpPr>
      <dsp:spPr>
        <a:xfrm>
          <a:off x="0" y="778977"/>
          <a:ext cx="4572000" cy="662695"/>
        </a:xfrm>
        <a:prstGeom prst="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1. POPULARIZACE PROCESU VaV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2. OSOBNOSTI VaV </a:t>
          </a:r>
          <a:endParaRPr lang="cs-CZ" sz="18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0" y="778977"/>
        <a:ext cx="4572000" cy="662695"/>
      </dsp:txXfrm>
    </dsp:sp>
    <dsp:sp modelId="{FF789FF3-1935-44EF-82F8-0CF0801CD6EB}">
      <dsp:nvSpPr>
        <dsp:cNvPr id="0" name=""/>
        <dsp:cNvSpPr/>
      </dsp:nvSpPr>
      <dsp:spPr>
        <a:xfrm>
          <a:off x="4572000" y="778977"/>
          <a:ext cx="4572000" cy="662695"/>
        </a:xfrm>
        <a:prstGeom prst="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3. VÝSLEDKY VaV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4. SPOLUPRÁCE S PRAXÍ</a:t>
          </a:r>
          <a:endParaRPr lang="cs-CZ" sz="18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4572000" y="778977"/>
        <a:ext cx="4572000" cy="6626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946DF-C9FE-41D6-B4AF-13C48D231026}">
      <dsp:nvSpPr>
        <dsp:cNvPr id="0" name=""/>
        <dsp:cNvSpPr/>
      </dsp:nvSpPr>
      <dsp:spPr>
        <a:xfrm>
          <a:off x="5422514" y="2693915"/>
          <a:ext cx="2850654" cy="1918585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VZDĚLÁVÁNÍ STUDENTŮ</a:t>
          </a:r>
          <a:endParaRPr lang="cs-CZ" sz="1400" b="1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400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cs-CZ" sz="14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ŠKOLENÍ    ZAMĚSTNANCŮ</a:t>
          </a:r>
          <a:endParaRPr lang="cs-CZ" sz="14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6319855" y="3215706"/>
        <a:ext cx="1911168" cy="1354649"/>
      </dsp:txXfrm>
    </dsp:sp>
    <dsp:sp modelId="{08E51675-9922-4176-A32D-6720266B3DF5}">
      <dsp:nvSpPr>
        <dsp:cNvPr id="0" name=""/>
        <dsp:cNvSpPr/>
      </dsp:nvSpPr>
      <dsp:spPr>
        <a:xfrm>
          <a:off x="237929" y="2621900"/>
          <a:ext cx="2968485" cy="1972307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KOMERCIALIZACE VE VÝZKUMU A VÝVOJI</a:t>
          </a:r>
          <a:endParaRPr lang="cs-CZ" sz="1400" b="1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400" kern="1200" dirty="0">
            <a:latin typeface="Calibri" pitchFamily="34" charset="0"/>
            <a:cs typeface="Calibri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(LICENCE AJ.)</a:t>
          </a:r>
          <a:endParaRPr lang="cs-CZ" sz="14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281254" y="3158302"/>
        <a:ext cx="1991290" cy="1392580"/>
      </dsp:txXfrm>
    </dsp:sp>
    <dsp:sp modelId="{784DEFF7-6C49-4F08-8035-A942A2BE379D}">
      <dsp:nvSpPr>
        <dsp:cNvPr id="0" name=""/>
        <dsp:cNvSpPr/>
      </dsp:nvSpPr>
      <dsp:spPr>
        <a:xfrm>
          <a:off x="5350506" y="29623"/>
          <a:ext cx="2896354" cy="1868020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KONZULTAČNÍ SLUŽBY</a:t>
          </a:r>
          <a:endParaRPr lang="cs-CZ" sz="1600" b="1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(EXPERTÍZA V ODBORNÝCH ZÁLEŽITOSTECH)</a:t>
          </a:r>
          <a:endParaRPr lang="cs-CZ" sz="14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6260446" y="70657"/>
        <a:ext cx="1945380" cy="1318947"/>
      </dsp:txXfrm>
    </dsp:sp>
    <dsp:sp modelId="{8739D0EE-1759-414F-B2E5-D92C17A65D3B}">
      <dsp:nvSpPr>
        <dsp:cNvPr id="0" name=""/>
        <dsp:cNvSpPr/>
      </dsp:nvSpPr>
      <dsp:spPr>
        <a:xfrm>
          <a:off x="275937" y="29623"/>
          <a:ext cx="2816475" cy="184893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SPOLUPRÁCE VE VÝZKUMU A VÝVOJI</a:t>
          </a:r>
          <a:endParaRPr lang="cs-CZ" sz="1600" b="1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400" kern="1200" dirty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(ZAKÁZKY, SPOLEČNÉ PROJEKTY, SPOLEČNÉ LABORATOŘE AJ.)</a:t>
          </a:r>
          <a:endParaRPr lang="cs-CZ" sz="14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316552" y="70238"/>
        <a:ext cx="1890302" cy="1305470"/>
      </dsp:txXfrm>
    </dsp:sp>
    <dsp:sp modelId="{B7945130-2D51-4CDA-9765-59CD1C330047}">
      <dsp:nvSpPr>
        <dsp:cNvPr id="0" name=""/>
        <dsp:cNvSpPr/>
      </dsp:nvSpPr>
      <dsp:spPr>
        <a:xfrm>
          <a:off x="2238272" y="272153"/>
          <a:ext cx="1968386" cy="1968386"/>
        </a:xfrm>
        <a:prstGeom prst="pieWedge">
          <a:avLst/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</a:t>
          </a:r>
          <a:endParaRPr lang="cs-CZ" sz="60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2814799" y="848680"/>
        <a:ext cx="1391859" cy="1391859"/>
      </dsp:txXfrm>
    </dsp:sp>
    <dsp:sp modelId="{E04E3E16-4E7D-45FB-96B4-E62115D24B22}">
      <dsp:nvSpPr>
        <dsp:cNvPr id="0" name=""/>
        <dsp:cNvSpPr/>
      </dsp:nvSpPr>
      <dsp:spPr>
        <a:xfrm rot="5400000">
          <a:off x="4297578" y="272153"/>
          <a:ext cx="1968386" cy="1968386"/>
        </a:xfrm>
        <a:prstGeom prst="pieWedge">
          <a:avLst/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</a:t>
          </a:r>
          <a:endParaRPr lang="cs-CZ" sz="60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 rot="-5400000">
        <a:off x="4297578" y="848680"/>
        <a:ext cx="1391859" cy="1391859"/>
      </dsp:txXfrm>
    </dsp:sp>
    <dsp:sp modelId="{22E92625-EA87-4BC3-937E-25A18B29225D}">
      <dsp:nvSpPr>
        <dsp:cNvPr id="0" name=""/>
        <dsp:cNvSpPr/>
      </dsp:nvSpPr>
      <dsp:spPr>
        <a:xfrm rot="10800000">
          <a:off x="4297578" y="2331459"/>
          <a:ext cx="1968386" cy="1968386"/>
        </a:xfrm>
        <a:prstGeom prst="pieWedge">
          <a:avLst/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V</a:t>
          </a:r>
          <a:endParaRPr lang="cs-CZ" sz="60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 rot="10800000">
        <a:off x="4297578" y="2331459"/>
        <a:ext cx="1391859" cy="1391859"/>
      </dsp:txXfrm>
    </dsp:sp>
    <dsp:sp modelId="{5273AC96-29E3-40E8-9CD3-D51584C8B5BC}">
      <dsp:nvSpPr>
        <dsp:cNvPr id="0" name=""/>
        <dsp:cNvSpPr/>
      </dsp:nvSpPr>
      <dsp:spPr>
        <a:xfrm rot="16200000">
          <a:off x="2238272" y="2331459"/>
          <a:ext cx="1968386" cy="1968386"/>
        </a:xfrm>
        <a:prstGeom prst="pieWedge">
          <a:avLst/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0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</a:t>
          </a:r>
          <a:endParaRPr lang="cs-CZ" sz="60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 rot="5400000">
        <a:off x="2814799" y="2331459"/>
        <a:ext cx="1391859" cy="1391859"/>
      </dsp:txXfrm>
    </dsp:sp>
    <dsp:sp modelId="{EA540C40-AEF3-43A8-9B11-981E2AF15A58}">
      <dsp:nvSpPr>
        <dsp:cNvPr id="0" name=""/>
        <dsp:cNvSpPr/>
      </dsp:nvSpPr>
      <dsp:spPr>
        <a:xfrm>
          <a:off x="3729806" y="1685802"/>
          <a:ext cx="1044624" cy="973098"/>
        </a:xfrm>
        <a:prstGeom prst="circularArrow">
          <a:avLst/>
        </a:prstGeom>
        <a:solidFill>
          <a:schemeClr val="bg2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6BD8E-CF07-4D10-9F46-6793EB2A887C}">
      <dsp:nvSpPr>
        <dsp:cNvPr id="0" name=""/>
        <dsp:cNvSpPr/>
      </dsp:nvSpPr>
      <dsp:spPr>
        <a:xfrm rot="10800000">
          <a:off x="3729806" y="1901826"/>
          <a:ext cx="1044624" cy="995643"/>
        </a:xfrm>
        <a:prstGeom prst="circularArrow">
          <a:avLst/>
        </a:prstGeom>
        <a:solidFill>
          <a:schemeClr val="bg2">
            <a:lumMod val="7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07D99-6596-4BD0-AED1-0F018B251E5C}">
      <dsp:nvSpPr>
        <dsp:cNvPr id="0" name=""/>
        <dsp:cNvSpPr/>
      </dsp:nvSpPr>
      <dsp:spPr>
        <a:xfrm>
          <a:off x="2322815" y="526708"/>
          <a:ext cx="3489180" cy="3489180"/>
        </a:xfrm>
        <a:prstGeom prst="blockArc">
          <a:avLst>
            <a:gd name="adj1" fmla="val 10859698"/>
            <a:gd name="adj2" fmla="val 16604992"/>
            <a:gd name="adj3" fmla="val 4643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1FD3D-9E21-479B-B80B-BDCC1EDB1976}">
      <dsp:nvSpPr>
        <dsp:cNvPr id="0" name=""/>
        <dsp:cNvSpPr/>
      </dsp:nvSpPr>
      <dsp:spPr>
        <a:xfrm>
          <a:off x="2322418" y="449902"/>
          <a:ext cx="3489180" cy="3489180"/>
        </a:xfrm>
        <a:prstGeom prst="blockArc">
          <a:avLst>
            <a:gd name="adj1" fmla="val 5001269"/>
            <a:gd name="adj2" fmla="val 10704738"/>
            <a:gd name="adj3" fmla="val 4643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66A0A-CD41-45F8-AB9B-76A247A54173}">
      <dsp:nvSpPr>
        <dsp:cNvPr id="0" name=""/>
        <dsp:cNvSpPr/>
      </dsp:nvSpPr>
      <dsp:spPr>
        <a:xfrm>
          <a:off x="2742178" y="453047"/>
          <a:ext cx="3489180" cy="3489180"/>
        </a:xfrm>
        <a:prstGeom prst="blockArc">
          <a:avLst>
            <a:gd name="adj1" fmla="val 88929"/>
            <a:gd name="adj2" fmla="val 5850250"/>
            <a:gd name="adj3" fmla="val 4643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11C4B-57C0-4517-BA81-F06D7B0C24CD}">
      <dsp:nvSpPr>
        <dsp:cNvPr id="0" name=""/>
        <dsp:cNvSpPr/>
      </dsp:nvSpPr>
      <dsp:spPr>
        <a:xfrm>
          <a:off x="2741826" y="524425"/>
          <a:ext cx="3489180" cy="3489180"/>
        </a:xfrm>
        <a:prstGeom prst="blockArc">
          <a:avLst>
            <a:gd name="adj1" fmla="val 15757544"/>
            <a:gd name="adj2" fmla="val 21544923"/>
            <a:gd name="adj3" fmla="val 4643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800DF-4C93-4395-9EF2-702A8135196F}">
      <dsp:nvSpPr>
        <dsp:cNvPr id="0" name=""/>
        <dsp:cNvSpPr/>
      </dsp:nvSpPr>
      <dsp:spPr>
        <a:xfrm>
          <a:off x="3472174" y="1485615"/>
          <a:ext cx="1590289" cy="1538720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SPOLUPRÁCE</a:t>
          </a:r>
          <a:endParaRPr lang="cs-CZ" sz="16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3705066" y="1710955"/>
        <a:ext cx="1124505" cy="1088040"/>
      </dsp:txXfrm>
    </dsp:sp>
    <dsp:sp modelId="{1B47FFD5-E549-47B5-BA02-CE3717BE5466}">
      <dsp:nvSpPr>
        <dsp:cNvPr id="0" name=""/>
        <dsp:cNvSpPr/>
      </dsp:nvSpPr>
      <dsp:spPr>
        <a:xfrm>
          <a:off x="3336255" y="-73252"/>
          <a:ext cx="1862881" cy="1304536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TVORBA ZNALOSTÍ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VÝZKUM+VÝVOJ</a:t>
          </a:r>
          <a:endParaRPr lang="cs-CZ" sz="12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3609068" y="117793"/>
        <a:ext cx="1317255" cy="922446"/>
      </dsp:txXfrm>
    </dsp:sp>
    <dsp:sp modelId="{0F0994C3-B884-464A-B670-156F54D6E060}">
      <dsp:nvSpPr>
        <dsp:cNvPr id="0" name=""/>
        <dsp:cNvSpPr/>
      </dsp:nvSpPr>
      <dsp:spPr>
        <a:xfrm>
          <a:off x="5341351" y="1601223"/>
          <a:ext cx="1697881" cy="1280981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KODIFIKACE ZNALOSTÍ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PATENTY, KONZULTACE</a:t>
          </a:r>
          <a:endParaRPr lang="cs-CZ" sz="7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5590000" y="1788818"/>
        <a:ext cx="1200583" cy="905791"/>
      </dsp:txXfrm>
    </dsp:sp>
    <dsp:sp modelId="{7B15721A-7E3F-4F11-A7C6-6F0777F5415A}">
      <dsp:nvSpPr>
        <dsp:cNvPr id="0" name=""/>
        <dsp:cNvSpPr/>
      </dsp:nvSpPr>
      <dsp:spPr>
        <a:xfrm>
          <a:off x="3329294" y="3208314"/>
          <a:ext cx="1869844" cy="1357643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LIDSKÝ FAKTOR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MOBILITY STUDENTŮ A ZAMĚSTNANCŮ</a:t>
          </a:r>
          <a:endParaRPr lang="cs-CZ" sz="12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3603126" y="3407136"/>
        <a:ext cx="1322180" cy="959999"/>
      </dsp:txXfrm>
    </dsp:sp>
    <dsp:sp modelId="{E1631683-C16B-401C-9419-7975F054FB9C}">
      <dsp:nvSpPr>
        <dsp:cNvPr id="0" name=""/>
        <dsp:cNvSpPr/>
      </dsp:nvSpPr>
      <dsp:spPr>
        <a:xfrm>
          <a:off x="1484227" y="1529768"/>
          <a:ext cx="1758682" cy="1423877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VĚDECKÉ PARKY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INKUBÁTORY</a:t>
          </a:r>
          <a:endParaRPr lang="cs-CZ" sz="12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1741780" y="1738290"/>
        <a:ext cx="1243576" cy="10068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70B61-99D1-4E4B-9856-D7588A92C67A}">
      <dsp:nvSpPr>
        <dsp:cNvPr id="0" name=""/>
        <dsp:cNvSpPr/>
      </dsp:nvSpPr>
      <dsp:spPr>
        <a:xfrm>
          <a:off x="-5298162" y="-811460"/>
          <a:ext cx="6309320" cy="6309320"/>
        </a:xfrm>
        <a:prstGeom prst="blockArc">
          <a:avLst>
            <a:gd name="adj1" fmla="val 18900000"/>
            <a:gd name="adj2" fmla="val 2700000"/>
            <a:gd name="adj3" fmla="val 342"/>
          </a:avLst>
        </a:prstGeom>
        <a:noFill/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2F3F0-B382-4CA2-A68F-961BD563A7A3}">
      <dsp:nvSpPr>
        <dsp:cNvPr id="0" name=""/>
        <dsp:cNvSpPr/>
      </dsp:nvSpPr>
      <dsp:spPr>
        <a:xfrm>
          <a:off x="650472" y="468639"/>
          <a:ext cx="7789093" cy="93727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396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DODATEČNÉ PROSTŘEDKY NA VÝZKUM A VÝVOJ</a:t>
          </a:r>
          <a:endParaRPr lang="cs-CZ" sz="28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650472" y="468639"/>
        <a:ext cx="7789093" cy="937279"/>
      </dsp:txXfrm>
    </dsp:sp>
    <dsp:sp modelId="{1C6172B4-6A42-4651-ADA5-3531574E46EB}">
      <dsp:nvSpPr>
        <dsp:cNvPr id="0" name=""/>
        <dsp:cNvSpPr/>
      </dsp:nvSpPr>
      <dsp:spPr>
        <a:xfrm>
          <a:off x="64672" y="351479"/>
          <a:ext cx="1171599" cy="117159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AF217-71DF-4ADB-9248-9D955F09DDBE}">
      <dsp:nvSpPr>
        <dsp:cNvPr id="0" name=""/>
        <dsp:cNvSpPr/>
      </dsp:nvSpPr>
      <dsp:spPr>
        <a:xfrm>
          <a:off x="991173" y="1874559"/>
          <a:ext cx="7448392" cy="93727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396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MOŽNOST PODÍLET SE O VÍCE VEŘEJNÝCH ZDROJŮ</a:t>
          </a:r>
          <a:endParaRPr lang="cs-CZ" sz="28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991173" y="1874559"/>
        <a:ext cx="7448392" cy="937279"/>
      </dsp:txXfrm>
    </dsp:sp>
    <dsp:sp modelId="{CCCFAABB-AC7D-4D22-BFC0-62E0F696B332}">
      <dsp:nvSpPr>
        <dsp:cNvPr id="0" name=""/>
        <dsp:cNvSpPr/>
      </dsp:nvSpPr>
      <dsp:spPr>
        <a:xfrm>
          <a:off x="405373" y="1757399"/>
          <a:ext cx="1171599" cy="1171599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61A1E-E0DF-4BF3-81E8-A47C448F178E}">
      <dsp:nvSpPr>
        <dsp:cNvPr id="0" name=""/>
        <dsp:cNvSpPr/>
      </dsp:nvSpPr>
      <dsp:spPr>
        <a:xfrm>
          <a:off x="650472" y="3280479"/>
          <a:ext cx="7789093" cy="937279"/>
        </a:xfrm>
        <a:prstGeom prst="rect">
          <a:avLst/>
        </a:prstGeom>
        <a:solidFill>
          <a:schemeClr val="bg2">
            <a:lumMod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396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PŘÍSTUP K NOVÉMU VYBAVENÍ</a:t>
          </a:r>
          <a:endParaRPr lang="cs-CZ" sz="28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650472" y="3280479"/>
        <a:ext cx="7789093" cy="937279"/>
      </dsp:txXfrm>
    </dsp:sp>
    <dsp:sp modelId="{D4E4A6EF-B79B-472A-BD9E-DAAE82C3886A}">
      <dsp:nvSpPr>
        <dsp:cNvPr id="0" name=""/>
        <dsp:cNvSpPr/>
      </dsp:nvSpPr>
      <dsp:spPr>
        <a:xfrm>
          <a:off x="64672" y="3163319"/>
          <a:ext cx="1171599" cy="1171599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70B61-99D1-4E4B-9856-D7588A92C67A}">
      <dsp:nvSpPr>
        <dsp:cNvPr id="0" name=""/>
        <dsp:cNvSpPr/>
      </dsp:nvSpPr>
      <dsp:spPr>
        <a:xfrm>
          <a:off x="-5372846" y="-822834"/>
          <a:ext cx="6398196" cy="6398196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2F3F0-B382-4CA2-A68F-961BD563A7A3}">
      <dsp:nvSpPr>
        <dsp:cNvPr id="0" name=""/>
        <dsp:cNvSpPr/>
      </dsp:nvSpPr>
      <dsp:spPr>
        <a:xfrm>
          <a:off x="659650" y="475252"/>
          <a:ext cx="7779002" cy="950505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INFORMACE O NEJNOVĚJŠÍM STAVU V „REÁLNÉM“ SVĚTĚ</a:t>
          </a:r>
          <a:endParaRPr lang="cs-CZ" sz="28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659650" y="475252"/>
        <a:ext cx="7779002" cy="950505"/>
      </dsp:txXfrm>
    </dsp:sp>
    <dsp:sp modelId="{1C6172B4-6A42-4651-ADA5-3531574E46EB}">
      <dsp:nvSpPr>
        <dsp:cNvPr id="0" name=""/>
        <dsp:cNvSpPr/>
      </dsp:nvSpPr>
      <dsp:spPr>
        <a:xfrm>
          <a:off x="65584" y="356439"/>
          <a:ext cx="1188131" cy="1188131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AF217-71DF-4ADB-9248-9D955F09DDBE}">
      <dsp:nvSpPr>
        <dsp:cNvPr id="0" name=""/>
        <dsp:cNvSpPr/>
      </dsp:nvSpPr>
      <dsp:spPr>
        <a:xfrm>
          <a:off x="1005159" y="1901010"/>
          <a:ext cx="7433493" cy="950505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ZVÝŠENÍ UPLATNITELNOSTI ABSOLVENTŮ</a:t>
          </a:r>
          <a:endParaRPr lang="cs-CZ" sz="28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1005159" y="1901010"/>
        <a:ext cx="7433493" cy="950505"/>
      </dsp:txXfrm>
    </dsp:sp>
    <dsp:sp modelId="{CCCFAABB-AC7D-4D22-BFC0-62E0F696B332}">
      <dsp:nvSpPr>
        <dsp:cNvPr id="0" name=""/>
        <dsp:cNvSpPr/>
      </dsp:nvSpPr>
      <dsp:spPr>
        <a:xfrm>
          <a:off x="411093" y="1782197"/>
          <a:ext cx="1188131" cy="1188131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61A1E-E0DF-4BF3-81E8-A47C448F178E}">
      <dsp:nvSpPr>
        <dsp:cNvPr id="0" name=""/>
        <dsp:cNvSpPr/>
      </dsp:nvSpPr>
      <dsp:spPr>
        <a:xfrm>
          <a:off x="659650" y="3326768"/>
          <a:ext cx="7779002" cy="950505"/>
        </a:xfrm>
        <a:prstGeom prst="rect">
          <a:avLst/>
        </a:prstGeom>
        <a:solidFill>
          <a:schemeClr val="bg2">
            <a:lumMod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DODATEČNÝ PŘÍJEM Z KONZULTAČNÍ ČINNOSTI</a:t>
          </a:r>
          <a:endParaRPr lang="cs-CZ" sz="28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659650" y="3326768"/>
        <a:ext cx="7779002" cy="950505"/>
      </dsp:txXfrm>
    </dsp:sp>
    <dsp:sp modelId="{D4E4A6EF-B79B-472A-BD9E-DAAE82C3886A}">
      <dsp:nvSpPr>
        <dsp:cNvPr id="0" name=""/>
        <dsp:cNvSpPr/>
      </dsp:nvSpPr>
      <dsp:spPr>
        <a:xfrm>
          <a:off x="65584" y="3207955"/>
          <a:ext cx="1188131" cy="1188131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70B61-99D1-4E4B-9856-D7588A92C67A}">
      <dsp:nvSpPr>
        <dsp:cNvPr id="0" name=""/>
        <dsp:cNvSpPr/>
      </dsp:nvSpPr>
      <dsp:spPr>
        <a:xfrm>
          <a:off x="-5372846" y="-822834"/>
          <a:ext cx="6398196" cy="6398196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2F3F0-B382-4CA2-A68F-961BD563A7A3}">
      <dsp:nvSpPr>
        <dsp:cNvPr id="0" name=""/>
        <dsp:cNvSpPr/>
      </dsp:nvSpPr>
      <dsp:spPr>
        <a:xfrm>
          <a:off x="659650" y="475252"/>
          <a:ext cx="7779002" cy="950505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ZVÝŠENÍ PRESTIŽE VŠ JAKO JEDNOHO Z FAKTORŮ ROZVOJE EKONOMIKY</a:t>
          </a:r>
          <a:endParaRPr lang="cs-CZ" sz="28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659650" y="475252"/>
        <a:ext cx="7779002" cy="950505"/>
      </dsp:txXfrm>
    </dsp:sp>
    <dsp:sp modelId="{1C6172B4-6A42-4651-ADA5-3531574E46EB}">
      <dsp:nvSpPr>
        <dsp:cNvPr id="0" name=""/>
        <dsp:cNvSpPr/>
      </dsp:nvSpPr>
      <dsp:spPr>
        <a:xfrm>
          <a:off x="65584" y="356439"/>
          <a:ext cx="1188131" cy="1188131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AF217-71DF-4ADB-9248-9D955F09DDBE}">
      <dsp:nvSpPr>
        <dsp:cNvPr id="0" name=""/>
        <dsp:cNvSpPr/>
      </dsp:nvSpPr>
      <dsp:spPr>
        <a:xfrm>
          <a:off x="1005159" y="1901010"/>
          <a:ext cx="7433493" cy="95050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…</a:t>
          </a:r>
          <a:endParaRPr lang="cs-CZ" sz="2800" kern="1200" dirty="0"/>
        </a:p>
      </dsp:txBody>
      <dsp:txXfrm>
        <a:off x="1005159" y="1901010"/>
        <a:ext cx="7433493" cy="950505"/>
      </dsp:txXfrm>
    </dsp:sp>
    <dsp:sp modelId="{CCCFAABB-AC7D-4D22-BFC0-62E0F696B332}">
      <dsp:nvSpPr>
        <dsp:cNvPr id="0" name=""/>
        <dsp:cNvSpPr/>
      </dsp:nvSpPr>
      <dsp:spPr>
        <a:xfrm>
          <a:off x="411093" y="1782197"/>
          <a:ext cx="1188131" cy="1188131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61A1E-E0DF-4BF3-81E8-A47C448F178E}">
      <dsp:nvSpPr>
        <dsp:cNvPr id="0" name=""/>
        <dsp:cNvSpPr/>
      </dsp:nvSpPr>
      <dsp:spPr>
        <a:xfrm>
          <a:off x="659650" y="3326768"/>
          <a:ext cx="7779002" cy="950505"/>
        </a:xfrm>
        <a:prstGeom prst="rect">
          <a:avLst/>
        </a:prstGeom>
        <a:solidFill>
          <a:schemeClr val="bg2">
            <a:lumMod val="9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…</a:t>
          </a:r>
          <a:endParaRPr lang="cs-CZ" sz="2800" kern="1200" dirty="0"/>
        </a:p>
      </dsp:txBody>
      <dsp:txXfrm>
        <a:off x="659650" y="3326768"/>
        <a:ext cx="7779002" cy="950505"/>
      </dsp:txXfrm>
    </dsp:sp>
    <dsp:sp modelId="{D4E4A6EF-B79B-472A-BD9E-DAAE82C3886A}">
      <dsp:nvSpPr>
        <dsp:cNvPr id="0" name=""/>
        <dsp:cNvSpPr/>
      </dsp:nvSpPr>
      <dsp:spPr>
        <a:xfrm>
          <a:off x="65584" y="3207955"/>
          <a:ext cx="1188131" cy="1188131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23BD6E-7937-45BB-9913-ABC96B10BF29}">
      <dsp:nvSpPr>
        <dsp:cNvPr id="0" name=""/>
        <dsp:cNvSpPr/>
      </dsp:nvSpPr>
      <dsp:spPr>
        <a:xfrm>
          <a:off x="0" y="0"/>
          <a:ext cx="8504238" cy="144015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 smtClean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PŘÍSTUP K ABSOLVENTŮM</a:t>
          </a:r>
          <a:endParaRPr lang="cs-CZ" sz="2000" b="1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…</a:t>
          </a:r>
          <a:endParaRPr lang="cs-CZ" sz="16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1844863" y="0"/>
        <a:ext cx="6659374" cy="1440159"/>
      </dsp:txXfrm>
    </dsp:sp>
    <dsp:sp modelId="{BA3F1382-610B-40B6-B2FA-E7091F420356}">
      <dsp:nvSpPr>
        <dsp:cNvPr id="0" name=""/>
        <dsp:cNvSpPr/>
      </dsp:nvSpPr>
      <dsp:spPr>
        <a:xfrm>
          <a:off x="144015" y="144015"/>
          <a:ext cx="1700847" cy="115212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2000" b="-62000"/>
          </a:stretch>
        </a:blip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E201B5-ADD2-4313-A616-1A53496708ED}">
      <dsp:nvSpPr>
        <dsp:cNvPr id="0" name=""/>
        <dsp:cNvSpPr/>
      </dsp:nvSpPr>
      <dsp:spPr>
        <a:xfrm>
          <a:off x="0" y="1584175"/>
          <a:ext cx="8504238" cy="144015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 smtClean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PŘÍSTUP K EXPERTNÍM ZNALOSTEM A NOVÝM MYŠLENKÁM</a:t>
          </a:r>
          <a:endParaRPr lang="cs-CZ" sz="2000" b="1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bg1">
                  <a:lumMod val="50000"/>
                </a:schemeClr>
              </a:solidFill>
            </a:rPr>
            <a:t>…</a:t>
          </a:r>
          <a:endParaRPr lang="cs-CZ" sz="16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1844863" y="1584175"/>
        <a:ext cx="6659374" cy="1440159"/>
      </dsp:txXfrm>
    </dsp:sp>
    <dsp:sp modelId="{7954E8E9-BC0A-44A3-B890-7E00FA51DC67}">
      <dsp:nvSpPr>
        <dsp:cNvPr id="0" name=""/>
        <dsp:cNvSpPr/>
      </dsp:nvSpPr>
      <dsp:spPr>
        <a:xfrm>
          <a:off x="144015" y="1728191"/>
          <a:ext cx="1700847" cy="115212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230599-FFD8-40CB-8074-1DE4256F1838}">
      <dsp:nvSpPr>
        <dsp:cNvPr id="0" name=""/>
        <dsp:cNvSpPr/>
      </dsp:nvSpPr>
      <dsp:spPr>
        <a:xfrm>
          <a:off x="0" y="3168351"/>
          <a:ext cx="8504238" cy="144015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 smtClean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ZVÝŠENÍ PRESTIŽE</a:t>
          </a:r>
          <a:endParaRPr lang="cs-CZ" sz="2000" b="1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bg1">
                  <a:lumMod val="50000"/>
                </a:schemeClr>
              </a:solidFill>
            </a:rPr>
            <a:t>…</a:t>
          </a:r>
          <a:endParaRPr lang="cs-CZ" sz="16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1844863" y="3168351"/>
        <a:ext cx="6659374" cy="1440159"/>
      </dsp:txXfrm>
    </dsp:sp>
    <dsp:sp modelId="{102F81C7-4E86-4641-811F-A39A0CB05A2C}">
      <dsp:nvSpPr>
        <dsp:cNvPr id="0" name=""/>
        <dsp:cNvSpPr/>
      </dsp:nvSpPr>
      <dsp:spPr>
        <a:xfrm>
          <a:off x="144015" y="3312367"/>
          <a:ext cx="1700847" cy="115212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9000" b="-49000"/>
          </a:stretch>
        </a:blip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C2081-DA1E-479E-B571-58455AD958CC}">
      <dsp:nvSpPr>
        <dsp:cNvPr id="0" name=""/>
        <dsp:cNvSpPr/>
      </dsp:nvSpPr>
      <dsp:spPr>
        <a:xfrm rot="5400000">
          <a:off x="3785218" y="56943"/>
          <a:ext cx="1729759" cy="1675569"/>
        </a:xfrm>
        <a:prstGeom prst="hexagon">
          <a:avLst>
            <a:gd name="adj" fmla="val 25000"/>
            <a:gd name="vf" fmla="val 115470"/>
          </a:avLst>
        </a:prstGeom>
        <a:solidFill>
          <a:schemeClr val="bg2">
            <a:lumMod val="75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Calibri" pitchFamily="34" charset="0"/>
              <a:cs typeface="Calibri" pitchFamily="34" charset="0"/>
            </a:rPr>
            <a:t>JASNÝ </a:t>
          </a:r>
          <a:r>
            <a:rPr lang="cs-CZ" sz="1400" kern="1200" dirty="0" smtClean="0">
              <a:latin typeface="Calibri" pitchFamily="34" charset="0"/>
              <a:cs typeface="Calibri" pitchFamily="34" charset="0"/>
            </a:rPr>
            <a:t>LEGISLATINÍ</a:t>
          </a:r>
          <a:r>
            <a:rPr lang="cs-CZ" sz="1600" kern="1200" dirty="0" smtClean="0">
              <a:latin typeface="Calibri" pitchFamily="34" charset="0"/>
              <a:cs typeface="Calibri" pitchFamily="34" charset="0"/>
            </a:rPr>
            <a:t> RÁMEC</a:t>
          </a:r>
          <a:endParaRPr lang="cs-CZ" sz="1600" kern="1200" dirty="0">
            <a:latin typeface="Calibri" pitchFamily="34" charset="0"/>
            <a:cs typeface="Calibri" pitchFamily="34" charset="0"/>
          </a:endParaRPr>
        </a:p>
      </dsp:txBody>
      <dsp:txXfrm rot="-5400000">
        <a:off x="4087200" y="313625"/>
        <a:ext cx="1125795" cy="1162205"/>
      </dsp:txXfrm>
    </dsp:sp>
    <dsp:sp modelId="{FFD4C7A8-D354-4AB7-BF4D-685E36B25C48}">
      <dsp:nvSpPr>
        <dsp:cNvPr id="0" name=""/>
        <dsp:cNvSpPr/>
      </dsp:nvSpPr>
      <dsp:spPr>
        <a:xfrm>
          <a:off x="5475018" y="358368"/>
          <a:ext cx="1995257" cy="1072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POUZE KVALITNÍ VZDĚLÁNÍ JE ZÁKLADEM VÝZKUMU</a:t>
          </a:r>
          <a:endParaRPr lang="cs-CZ" sz="16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5475018" y="358368"/>
        <a:ext cx="1995257" cy="1072718"/>
      </dsp:txXfrm>
    </dsp:sp>
    <dsp:sp modelId="{27A922C1-2D55-461E-95F3-158FF866CCBA}">
      <dsp:nvSpPr>
        <dsp:cNvPr id="0" name=""/>
        <dsp:cNvSpPr/>
      </dsp:nvSpPr>
      <dsp:spPr>
        <a:xfrm rot="5400000">
          <a:off x="2076287" y="67053"/>
          <a:ext cx="1787864" cy="1655348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2408212" y="287729"/>
        <a:ext cx="1124014" cy="1213996"/>
      </dsp:txXfrm>
    </dsp:sp>
    <dsp:sp modelId="{3B80E94E-7B87-44B3-A4DE-7D7B978AD03B}">
      <dsp:nvSpPr>
        <dsp:cNvPr id="0" name=""/>
        <dsp:cNvSpPr/>
      </dsp:nvSpPr>
      <dsp:spPr>
        <a:xfrm rot="5400000">
          <a:off x="2913008" y="1584212"/>
          <a:ext cx="1787864" cy="165611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>
              <a:latin typeface="Calibri" pitchFamily="34" charset="0"/>
              <a:cs typeface="Calibri" pitchFamily="34" charset="0"/>
            </a:rPr>
            <a:t>POTŘEBA </a:t>
          </a:r>
          <a:r>
            <a:rPr lang="cs-CZ" sz="1600" kern="1200" dirty="0" smtClean="0">
              <a:latin typeface="Calibri" pitchFamily="34" charset="0"/>
              <a:cs typeface="Calibri" pitchFamily="34" charset="0"/>
            </a:rPr>
            <a:t>JEDNOTNÉ VLÁDNÍ RADY </a:t>
          </a:r>
          <a:r>
            <a:rPr lang="cs-CZ" sz="1200" kern="1200" dirty="0" smtClean="0">
              <a:latin typeface="Calibri" pitchFamily="34" charset="0"/>
              <a:cs typeface="Calibri" pitchFamily="34" charset="0"/>
            </a:rPr>
            <a:t>PROSAZUJÍCÍ VĚDU A VÝZKUM</a:t>
          </a:r>
          <a:endParaRPr lang="cs-CZ" sz="1200" kern="1200" dirty="0">
            <a:latin typeface="Calibri" pitchFamily="34" charset="0"/>
            <a:cs typeface="Calibri" pitchFamily="34" charset="0"/>
          </a:endParaRPr>
        </a:p>
      </dsp:txBody>
      <dsp:txXfrm rot="-5400000">
        <a:off x="3244733" y="1805333"/>
        <a:ext cx="1124414" cy="1213868"/>
      </dsp:txXfrm>
    </dsp:sp>
    <dsp:sp modelId="{F6689730-D7B8-4192-AB16-CCDD712F3A3D}">
      <dsp:nvSpPr>
        <dsp:cNvPr id="0" name=""/>
        <dsp:cNvSpPr/>
      </dsp:nvSpPr>
      <dsp:spPr>
        <a:xfrm>
          <a:off x="1033962" y="1875908"/>
          <a:ext cx="1930893" cy="1072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POUZE KVALITNÍ VÝZKUM JE ZDROJEM INOVACÍ</a:t>
          </a:r>
          <a:endParaRPr lang="cs-CZ" sz="16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1033962" y="1875908"/>
        <a:ext cx="1930893" cy="1072718"/>
      </dsp:txXfrm>
    </dsp:sp>
    <dsp:sp modelId="{E35AA525-DA30-47D4-BC0A-729EACDD7C3B}">
      <dsp:nvSpPr>
        <dsp:cNvPr id="0" name=""/>
        <dsp:cNvSpPr/>
      </dsp:nvSpPr>
      <dsp:spPr>
        <a:xfrm rot="5400000">
          <a:off x="4592886" y="1574871"/>
          <a:ext cx="1787864" cy="1674791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4919727" y="1806890"/>
        <a:ext cx="1134181" cy="1210754"/>
      </dsp:txXfrm>
    </dsp:sp>
    <dsp:sp modelId="{FADAEDED-EE87-49CF-AD68-F175967030C9}">
      <dsp:nvSpPr>
        <dsp:cNvPr id="0" name=""/>
        <dsp:cNvSpPr/>
      </dsp:nvSpPr>
      <dsp:spPr>
        <a:xfrm rot="5400000">
          <a:off x="3756165" y="3092022"/>
          <a:ext cx="1787864" cy="16755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Calibri" pitchFamily="34" charset="0"/>
              <a:cs typeface="Calibri" pitchFamily="34" charset="0"/>
            </a:rPr>
            <a:t>EFEKTIVNÍ ADMINI-STRATIVA </a:t>
          </a:r>
          <a:r>
            <a:rPr lang="cs-CZ" sz="1400" kern="1200" dirty="0" smtClean="0">
              <a:latin typeface="Calibri" pitchFamily="34" charset="0"/>
              <a:cs typeface="Calibri" pitchFamily="34" charset="0"/>
            </a:rPr>
            <a:t>STÁTNÍ SPRÁVY</a:t>
          </a:r>
          <a:endParaRPr lang="cs-CZ" sz="1400" kern="1200" dirty="0">
            <a:latin typeface="Calibri" pitchFamily="34" charset="0"/>
            <a:cs typeface="Calibri" pitchFamily="34" charset="0"/>
          </a:endParaRPr>
        </a:p>
      </dsp:txBody>
      <dsp:txXfrm rot="-5400000">
        <a:off x="4082803" y="3324494"/>
        <a:ext cx="1134587" cy="1210626"/>
      </dsp:txXfrm>
    </dsp:sp>
    <dsp:sp modelId="{52D012A7-28C5-4BE5-8874-56DB8C6553A8}">
      <dsp:nvSpPr>
        <dsp:cNvPr id="0" name=""/>
        <dsp:cNvSpPr/>
      </dsp:nvSpPr>
      <dsp:spPr>
        <a:xfrm>
          <a:off x="5475018" y="3393447"/>
          <a:ext cx="1995257" cy="1072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ROZVOJ VZDĚLÁNÍ A MOTIVACE STUDENTŮ</a:t>
          </a:r>
          <a:endParaRPr lang="cs-CZ" sz="1600" kern="1200" dirty="0">
            <a:solidFill>
              <a:schemeClr val="bg2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5475018" y="3393447"/>
        <a:ext cx="1995257" cy="1072718"/>
      </dsp:txXfrm>
    </dsp:sp>
    <dsp:sp modelId="{79493B1D-C4EB-473F-B955-F30D7915943A}">
      <dsp:nvSpPr>
        <dsp:cNvPr id="0" name=""/>
        <dsp:cNvSpPr/>
      </dsp:nvSpPr>
      <dsp:spPr>
        <a:xfrm rot="5400000">
          <a:off x="2076287" y="3102132"/>
          <a:ext cx="1787864" cy="165534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2408212" y="3322808"/>
        <a:ext cx="1124014" cy="121399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54AA7-F659-4730-BA00-05E01B6A9E5B}">
      <dsp:nvSpPr>
        <dsp:cNvPr id="0" name=""/>
        <dsp:cNvSpPr/>
      </dsp:nvSpPr>
      <dsp:spPr>
        <a:xfrm>
          <a:off x="21017" y="170228"/>
          <a:ext cx="5394652" cy="4572944"/>
        </a:xfrm>
        <a:prstGeom prst="rect">
          <a:avLst/>
        </a:prstGeom>
        <a:noFill/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HODNOTOVÝ KONFLIKT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 dirty="0" smtClean="0">
            <a:solidFill>
              <a:srgbClr val="002060"/>
            </a:solidFill>
            <a:latin typeface="Calibri" pitchFamily="34" charset="0"/>
            <a:cs typeface="Calibri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OMEZENÝ PŘENOS INFORMACÍ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 dirty="0" smtClean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DUŠEVNÍ VLASTNICTVÍ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 dirty="0" smtClean="0">
            <a:solidFill>
              <a:srgbClr val="002060"/>
            </a:solidFill>
            <a:latin typeface="Calibri" pitchFamily="34" charset="0"/>
            <a:cs typeface="Calibri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GEOGRAFICKÁ VZDÁLENOST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 dirty="0" smtClean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NEDOSTATEČNÁ FLEXIBILITA VŠ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 dirty="0" smtClean="0">
            <a:solidFill>
              <a:srgbClr val="002060"/>
            </a:solidFill>
            <a:latin typeface="Calibri" pitchFamily="34" charset="0"/>
            <a:cs typeface="Calibri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NEPOCHOPENÍ ZPŮSOBU FUNGOVÁNÍ VŠ ZE STRANY APLIKAČNÍ SFÉRY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 dirty="0" smtClean="0">
            <a:solidFill>
              <a:srgbClr val="C00000"/>
            </a:solidFill>
            <a:latin typeface="Calibri" pitchFamily="34" charset="0"/>
            <a:cs typeface="Calibri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rPr>
            <a:t>JINÁ ČASOVÁ MĚŘÍTKA</a:t>
          </a:r>
          <a:endParaRPr lang="cs-CZ" sz="2000" kern="1200" dirty="0">
            <a:solidFill>
              <a:schemeClr val="bg1">
                <a:lumMod val="50000"/>
              </a:schemeClr>
            </a:solidFill>
            <a:latin typeface="Calibri" pitchFamily="34" charset="0"/>
            <a:cs typeface="Calibri" pitchFamily="34" charset="0"/>
          </a:endParaRPr>
        </a:p>
      </dsp:txBody>
      <dsp:txXfrm>
        <a:off x="21017" y="170228"/>
        <a:ext cx="5394652" cy="4572944"/>
      </dsp:txXfrm>
    </dsp:sp>
    <dsp:sp modelId="{CAF24A4B-2C9C-41DB-AC27-BA71F2B6EA2C}">
      <dsp:nvSpPr>
        <dsp:cNvPr id="0" name=""/>
        <dsp:cNvSpPr/>
      </dsp:nvSpPr>
      <dsp:spPr>
        <a:xfrm>
          <a:off x="597211" y="2330914"/>
          <a:ext cx="154340" cy="154340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85323-2DC3-4FA7-BA87-84FA75FABE46}">
      <dsp:nvSpPr>
        <dsp:cNvPr id="0" name=""/>
        <dsp:cNvSpPr/>
      </dsp:nvSpPr>
      <dsp:spPr>
        <a:xfrm>
          <a:off x="165073" y="1538661"/>
          <a:ext cx="154340" cy="154340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87787-2139-44F7-9014-9D751EAC20B4}">
      <dsp:nvSpPr>
        <dsp:cNvPr id="0" name=""/>
        <dsp:cNvSpPr/>
      </dsp:nvSpPr>
      <dsp:spPr>
        <a:xfrm>
          <a:off x="2541830" y="170228"/>
          <a:ext cx="242534" cy="242534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49456-C69B-4022-8C2C-A2423371BA63}">
      <dsp:nvSpPr>
        <dsp:cNvPr id="0" name=""/>
        <dsp:cNvSpPr/>
      </dsp:nvSpPr>
      <dsp:spPr>
        <a:xfrm>
          <a:off x="597211" y="890455"/>
          <a:ext cx="154340" cy="154340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E4B12-004B-4D7E-867E-5C771CDFF7B6}">
      <dsp:nvSpPr>
        <dsp:cNvPr id="0" name=""/>
        <dsp:cNvSpPr/>
      </dsp:nvSpPr>
      <dsp:spPr>
        <a:xfrm>
          <a:off x="4126333" y="602363"/>
          <a:ext cx="154340" cy="154340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297557-D098-45F6-BD64-194C3B5F3D02}">
      <dsp:nvSpPr>
        <dsp:cNvPr id="0" name=""/>
        <dsp:cNvSpPr/>
      </dsp:nvSpPr>
      <dsp:spPr>
        <a:xfrm>
          <a:off x="4630493" y="1538661"/>
          <a:ext cx="154340" cy="154340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9A7A01-ACAC-41A6-8730-AF0557B11836}">
      <dsp:nvSpPr>
        <dsp:cNvPr id="0" name=""/>
        <dsp:cNvSpPr/>
      </dsp:nvSpPr>
      <dsp:spPr>
        <a:xfrm>
          <a:off x="3838242" y="242248"/>
          <a:ext cx="242534" cy="242534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AAFAD-4C3D-4C0C-A03F-E25566857900}">
      <dsp:nvSpPr>
        <dsp:cNvPr id="0" name=""/>
        <dsp:cNvSpPr/>
      </dsp:nvSpPr>
      <dsp:spPr>
        <a:xfrm>
          <a:off x="4126333" y="1826754"/>
          <a:ext cx="154340" cy="154340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787943-24DC-4C19-A21D-D710F0031C6A}">
      <dsp:nvSpPr>
        <dsp:cNvPr id="0" name=""/>
        <dsp:cNvSpPr/>
      </dsp:nvSpPr>
      <dsp:spPr>
        <a:xfrm>
          <a:off x="4054310" y="3699348"/>
          <a:ext cx="154340" cy="154340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0FAE3-B35E-4780-908D-1BF94460FCA0}">
      <dsp:nvSpPr>
        <dsp:cNvPr id="0" name=""/>
        <dsp:cNvSpPr/>
      </dsp:nvSpPr>
      <dsp:spPr>
        <a:xfrm>
          <a:off x="813279" y="314272"/>
          <a:ext cx="396875" cy="396875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C0E854-CFCB-4BEA-8CC3-CF520F624BFF}">
      <dsp:nvSpPr>
        <dsp:cNvPr id="0" name=""/>
        <dsp:cNvSpPr/>
      </dsp:nvSpPr>
      <dsp:spPr>
        <a:xfrm>
          <a:off x="1101371" y="3771371"/>
          <a:ext cx="154340" cy="154340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4105D-4120-48DE-8E2F-BA6AE290FC5B}">
      <dsp:nvSpPr>
        <dsp:cNvPr id="0" name=""/>
        <dsp:cNvSpPr/>
      </dsp:nvSpPr>
      <dsp:spPr>
        <a:xfrm>
          <a:off x="309119" y="3699349"/>
          <a:ext cx="242534" cy="242534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B9D24-06E2-4C1A-BEB0-20FBD2C99EB1}">
      <dsp:nvSpPr>
        <dsp:cNvPr id="0" name=""/>
        <dsp:cNvSpPr/>
      </dsp:nvSpPr>
      <dsp:spPr>
        <a:xfrm>
          <a:off x="1173395" y="4419579"/>
          <a:ext cx="352777" cy="35277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75D10-C583-4FD5-BD17-ED9B5CAF5BD4}">
      <dsp:nvSpPr>
        <dsp:cNvPr id="0" name=""/>
        <dsp:cNvSpPr/>
      </dsp:nvSpPr>
      <dsp:spPr>
        <a:xfrm>
          <a:off x="3622173" y="4347554"/>
          <a:ext cx="154340" cy="154340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FC2A5-151F-4F4B-891B-170B8A4A58F9}">
      <dsp:nvSpPr>
        <dsp:cNvPr id="0" name=""/>
        <dsp:cNvSpPr/>
      </dsp:nvSpPr>
      <dsp:spPr>
        <a:xfrm>
          <a:off x="1029347" y="1754731"/>
          <a:ext cx="242534" cy="242534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0452C-86C8-4FC4-A0B1-CB3C7E72FBC5}">
      <dsp:nvSpPr>
        <dsp:cNvPr id="0" name=""/>
        <dsp:cNvSpPr/>
      </dsp:nvSpPr>
      <dsp:spPr>
        <a:xfrm>
          <a:off x="2973966" y="3843394"/>
          <a:ext cx="154340" cy="154340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81663-FB75-4102-A28E-32579BDB83E4}">
      <dsp:nvSpPr>
        <dsp:cNvPr id="0" name=""/>
        <dsp:cNvSpPr/>
      </dsp:nvSpPr>
      <dsp:spPr>
        <a:xfrm>
          <a:off x="4630494" y="3699348"/>
          <a:ext cx="352777" cy="35277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F63CF8-2E73-4048-B6E7-3564D6F9006F}">
      <dsp:nvSpPr>
        <dsp:cNvPr id="0" name=""/>
        <dsp:cNvSpPr/>
      </dsp:nvSpPr>
      <dsp:spPr>
        <a:xfrm>
          <a:off x="4342401" y="2330915"/>
          <a:ext cx="242534" cy="242534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1B176-4055-446F-8895-906F37B6C84C}">
      <dsp:nvSpPr>
        <dsp:cNvPr id="0" name=""/>
        <dsp:cNvSpPr/>
      </dsp:nvSpPr>
      <dsp:spPr>
        <a:xfrm>
          <a:off x="5398595" y="464359"/>
          <a:ext cx="712290" cy="1359839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68DC7-4A43-47CE-92EA-E1947434C0A9}">
      <dsp:nvSpPr>
        <dsp:cNvPr id="0" name=""/>
        <dsp:cNvSpPr/>
      </dsp:nvSpPr>
      <dsp:spPr>
        <a:xfrm>
          <a:off x="5981378" y="464359"/>
          <a:ext cx="712290" cy="1359839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A0A9AA-9ED7-4D00-8F0E-E1097509E23E}">
      <dsp:nvSpPr>
        <dsp:cNvPr id="0" name=""/>
        <dsp:cNvSpPr/>
      </dsp:nvSpPr>
      <dsp:spPr>
        <a:xfrm>
          <a:off x="6771372" y="351979"/>
          <a:ext cx="1651217" cy="1651217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11429" cap="flat" cmpd="sng" algn="ctr">
          <a:noFill/>
          <a:prstDash val="sysDash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Calibri" pitchFamily="34" charset="0"/>
              <a:cs typeface="Calibri" pitchFamily="34" charset="0"/>
            </a:rPr>
            <a:t>PŘEKÁŽKY </a:t>
          </a:r>
          <a:r>
            <a:rPr lang="cs-CZ" sz="1700" kern="1200" dirty="0" smtClean="0">
              <a:latin typeface="Calibri" pitchFamily="34" charset="0"/>
              <a:cs typeface="Calibri" pitchFamily="34" charset="0"/>
            </a:rPr>
            <a:t>SPOLUPRÁCE</a:t>
          </a:r>
          <a:endParaRPr lang="cs-CZ" sz="1700" kern="1200" dirty="0">
            <a:latin typeface="Calibri" pitchFamily="34" charset="0"/>
            <a:cs typeface="Calibri" pitchFamily="34" charset="0"/>
          </a:endParaRPr>
        </a:p>
      </dsp:txBody>
      <dsp:txXfrm>
        <a:off x="7013187" y="593794"/>
        <a:ext cx="1167587" cy="1167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0A0CF-1C89-4593-9901-ECD5D565A1C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E1E1B-4179-42B7-8BCD-267805B468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33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135997F-1730-4478-B522-4305F17FFF22}" type="datetimeFigureOut">
              <a:rPr lang="cs-CZ" smtClean="0"/>
              <a:t>16.4.2015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7B4683-0A15-4CB6-B758-27EF55149C45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olupraceroku.cz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221088"/>
            <a:ext cx="6696744" cy="1224136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Iva Burešová, psychologický ústav FF MU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SPOLUPRÁCE S APLIKAČNÍ SFÉROU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3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VYBRANÉ PŘEKÁŽKY SPOLUPRÁCE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59084286"/>
              </p:ext>
            </p:extLst>
          </p:nvPr>
        </p:nvGraphicFramePr>
        <p:xfrm>
          <a:off x="301625" y="1527174"/>
          <a:ext cx="8504238" cy="485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02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9B9D24-06E2-4C1A-BEB0-20FBD2C99E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C9B9D24-06E2-4C1A-BEB0-20FBD2C99E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7FC2A5-151F-4F4B-891B-170B8A4A5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F57FC2A5-151F-4F4B-891B-170B8A4A58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875D10-C583-4FD5-BD17-ED9B5CAF5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EA875D10-C583-4FD5-BD17-ED9B5CAF5B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749456-C69B-4022-8C2C-A2423371B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F1749456-C69B-4022-8C2C-A2423371BA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F24A4B-2C9C-41DB-AC27-BA71F2B6E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CAF24A4B-2C9C-41DB-AC27-BA71F2B6EA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1AAFAD-4C3D-4C0C-A03F-E255668579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E21AAFAD-4C3D-4C0C-A03F-E255668579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F63CF8-2E73-4048-B6E7-3564D6F900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0EF63CF8-2E73-4048-B6E7-3564D6F900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487787-2139-44F7-9014-9D751EAC20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0B487787-2139-44F7-9014-9D751EAC20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7E4B12-004B-4D7E-867E-5C771CDFF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527E4B12-004B-4D7E-867E-5C771CDFF7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D81663-FB75-4102-A28E-32579BDB83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9BD81663-FB75-4102-A28E-32579BDB83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F0FAE3-B35E-4780-908D-1BF94460FC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68F0FAE3-B35E-4780-908D-1BF94460FC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585323-2DC3-4FA7-BA87-84FA75FABE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A4585323-2DC3-4FA7-BA87-84FA75FABE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787943-24DC-4C19-A21D-D710F0031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B9787943-24DC-4C19-A21D-D710F0031C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54105D-4120-48DE-8E2F-BA6AE290FC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6354105D-4120-48DE-8E2F-BA6AE290FC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9A7A01-ACAC-41A6-8730-AF0557B118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609A7A01-ACAC-41A6-8730-AF0557B118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297557-D098-45F6-BD64-194C3B5F3D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CA297557-D098-45F6-BD64-194C3B5F3D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10452C-86C8-4FC4-A0B1-CB3C7E72FB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C910452C-86C8-4FC4-A0B1-CB3C7E72FB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C0E854-CFCB-4BEA-8CC3-CF520F624B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graphicEl>
                                              <a:dgm id="{7CC0E854-CFCB-4BEA-8CC3-CF520F624B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554AA7-F659-4730-BA00-05E01B6A9E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graphicEl>
                                              <a:dgm id="{E3554AA7-F659-4730-BA00-05E01B6A9E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668DC7-4A43-47CE-92EA-E1947434C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graphicEl>
                                              <a:dgm id="{07668DC7-4A43-47CE-92EA-E1947434C0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21B176-4055-446F-8895-906F37B6C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graphicEl>
                                              <a:dgm id="{7B21B176-4055-446F-8895-906F37B6C8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A0A9AA-9ED7-4D00-8F0E-E1097509E2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graphicEl>
                                              <a:dgm id="{FBA0A9AA-9ED7-4D00-8F0E-E1097509E2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MODELY TRANSFERU VĚDOMOSTÍ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3505524"/>
              </p:ext>
            </p:extLst>
          </p:nvPr>
        </p:nvGraphicFramePr>
        <p:xfrm>
          <a:off x="301625" y="1628800"/>
          <a:ext cx="8504238" cy="4680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188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B2B087-6933-477C-8AF8-D17C13BA2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FB2B087-6933-477C-8AF8-D17C13BA2C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3D3947-A1ED-4BF1-89E1-12247227D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993D3947-A1ED-4BF1-89E1-12247227D1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A6C9D6-1C4E-4691-ACA5-3B73256E2C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94A6C9D6-1C4E-4691-ACA5-3B73256E2C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3B3824-BB3D-4338-A032-5C9C943419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F83B3824-BB3D-4338-A032-5C9C943419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B48829-87DD-4B1A-834A-376D15381C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21B48829-87DD-4B1A-834A-376D15381C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795382-5D6B-4158-9FAA-CC49F2F95A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4795382-5D6B-4158-9FAA-CC49F2F95A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F15FE4-97A0-4506-9ACB-958E7702D4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FEF15FE4-97A0-4506-9ACB-958E7702D4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ROLE STÁTU VE SPOLUPRÁCI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ZÁSADNÍ ROLI V POSÍLENÍ SPOLUPRÁCE MEZI VŠ A VÝZKUMNÝMI INSTITUCEMI HRAJE STÁT</a:t>
            </a:r>
          </a:p>
          <a:p>
            <a:endParaRPr lang="cs-CZ" dirty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„Higer education should serve the economy more effectively and to have closer links with industry and commerce, and to promote enterprise.“ GB, 1987  </a:t>
            </a:r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86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SOUČASNÝ KONTEXT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15468425"/>
              </p:ext>
            </p:extLst>
          </p:nvPr>
        </p:nvGraphicFramePr>
        <p:xfrm>
          <a:off x="301625" y="980728"/>
          <a:ext cx="8504238" cy="5118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23528" y="5877272"/>
            <a:ext cx="8568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UDRŽITELNÁ </a:t>
            </a:r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KONKURENCESCHOPNOST ČESKÉ VĚDY???</a:t>
            </a:r>
            <a:endParaRPr lang="cs-CZ" sz="20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97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2348880"/>
            <a:ext cx="8503920" cy="4032448"/>
          </a:xfrm>
        </p:spPr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80 % INOVACÍ VZNIKÁ V DODAVATELSKÝCH ŘETĚZCÍCH</a:t>
            </a:r>
          </a:p>
          <a:p>
            <a:endParaRPr lang="cs-CZ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20 % INOVACÍ MÁ SOUVISLOST S VŠ</a:t>
            </a:r>
          </a:p>
          <a:p>
            <a:endParaRPr lang="cs-CZ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ÚZKÁ SPOLUPRÁCE S APLIKAČNÍ SFÉROU VYŽADUJE: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ZMĚNU MYŠLENÍ 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OSOBNÍ ZODPOVĚDNOST</a:t>
            </a:r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22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43204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STÍRÁ SE HRANICE MEZI ZÁKLADNÍM A APLIKOVANÝM VÝZKUMEM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 MNOHA OBORECH JE VÝZKUM VYTLAČEN Z VŠ 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(CHEMIE, FARMACIE, ELEKTROTECHNIKA, BIOTECHNOLOGIE…)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VE VYBRANÝCH OBLASTECH JE PRŮMYSL NAPŘED JAK V APLIKOVANÉM, TAK V ZÁKLADNÍM VÝZKUMU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86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2204864"/>
            <a:ext cx="8503920" cy="4104456"/>
          </a:xfrm>
        </p:spPr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PRŮMYSL JE HLAVNÍM MOTOREM INOVACÍ – UNIVERZITY HRAJÍ OKRAJOVOU ROLI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ZÁKLADNÍM POSLÁNÍM VŠ JE PRÁCE S TALENTY</a:t>
            </a:r>
          </a:p>
          <a:p>
            <a:endParaRPr lang="cs-CZ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VELMI MÁLO VÝSLEDKŮ AKADEMICKÉHO VÝZKUMU KONČÍ ÚSPĚŠNOU REALIZACÍ</a:t>
            </a:r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57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NEJSLABŠÍ MÍSTO VŠ A VÝZKUMNÝCH ÚSTAVŮ?</a:t>
            </a:r>
            <a:endParaRPr lang="cs-CZ" sz="32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9910136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289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09A06D-701D-4191-90CF-4CCD53194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1809A06D-701D-4191-90CF-4CCD53194E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7A6746-2F40-4754-A9EC-F2F8604C8B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967A6746-2F40-4754-A9EC-F2F8604C8B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378D18-01AC-46A5-9FD9-72F68BD051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55378D18-01AC-46A5-9FD9-72F68BD051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630F358-EED2-4E22-BA1A-C63148F4D9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E630F358-EED2-4E22-BA1A-C63148F4D9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372BE5-C07D-4572-B786-4E99F4C7A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17372BE5-C07D-4572-B786-4E99F4C7A6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D6DFDDB-CB9C-4CF1-943E-4BA4722B3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graphicEl>
                                              <a:dgm id="{AD6DFDDB-CB9C-4CF1-943E-4BA4722B3B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640173-25BF-4E2A-91E5-FD199F79FF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graphicEl>
                                              <a:dgm id="{FE640173-25BF-4E2A-91E5-FD199F79FF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EC752B-A3B1-4249-B3CA-E9D37A015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8EC752B-A3B1-4249-B3CA-E9D37A0151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CD521D-D67E-47CB-B69D-3676057DDF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graphicEl>
                                              <a:dgm id="{E7CD521D-D67E-47CB-B69D-3676057DDF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C20126-1CC1-4AD5-B4EB-827595848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graphicEl>
                                              <a:dgm id="{9CC20126-1CC1-4AD5-B4EB-8275958480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3D4DA5-16F0-4971-9AD0-2BBC04C9E8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graphicEl>
                                              <a:dgm id="{6A3D4DA5-16F0-4971-9AD0-2BBC04C9E8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8D9F73-D40F-4E37-ACC6-B734AEF265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graphicEl>
                                              <a:dgm id="{A98D9F73-D40F-4E37-ACC6-B734AEF265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F8AAAF-154B-4FA8-AB98-6681A29AFB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graphicEl>
                                              <a:dgm id="{9AF8AAAF-154B-4FA8-AB98-6681A29AFB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ÚKOLY MARKETINGU VĚDY A VÝZKUMU: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33418442"/>
              </p:ext>
            </p:extLst>
          </p:nvPr>
        </p:nvGraphicFramePr>
        <p:xfrm>
          <a:off x="395536" y="1772816"/>
          <a:ext cx="850423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930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5844C1-79FA-471C-87C7-B2D3228420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05844C1-79FA-471C-87C7-B2D3228420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E51F82-5D9E-474D-A812-BE5B3BDA58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9E51F82-5D9E-474D-A812-BE5B3BDA58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87EC3F-476B-4B8E-9E4D-445521826A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8687EC3F-476B-4B8E-9E4D-445521826A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5F073D-D20A-42A0-9B47-3780228F02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F85F073D-D20A-42A0-9B47-3780228F02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FFBA10-EDA6-44B2-BAB8-9CA48A3063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4AFFBA10-EDA6-44B2-BAB8-9CA48A3063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9296E9-EE6B-4058-9DFE-12DB890265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BF9296E9-EE6B-4058-9DFE-12DB890265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KTERÉ OSOBNOSTI ČESKÉ VaV ZNÁTE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KTERÉ OBJEVY ČESKÉ VaV ZNÁTE?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ZNÁTE VÝSLEDKY VĚDECKÉ ČINNOSTI VAŠEHO ÚSTAVU?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CHCETE PRACOVAT VE VĚDĚ A VÝZKUMU? PROČ ANO, PROČ NE?</a:t>
            </a:r>
            <a:endParaRPr lang="cs-CZ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0" y="764704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675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ZÁKLADNÍ SCHÉMA SPOLUPRÁCE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5677049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089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REALITA ?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2348880"/>
            <a:ext cx="8503920" cy="375016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MARKETING VaV V PODSTATĚ NEEXISTUJE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VÝZKUMNÍCI JEJ POVAŽUJÍ ZA ZBYTEČNOU ČINNOST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VÝSLEDKY TOHOTO STAVU JSOU CELOSPOLEČENSKY TRISTNÍ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3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573"/>
            <a:ext cx="8534400" cy="758952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MARKETING VaV - SCHÉMA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01647099"/>
              </p:ext>
            </p:extLst>
          </p:nvPr>
        </p:nvGraphicFramePr>
        <p:xfrm>
          <a:off x="0" y="1025352"/>
          <a:ext cx="91440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755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ÚROVEŇ ČESKÉHO MARKETINGU VaV?</a:t>
            </a:r>
            <a:endParaRPr lang="cs-CZ" sz="32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39248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NEEXISTUJE TÉMĚŘ ŽÁDNÉ POVĚDOMÍ O TÉTO ČINOSTI A JEJÍ POTŘEBNOSTI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DÍKY NEEXISTENCI POPTÁVKY JSOU ŠPIČKOVÍ ODBORNÍCI V OBLASTI „NEVIDITELNÍ“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EXTRÉMNĚ NÍZKÁ PRESTIŽ VaV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NEEXISTUJE ZNALOST VAZBY: ÚSPĚŠNÝ MARKETING = DOSTATEK ZDROJŮ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IZOLOVANOST ČESKÉ VaV </a:t>
            </a:r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27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HROZBY PRO VaV PŘI NEZVLÁDNUTÉM MARKETINGU</a:t>
            </a:r>
            <a:endParaRPr lang="cs-CZ" sz="28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KRÁTKODOBÝ HORIZONT: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spolupráce VŠ a AV s praxí</a:t>
            </a:r>
          </a:p>
          <a:p>
            <a:endParaRPr lang="cs-CZ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STŘEDNĚDOBÝ HORIZONT: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využití kapacit</a:t>
            </a:r>
          </a:p>
          <a:p>
            <a:endParaRPr lang="cs-CZ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DLOUHODOBÝ HORIZONT: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nedostatek motivovaných talentů</a:t>
            </a:r>
          </a:p>
          <a:p>
            <a:endParaRPr lang="cs-CZ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MARKETING VaV V MEZINÁRODNÍM KONTEXTU: prosazení české VaV v rámci EU a globálním kontextu</a:t>
            </a:r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07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LIŠÍ SE MARKETING VaV OD KLASICKÉHO MARKETINGU?</a:t>
            </a:r>
            <a:endParaRPr lang="cs-CZ" sz="28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2060848"/>
            <a:ext cx="8503920" cy="40382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PRINCIPY JSOU ZCELA IDENTICKÉ</a:t>
            </a:r>
          </a:p>
          <a:p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ODLIŠNÁ JE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NEZBYTNOST POROZUMĚT PROCESŮM A VÝSLEDKŮM VaV A DOKÁZAT JE „PŘELOŽIT“ DO ŘEČI LAIKŮ</a:t>
            </a:r>
            <a:endParaRPr lang="cs-CZ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MOŽNOSTI REALIZACE MARKETINGU VaV:</a:t>
            </a:r>
            <a:endParaRPr lang="cs-CZ" sz="32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2132856"/>
            <a:ext cx="8503920" cy="396619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1) INTERNĚ: </a:t>
            </a:r>
          </a:p>
          <a:p>
            <a:r>
              <a:rPr lang="cs-CZ" sz="24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OSOBNOSTI VaV OCHOTNÉ KOMUNIKOVAT S MÉDII</a:t>
            </a:r>
          </a:p>
          <a:p>
            <a:r>
              <a:rPr lang="cs-CZ" sz="24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FINANČNÍ ZDROJE</a:t>
            </a:r>
          </a:p>
          <a:p>
            <a:endParaRPr lang="cs-CZ" sz="2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cs-CZ" sz="2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2) EXTERNĚ:</a:t>
            </a:r>
          </a:p>
          <a:p>
            <a:r>
              <a:rPr lang="cs-CZ" sz="24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EXPERTI SE ZKUŠENOSTÍ S MARKETINGEM VaV</a:t>
            </a:r>
            <a:endParaRPr lang="cs-CZ" sz="24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8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VYBRANÉ AKTIVITY PODPORUJÍCÍ SPOLUPRÁCI</a:t>
            </a:r>
            <a:endParaRPr lang="cs-CZ" sz="24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2420888"/>
            <a:ext cx="8503920" cy="3678160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PROGRAMY EU </a:t>
            </a:r>
          </a:p>
          <a:p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STRUKTURÁLNÍ FONDY OPVK </a:t>
            </a:r>
          </a:p>
          <a:p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INDIVIDUÁLNÍ NÁRODNÍ PROJEKTY </a:t>
            </a:r>
          </a:p>
          <a:p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TAČR</a:t>
            </a:r>
          </a:p>
          <a:p>
            <a:endParaRPr lang="cs-CZ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  <a:hlinkClick r:id="rId2"/>
              </a:rPr>
              <a:t>WWW.SPOLUPRACEROKU.CZ</a:t>
            </a:r>
            <a:endParaRPr lang="cs-CZ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WEB MINISTERSTVA ŠKOLSTVÍ – STAV VÝZKUMU A VÝVOJE V ČR</a:t>
            </a:r>
            <a:endParaRPr lang="cs-CZ" sz="20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75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91680" y="260648"/>
            <a:ext cx="5688631" cy="5832648"/>
          </a:xfr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indent="0" algn="ctr">
              <a:buNone/>
            </a:pPr>
            <a:endParaRPr lang="cs-CZ" b="1" dirty="0" smtClean="0">
              <a:ln/>
              <a:solidFill>
                <a:schemeClr val="accent3"/>
              </a:solidFill>
            </a:endParaRPr>
          </a:p>
          <a:p>
            <a:pPr marL="0" indent="0" algn="ctr">
              <a:buNone/>
            </a:pPr>
            <a:endParaRPr lang="cs-CZ" b="1" dirty="0">
              <a:ln/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cs-CZ" sz="4000" b="1" dirty="0" smtClean="0">
                <a:ln/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KDO ?  </a:t>
            </a:r>
          </a:p>
          <a:p>
            <a:pPr marL="0" indent="0" algn="ctr">
              <a:buNone/>
            </a:pPr>
            <a:r>
              <a:rPr lang="cs-CZ" sz="4000" b="1" dirty="0" smtClean="0">
                <a:ln/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4000" b="1" dirty="0" smtClean="0">
                <a:ln/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KDYŽ NE VY…</a:t>
            </a:r>
          </a:p>
          <a:p>
            <a:pPr marL="0" indent="0" algn="ctr">
              <a:buNone/>
            </a:pPr>
            <a:r>
              <a:rPr lang="cs-CZ" sz="4000" b="1" dirty="0" smtClean="0">
                <a:ln/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KDY?  </a:t>
            </a:r>
          </a:p>
          <a:p>
            <a:pPr marL="0" indent="0" algn="ctr">
              <a:buNone/>
            </a:pPr>
            <a:r>
              <a:rPr lang="cs-CZ" sz="4000" b="1" dirty="0" smtClean="0">
                <a:ln/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4000" b="1" dirty="0" smtClean="0">
                <a:ln/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KDYŽ NE TEĎ…</a:t>
            </a:r>
          </a:p>
          <a:p>
            <a:pPr marL="0" indent="0" algn="ctr">
              <a:buNone/>
            </a:pPr>
            <a:endParaRPr lang="cs-CZ" sz="5400" b="1" dirty="0" smtClean="0">
              <a:ln/>
              <a:solidFill>
                <a:schemeClr val="accent3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cs-CZ" sz="5400" b="1" dirty="0">
              <a:ln/>
              <a:solidFill>
                <a:schemeClr val="accent3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 descr="C:\Users\Iva Burešová\Desktop\logo PSú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931" y="4581128"/>
            <a:ext cx="959752" cy="95975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48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KATEGORIZACE SPOLUPRÁCE – KONCEPT A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413196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Zdroj: HEFCE, 1998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62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96BD8E-CF07-4D10-9F46-6793EB2A8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540C40-AEF3-43A8-9B11-981E2AF15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945130-2D51-4CDA-9765-59CD1C3300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39D0EE-1759-414F-B2E5-D92C17A65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4E3E16-4E7D-45FB-96B4-E62115D24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4DEFF7-6C49-4F08-8035-A942A2BE37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E92625-EA87-4BC3-937E-25A18B292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D946DF-C9FE-41D6-B4AF-13C48D231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73AC96-29E3-40E8-9CD3-D51584C8B5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E51675-9922-4176-A32D-6720266B3D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KATEGORIZACE SPOLUPRÁCE – KONCEPT B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17113131"/>
              </p:ext>
            </p:extLst>
          </p:nvPr>
        </p:nvGraphicFramePr>
        <p:xfrm>
          <a:off x="301625" y="1700808"/>
          <a:ext cx="850423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Charles, Howels, 1992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2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F800DF-4C93-4395-9EF2-702A813519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DF800DF-4C93-4395-9EF2-702A813519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47FFD5-E549-47B5-BA02-CE3717BE5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B47FFD5-E549-47B5-BA02-CE3717BE5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111C4B-57C0-4517-BA81-F06D7B0C2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3111C4B-57C0-4517-BA81-F06D7B0C24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0994C3-B884-464A-B670-156F54D6E0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0F0994C3-B884-464A-B670-156F54D6E0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D66A0A-CD41-45F8-AB9B-76A247A54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ED66A0A-CD41-45F8-AB9B-76A247A54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15721A-7E3F-4F11-A7C6-6F0777F541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B15721A-7E3F-4F11-A7C6-6F0777F541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81FD3D-9E21-479B-B80B-BDCC1EDB19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F881FD3D-9E21-479B-B80B-BDCC1EDB19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631683-C16B-401C-9419-7975F054FB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E1631683-C16B-401C-9419-7975F054FB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507D99-6596-4BD0-AED1-0F018B251E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A7507D99-6596-4BD0-AED1-0F018B251E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PŘÍNOS SPOLUPRÁCE PRO VYSOKÉ ŠKOLY A</a:t>
            </a:r>
            <a:br>
              <a:rPr lang="cs-CZ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cs-CZ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VĚDECKÉ INSTITUCE</a:t>
            </a:r>
            <a:endParaRPr lang="cs-CZ" sz="28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53310490"/>
              </p:ext>
            </p:extLst>
          </p:nvPr>
        </p:nvGraphicFramePr>
        <p:xfrm>
          <a:off x="323528" y="1700808"/>
          <a:ext cx="8504238" cy="46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912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670B61-99D1-4E4B-9856-D7588A92C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0670B61-99D1-4E4B-9856-D7588A92C6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6172B4-6A42-4651-ADA5-3531574E4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1C6172B4-6A42-4651-ADA5-3531574E46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C2F3F0-B382-4CA2-A68F-961BD563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A2C2F3F0-B382-4CA2-A68F-961BD563A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CFAABB-AC7D-4D22-BFC0-62E0F696B3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CCCFAABB-AC7D-4D22-BFC0-62E0F696B3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6AF217-71DF-4ADB-9248-9D955F09DD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AE6AF217-71DF-4ADB-9248-9D955F09DD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E4A6EF-B79B-472A-BD9E-DAAE82C38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D4E4A6EF-B79B-472A-BD9E-DAAE82C388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061A1E-E0DF-4BF3-81E8-A47C448F17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D1061A1E-E0DF-4BF3-81E8-A47C448F17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12329921"/>
              </p:ext>
            </p:extLst>
          </p:nvPr>
        </p:nvGraphicFramePr>
        <p:xfrm>
          <a:off x="301625" y="1628800"/>
          <a:ext cx="8504238" cy="4752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56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670B61-99D1-4E4B-9856-D7588A92C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0670B61-99D1-4E4B-9856-D7588A92C6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6172B4-6A42-4651-ADA5-3531574E4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1C6172B4-6A42-4651-ADA5-3531574E46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C2F3F0-B382-4CA2-A68F-961BD563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A2C2F3F0-B382-4CA2-A68F-961BD563A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CFAABB-AC7D-4D22-BFC0-62E0F696B3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CCCFAABB-AC7D-4D22-BFC0-62E0F696B3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6AF217-71DF-4ADB-9248-9D955F09DD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AE6AF217-71DF-4ADB-9248-9D955F09DD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E4A6EF-B79B-472A-BD9E-DAAE82C38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D4E4A6EF-B79B-472A-BD9E-DAAE82C388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061A1E-E0DF-4BF3-81E8-A47C448F17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D1061A1E-E0DF-4BF3-81E8-A47C448F17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07602663"/>
              </p:ext>
            </p:extLst>
          </p:nvPr>
        </p:nvGraphicFramePr>
        <p:xfrm>
          <a:off x="301625" y="1628800"/>
          <a:ext cx="8504238" cy="4752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816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670B61-99D1-4E4B-9856-D7588A92C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0670B61-99D1-4E4B-9856-D7588A92C6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6172B4-6A42-4651-ADA5-3531574E4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1C6172B4-6A42-4651-ADA5-3531574E46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C2F3F0-B382-4CA2-A68F-961BD563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A2C2F3F0-B382-4CA2-A68F-961BD563A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CFAABB-AC7D-4D22-BFC0-62E0F696B3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CCCFAABB-AC7D-4D22-BFC0-62E0F696B3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6AF217-71DF-4ADB-9248-9D955F09DD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AE6AF217-71DF-4ADB-9248-9D955F09DD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E4A6EF-B79B-472A-BD9E-DAAE82C38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D4E4A6EF-B79B-472A-BD9E-DAAE82C388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061A1E-E0DF-4BF3-81E8-A47C448F17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D1061A1E-E0DF-4BF3-81E8-A47C448F17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PŘÍNOS PRO APLIKAČNÍ SFÉRU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90950301"/>
              </p:ext>
            </p:extLst>
          </p:nvPr>
        </p:nvGraphicFramePr>
        <p:xfrm>
          <a:off x="301625" y="1700809"/>
          <a:ext cx="850423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01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3F1382-610B-40B6-B2FA-E7091F4203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A3F1382-610B-40B6-B2FA-E7091F4203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23BD6E-7937-45BB-9913-ABC96B10B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1823BD6E-7937-45BB-9913-ABC96B10BF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54E8E9-BC0A-44A3-B890-7E00FA51DC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7954E8E9-BC0A-44A3-B890-7E00FA51DC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E201B5-ADD2-4313-A616-1A53496708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A8E201B5-ADD2-4313-A616-1A53496708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2F81C7-4E86-4641-811F-A39A0CB05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02F81C7-4E86-4641-811F-A39A0CB05A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230599-FFD8-40CB-8074-1DE4256F18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93230599-FFD8-40CB-8074-1DE4256F18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PODMÍNKY VZNIKU ÚSPĚŠNÉ SPOLUPRÁCE</a:t>
            </a:r>
            <a:endParaRPr lang="cs-CZ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67599127"/>
              </p:ext>
            </p:extLst>
          </p:nvPr>
        </p:nvGraphicFramePr>
        <p:xfrm>
          <a:off x="301625" y="1556792"/>
          <a:ext cx="8504238" cy="4824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697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9C2081-DA1E-479E-B571-58455AD95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99C2081-DA1E-479E-B571-58455AD958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A922C1-2D55-461E-95F3-158FF866CC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27A922C1-2D55-461E-95F3-158FF866CC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80E94E-7B87-44B3-A4DE-7D7B978AD0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B80E94E-7B87-44B3-A4DE-7D7B978AD0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5AA525-DA30-47D4-BC0A-729EACDD7C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E35AA525-DA30-47D4-BC0A-729EACDD7C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DAEDED-EE87-49CF-AD68-F175967030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FADAEDED-EE87-49CF-AD68-F175967030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493B1D-C4EB-473F-B955-F30D79159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79493B1D-C4EB-473F-B955-F30D791594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D4C7A8-D354-4AB7-BF4D-685E36B25C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FFD4C7A8-D354-4AB7-BF4D-685E36B25C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689730-D7B8-4192-AB16-CCDD712F3A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F6689730-D7B8-4192-AB16-CCDD712F3A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D012A7-28C5-4BE5-8874-56DB8C655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52D012A7-28C5-4BE5-8874-56DB8C6553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421</TotalTime>
  <Words>711</Words>
  <Application>Microsoft Office PowerPoint</Application>
  <PresentationFormat>Předvádění na obrazovce (4:3)</PresentationFormat>
  <Paragraphs>200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Administrativní</vt:lpstr>
      <vt:lpstr>SPOLUPRÁCE S APLIKAČNÍ SFÉROU</vt:lpstr>
      <vt:lpstr>ZÁKLADNÍ SCHÉMA SPOLUPRÁCE</vt:lpstr>
      <vt:lpstr>KATEGORIZACE SPOLUPRÁCE – KONCEPT A</vt:lpstr>
      <vt:lpstr>KATEGORIZACE SPOLUPRÁCE – KONCEPT B</vt:lpstr>
      <vt:lpstr>PŘÍNOS SPOLUPRÁCE PRO VYSOKÉ ŠKOLY A  VĚDECKÉ INSTITUCE</vt:lpstr>
      <vt:lpstr>Prezentace aplikace PowerPoint</vt:lpstr>
      <vt:lpstr>Prezentace aplikace PowerPoint</vt:lpstr>
      <vt:lpstr>PŘÍNOS PRO APLIKAČNÍ SFÉRU</vt:lpstr>
      <vt:lpstr>PODMÍNKY VZNIKU ÚSPĚŠNÉ SPOLUPRÁCE</vt:lpstr>
      <vt:lpstr>VYBRANÉ PŘEKÁŽKY SPOLUPRÁCE</vt:lpstr>
      <vt:lpstr>MODELY TRANSFERU VĚDOMOSTÍ</vt:lpstr>
      <vt:lpstr>ROLE STÁTU VE SPOLUPRÁCI</vt:lpstr>
      <vt:lpstr>SOUČASNÝ KONTEXT</vt:lpstr>
      <vt:lpstr>Prezentace aplikace PowerPoint</vt:lpstr>
      <vt:lpstr>Prezentace aplikace PowerPoint</vt:lpstr>
      <vt:lpstr>Prezentace aplikace PowerPoint</vt:lpstr>
      <vt:lpstr>NEJSLABŠÍ MÍSTO VŠ A VÝZKUMNÝCH ÚSTAVŮ?</vt:lpstr>
      <vt:lpstr>ÚKOLY MARKETINGU VĚDY A VÝZKUMU:</vt:lpstr>
      <vt:lpstr>Prezentace aplikace PowerPoint</vt:lpstr>
      <vt:lpstr>REALITA ?</vt:lpstr>
      <vt:lpstr>MARKETING VaV - SCHÉMA</vt:lpstr>
      <vt:lpstr>ÚROVEŇ ČESKÉHO MARKETINGU VaV?</vt:lpstr>
      <vt:lpstr>HROZBY PRO VaV PŘI NEZVLÁDNUTÉM MARKETINGU</vt:lpstr>
      <vt:lpstr>LIŠÍ SE MARKETING VaV OD KLASICKÉHO MARKETINGU?</vt:lpstr>
      <vt:lpstr>MOŽNOSTI REALIZACE MARKETINGU VaV:</vt:lpstr>
      <vt:lpstr>VYBRANÉ AKTIVITY PODPORUJÍCÍ SPOLUPRÁCI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SPOLUPRÁCE S APLIKAČNÍ SFÉROU</dc:title>
  <dc:creator>Iva Burešová</dc:creator>
  <cp:lastModifiedBy>Iva Burešová</cp:lastModifiedBy>
  <cp:revision>39</cp:revision>
  <dcterms:created xsi:type="dcterms:W3CDTF">2011-09-29T18:25:29Z</dcterms:created>
  <dcterms:modified xsi:type="dcterms:W3CDTF">2015-04-16T17:11:45Z</dcterms:modified>
</cp:coreProperties>
</file>