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sldIdLst>
    <p:sldId id="256" r:id="rId2"/>
    <p:sldId id="278" r:id="rId3"/>
    <p:sldId id="294" r:id="rId4"/>
    <p:sldId id="295" r:id="rId5"/>
    <p:sldId id="299" r:id="rId6"/>
    <p:sldId id="298" r:id="rId7"/>
    <p:sldId id="281" r:id="rId8"/>
    <p:sldId id="297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35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5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0AA0-EA6D-404C-80BA-327DB07710BA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7E5D9-6B7B-4594-9795-FBE56FBA6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9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5051293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5D8652-64B9-446D-92DF-B8E6ADDF1A01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50AC7E-15E6-4FC2-A3CD-4FA7B7BE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81jcqweGw" TargetMode="External"/><Relationship Id="rId2" Type="http://schemas.openxmlformats.org/officeDocument/2006/relationships/hyperlink" Target="https://www.youtube.com/watch?v=wQtQybP5gL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Tc7JqOsp8" TargetMode="External"/><Relationship Id="rId2" Type="http://schemas.openxmlformats.org/officeDocument/2006/relationships/hyperlink" Target="https://www.youtube.com/watch?v=VONGLwY-S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nUKiYNtFV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-hit.org/film/5447/soundtrack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673871" y="1893853"/>
            <a:ext cx="5648623" cy="120430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Санкт-петербург</a:t>
            </a:r>
            <a:r>
              <a:rPr lang="ru-RU" dirty="0" smtClean="0">
                <a:solidFill>
                  <a:srgbClr val="7030A0"/>
                </a:solidFill>
              </a:rPr>
              <a:t>  - </a:t>
            </a:r>
            <a:r>
              <a:rPr lang="ru-RU" dirty="0" err="1" smtClean="0">
                <a:solidFill>
                  <a:srgbClr val="7030A0"/>
                </a:solidFill>
              </a:rPr>
              <a:t>питер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303443" y="2468590"/>
            <a:ext cx="6609123" cy="8484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Центр официальной и альтернативной культуры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россии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54452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Galina Prokudina</a:t>
            </a:r>
          </a:p>
          <a:p>
            <a:pPr algn="ctr"/>
            <a:r>
              <a:rPr lang="en-US" dirty="0" smtClean="0"/>
              <a:t>387169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2757436"/>
      </p:ext>
    </p:extLst>
  </p:cSld>
  <p:clrMapOvr>
    <a:masterClrMapping/>
  </p:clrMapOvr>
  <p:transition spd="slow">
    <p:fad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10" y="3287601"/>
            <a:ext cx="4500000" cy="33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076000" cy="38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809" y="3212976"/>
            <a:ext cx="470693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80794"/>
            <a:ext cx="7521575" cy="54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97" y="0"/>
            <a:ext cx="494982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1981674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Петербург– это культурный центр России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4176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595" y="3406333"/>
            <a:ext cx="4536000" cy="345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80" y="4048032"/>
            <a:ext cx="4140000" cy="280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934" y="868369"/>
            <a:ext cx="3384000" cy="25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43514"/>
      </p:ext>
    </p:extLst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Можно сказать, что Санкт-Петербург – это культурная столица России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</a:rPr>
              <a:t>Петергоф (фонтаны)</a:t>
            </a:r>
            <a:r>
              <a:rPr lang="en-US" dirty="0" smtClean="0">
                <a:solidFill>
                  <a:srgbClr val="00B0F0"/>
                </a:solidFill>
              </a:rPr>
              <a:t>;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</a:rPr>
              <a:t>Памятники культуры</a:t>
            </a:r>
            <a:r>
              <a:rPr lang="en-US" dirty="0" smtClean="0">
                <a:solidFill>
                  <a:srgbClr val="00B0F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</a:rPr>
              <a:t>Квартиры-музеи А.С. Пушкина, М.Ю. Лермонтова, Ф.М. Достоевского</a:t>
            </a:r>
            <a:r>
              <a:rPr lang="en-US" dirty="0" smtClean="0">
                <a:solidFill>
                  <a:srgbClr val="00B0F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</a:rPr>
              <a:t>На каждом углу вы наткнётесь на какой-нибудь памятник культуры…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</a:rPr>
              <a:t>Литературная атмосфера</a:t>
            </a:r>
            <a:r>
              <a:rPr lang="en-US" dirty="0" smtClean="0">
                <a:solidFill>
                  <a:srgbClr val="00B0F0"/>
                </a:solidFill>
              </a:rPr>
              <a:t>;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Основан 27 мая 1703 года Петром I. В 1712 - 1918 годах - столица Российского государства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 26 января 1924 года до 6 сентября 1991 года -  Ленинград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Город - центр реформ Петра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Великого, Россия изменилась до неузнаваемости в течение 20 лет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Был центром трёх революций: 1905 - 1907 годов  Февральской буржуазно-демократической и Октябрьской революций 1917 года.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520940" cy="3579849"/>
          </a:xfrm>
        </p:spPr>
        <p:txBody>
          <a:bodyPr/>
          <a:lstStyle/>
          <a:p>
            <a:r>
              <a:rPr lang="ru-RU" sz="2400" dirty="0" smtClean="0">
                <a:solidFill>
                  <a:srgbClr val="00B0F0"/>
                </a:solidFill>
              </a:rPr>
              <a:t>Город очень загадочный: климат, атмосфера…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/>
                </a:solidFill>
              </a:rPr>
              <a:t>Очень много легенд о городе</a:t>
            </a:r>
            <a:r>
              <a:rPr lang="en-US" sz="1800" dirty="0" smtClean="0">
                <a:solidFill>
                  <a:schemeClr val="accent2"/>
                </a:solidFill>
              </a:rPr>
              <a:t>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/>
                </a:solidFill>
              </a:rPr>
              <a:t>Активное развитие городского фольклора</a:t>
            </a:r>
            <a:r>
              <a:rPr lang="en-US" sz="1800" dirty="0" smtClean="0">
                <a:solidFill>
                  <a:schemeClr val="accent2"/>
                </a:solidFill>
              </a:rPr>
              <a:t>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/>
                </a:solidFill>
              </a:rPr>
              <a:t>Говорят, что по нему ходят призраки </a:t>
            </a:r>
            <a:r>
              <a:rPr lang="ru-RU" sz="1800" dirty="0" smtClean="0">
                <a:solidFill>
                  <a:schemeClr val="accent2"/>
                </a:solidFill>
                <a:sym typeface="Wingdings" pitchFamily="2" charset="2"/>
              </a:rPr>
              <a:t>:)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/>
                </a:solidFill>
                <a:sym typeface="Wingdings" pitchFamily="2" charset="2"/>
              </a:rPr>
              <a:t>Например, призрак императора Павла </a:t>
            </a:r>
            <a:r>
              <a:rPr lang="cs-CZ" sz="1800" dirty="0" smtClean="0">
                <a:solidFill>
                  <a:schemeClr val="accent2"/>
                </a:solidFill>
                <a:sym typeface="Wingdings" pitchFamily="2" charset="2"/>
              </a:rPr>
              <a:t>I </a:t>
            </a:r>
            <a:r>
              <a:rPr lang="en-US" sz="1800" dirty="0" smtClean="0">
                <a:solidFill>
                  <a:schemeClr val="accent2"/>
                </a:solidFill>
                <a:sym typeface="Wingdings" pitchFamily="2" charset="2"/>
              </a:rPr>
              <a:t>(</a:t>
            </a:r>
            <a:r>
              <a:rPr lang="ru-RU" sz="1800" dirty="0" smtClean="0">
                <a:solidFill>
                  <a:schemeClr val="accent2"/>
                </a:solidFill>
                <a:sym typeface="Wingdings" pitchFamily="2" charset="2"/>
              </a:rPr>
              <a:t>призрак Михайловского (Инженерного) замка)</a:t>
            </a:r>
            <a:r>
              <a:rPr lang="en-US" sz="1800" dirty="0" smtClean="0">
                <a:solidFill>
                  <a:schemeClr val="accent2"/>
                </a:solidFill>
                <a:sym typeface="Wingdings" pitchFamily="2" charset="2"/>
              </a:rPr>
              <a:t>;</a:t>
            </a:r>
            <a:endParaRPr lang="ru-RU" sz="1800" dirty="0" smtClean="0">
              <a:solidFill>
                <a:schemeClr val="accent2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/>
                </a:solidFill>
                <a:sym typeface="Wingdings" pitchFamily="2" charset="2"/>
              </a:rPr>
              <a:t>Куда ни пойдёшь – везде наткнёшься на какого-нибудь литератора, музыканта или, в конце концов, даже призрака</a:t>
            </a:r>
            <a:r>
              <a:rPr lang="en-US" sz="1800" dirty="0" smtClean="0">
                <a:solidFill>
                  <a:schemeClr val="accent2"/>
                </a:solidFill>
                <a:sym typeface="Wingdings" pitchFamily="2" charset="2"/>
              </a:rPr>
              <a:t>.</a:t>
            </a:r>
            <a:endParaRPr lang="ru-RU" sz="1800" dirty="0" smtClean="0">
              <a:solidFill>
                <a:schemeClr val="accent2"/>
              </a:solidFill>
              <a:sym typeface="Wingdings" pitchFamily="2" charset="2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Санкт-Петурбург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«официальная» музыка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Официальный гимн города</a:t>
            </a:r>
          </a:p>
          <a:p>
            <a:r>
              <a:rPr lang="cs-CZ" dirty="0" smtClean="0">
                <a:hlinkClick r:id="rId2"/>
              </a:rPr>
              <a:t>https://www.youtube.com/watch?v=wQtQybP5gLU</a:t>
            </a:r>
            <a:endParaRPr lang="ru-RU" dirty="0" smtClean="0"/>
          </a:p>
          <a:p>
            <a:r>
              <a:rPr lang="ru-RU" dirty="0" smtClean="0"/>
              <a:t>2) «Гордая белая птица»</a:t>
            </a:r>
          </a:p>
          <a:p>
            <a:r>
              <a:rPr lang="cs-CZ" dirty="0" smtClean="0">
                <a:hlinkClick r:id="rId3"/>
              </a:rPr>
              <a:t>https://www.youtube.com/watch?v=Od81jcqweGw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Питер –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ЭТО И ЦЕНТР АЛЬТЕРНАТИВНОЙ КУЛЬТУРЫ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896000" cy="320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780000" cy="534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080" y="3645036"/>
            <a:ext cx="4392000" cy="320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77350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Альтернативной культуры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Граффити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Рок-, металл-, </a:t>
            </a:r>
            <a:r>
              <a:rPr lang="ru-RU" dirty="0" err="1" smtClean="0">
                <a:solidFill>
                  <a:srgbClr val="0070C0"/>
                </a:solidFill>
              </a:rPr>
              <a:t>панк-концерты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AutoNum type="arabicParenR"/>
            </a:pPr>
            <a:r>
              <a:rPr lang="ru-RU" dirty="0" smtClean="0">
                <a:solidFill>
                  <a:srgbClr val="00B050"/>
                </a:solidFill>
              </a:rPr>
              <a:t>«Танцы минус» – «Город»</a:t>
            </a:r>
          </a:p>
          <a:p>
            <a:r>
              <a:rPr lang="cs-CZ" dirty="0" smtClean="0">
                <a:solidFill>
                  <a:srgbClr val="0070C0"/>
                </a:solidFill>
                <a:hlinkClick r:id="rId2"/>
              </a:rPr>
              <a:t>https://www.youtube.com/watch?v=VONGLwY-SME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2) «Браво» – «Этот город»</a:t>
            </a:r>
          </a:p>
          <a:p>
            <a:r>
              <a:rPr lang="cs-CZ" dirty="0" smtClean="0">
                <a:solidFill>
                  <a:srgbClr val="0070C0"/>
                </a:solidFill>
                <a:hlinkClick r:id="rId3"/>
              </a:rPr>
              <a:t>https://www.youtube.com/watch?v=iMTc7JqOsp8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3) Фильм «Питер ФМ» – главный </a:t>
            </a:r>
            <a:r>
              <a:rPr lang="ru-RU" dirty="0" err="1" smtClean="0">
                <a:solidFill>
                  <a:srgbClr val="00B050"/>
                </a:solidFill>
              </a:rPr>
              <a:t>саундтрек</a:t>
            </a:r>
            <a:r>
              <a:rPr lang="ru-RU" dirty="0" smtClean="0">
                <a:solidFill>
                  <a:srgbClr val="00B050"/>
                </a:solidFill>
              </a:rPr>
              <a:t> – песня «Вне зоны доступа» («Город 312»)</a:t>
            </a:r>
          </a:p>
          <a:p>
            <a:r>
              <a:rPr lang="cs-CZ" dirty="0" smtClean="0">
                <a:solidFill>
                  <a:srgbClr val="0070C0"/>
                </a:solidFill>
                <a:hlinkClick r:id="rId4"/>
              </a:rPr>
              <a:t>https://www.youtube.com/watch?v=znUKiYNtFV4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20940" cy="548640"/>
          </a:xfrm>
        </p:spPr>
        <p:txBody>
          <a:bodyPr/>
          <a:lstStyle/>
          <a:p>
            <a:r>
              <a:rPr lang="cs-CZ" cap="none" dirty="0" smtClean="0"/>
              <a:t/>
            </a:r>
            <a:br>
              <a:rPr lang="cs-CZ" cap="none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1" y="116632"/>
            <a:ext cx="7520940" cy="6624736"/>
          </a:xfrm>
        </p:spPr>
        <p:txBody>
          <a:bodyPr>
            <a:normAutofit/>
          </a:bodyPr>
          <a:lstStyle/>
          <a:p>
            <a:pPr marL="0" indent="0"/>
            <a:endParaRPr lang="ru-RU" b="0" dirty="0" smtClean="0">
              <a:latin typeface="+mj-lt"/>
            </a:endParaRPr>
          </a:p>
          <a:p>
            <a:pPr marL="0" indent="0"/>
            <a:endParaRPr lang="ru-RU" b="0" dirty="0" smtClean="0">
              <a:latin typeface="+mj-lt"/>
            </a:endParaRPr>
          </a:p>
          <a:p>
            <a:pPr marL="0" indent="0"/>
            <a:endParaRPr lang="ru-RU" dirty="0" smtClean="0"/>
          </a:p>
          <a:p>
            <a:pPr marL="0" indent="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фильм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Питер ФМ» </a:t>
            </a:r>
            <a:r>
              <a:rPr lang="en-US" dirty="0" smtClean="0">
                <a:solidFill>
                  <a:srgbClr val="0070C0"/>
                </a:solidFill>
              </a:rPr>
              <a:t>– </a:t>
            </a:r>
            <a:r>
              <a:rPr lang="ru-RU" dirty="0" smtClean="0">
                <a:solidFill>
                  <a:srgbClr val="0070C0"/>
                </a:solidFill>
              </a:rPr>
              <a:t>атмосфера города, климат, отношения между людьми, звучит альтернативная музыка, показана интересная и светлая жизнь в Петербурге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cs-CZ" dirty="0" smtClean="0">
                <a:hlinkClick r:id="rId3"/>
              </a:rPr>
              <a:t>https://my-hit.org/film/5447/soundtrack/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Альтернативная компьютерная игра 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«Ядерный </a:t>
            </a:r>
            <a:r>
              <a:rPr lang="ru-RU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титбит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smtClean="0">
                <a:solidFill>
                  <a:srgbClr val="0070C0"/>
                </a:solidFill>
              </a:rPr>
              <a:t>- приключения, </a:t>
            </a:r>
            <a:r>
              <a:rPr lang="ru-RU" dirty="0" err="1" smtClean="0">
                <a:solidFill>
                  <a:srgbClr val="0070C0"/>
                </a:solidFill>
              </a:rPr>
              <a:t>квест</a:t>
            </a:r>
            <a:r>
              <a:rPr lang="en-US" dirty="0" smtClean="0">
                <a:solidFill>
                  <a:srgbClr val="0070C0"/>
                </a:solidFill>
              </a:rPr>
              <a:t>)–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сценарист-журналист Даня </a:t>
            </a:r>
            <a:r>
              <a:rPr lang="ru-RU" dirty="0" err="1" smtClean="0">
                <a:solidFill>
                  <a:srgbClr val="0070C0"/>
                </a:solidFill>
              </a:rPr>
              <a:t>Шеповалов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cs-CZ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cs-CZ" dirty="0" smtClean="0"/>
              <a:t>Soundtracky</a:t>
            </a:r>
            <a:r>
              <a:rPr lang="ru-RU" dirty="0" smtClean="0"/>
              <a:t> - группа </a:t>
            </a: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cs-CZ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ушки» </a:t>
            </a:r>
            <a:r>
              <a:rPr lang="en-US" dirty="0" err="1" smtClean="0">
                <a:solidFill>
                  <a:srgbClr val="00B050"/>
                </a:solidFill>
              </a:rPr>
              <a:t>Drum‘n’Bass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breakbeat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ru-RU" dirty="0" smtClean="0">
                <a:solidFill>
                  <a:srgbClr val="00B050"/>
                </a:solidFill>
              </a:rPr>
              <a:t>электронная музыка</a:t>
            </a:r>
            <a:endParaRPr lang="ru-RU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Главный герой Антон Творог едет в Петербург и Москвы на выходные, развлечься. Заходит в бар «Сумерки человечества», пьёт энергетический напиток «Ядерный </a:t>
            </a:r>
            <a:r>
              <a:rPr lang="ru-RU" dirty="0" err="1" smtClean="0">
                <a:solidFill>
                  <a:srgbClr val="0070C0"/>
                </a:solidFill>
              </a:rPr>
              <a:t>титбит</a:t>
            </a:r>
            <a:r>
              <a:rPr lang="ru-RU" dirty="0" smtClean="0">
                <a:solidFill>
                  <a:srgbClr val="0070C0"/>
                </a:solidFill>
              </a:rPr>
              <a:t>», отчего у него появляются </a:t>
            </a:r>
            <a:r>
              <a:rPr lang="ru-RU" dirty="0" err="1" smtClean="0">
                <a:solidFill>
                  <a:srgbClr val="0070C0"/>
                </a:solidFill>
              </a:rPr>
              <a:t>сверхспособности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9064963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2496</TotalTime>
  <Words>311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Санкт-петербург  - питер</vt:lpstr>
      <vt:lpstr>Петербург– это культурный центр России</vt:lpstr>
      <vt:lpstr>Слайд 3</vt:lpstr>
      <vt:lpstr>Санкт-Петербург</vt:lpstr>
      <vt:lpstr>Слайд 5</vt:lpstr>
      <vt:lpstr>Санкт-Петурбург, «официальная» музыка</vt:lpstr>
      <vt:lpstr>Питер – ЭТО И ЦЕНТР АЛЬТЕРНАТИВНОЙ КУЛЬТУРЫ</vt:lpstr>
      <vt:lpstr>Центр Альтернативной культуры</vt:lpstr>
      <vt:lpstr> 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user</cp:lastModifiedBy>
  <cp:revision>153</cp:revision>
  <dcterms:created xsi:type="dcterms:W3CDTF">2012-02-10T17:28:56Z</dcterms:created>
  <dcterms:modified xsi:type="dcterms:W3CDTF">2016-04-14T14:13:29Z</dcterms:modified>
</cp:coreProperties>
</file>