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62" r:id="rId6"/>
    <p:sldId id="261" r:id="rId7"/>
    <p:sldId id="260" r:id="rId8"/>
    <p:sldId id="25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5C9F5-B7A4-42E6-835D-ABC661D8CDE2}" type="datetimeFigureOut">
              <a:rPr lang="cs-CZ"/>
              <a:t>9. 5. 2016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CB614-E936-4F1D-A2FA-FE8D4CE23BB5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85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CB614-E936-4F1D-A2FA-FE8D4CE23BB5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927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CB614-E936-4F1D-A2FA-FE8D4CE23BB5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895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CB614-E936-4F1D-A2FA-FE8D4CE23BB5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668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CB614-E936-4F1D-A2FA-FE8D4CE23BB5}" type="slidenum">
              <a:rPr lang="cs-CZ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170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CB614-E936-4F1D-A2FA-FE8D4CE23BB5}" type="slidenum">
              <a:rPr lang="cs-CZ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407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CB614-E936-4F1D-A2FA-FE8D4CE23BB5}" type="slidenum">
              <a:rPr lang="cs-CZ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025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CB614-E936-4F1D-A2FA-FE8D4CE23BB5}" type="slidenum">
              <a:rPr lang="cs-CZ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621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CB614-E936-4F1D-A2FA-FE8D4CE23BB5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444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1A4E-F663-4ADD-8078-63DA768B2737}" type="datetimeFigureOut">
              <a:rPr lang="cs-CZ" smtClean="0"/>
              <a:t>9. 5. 2016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0FB0-62E1-43C8-9A2F-9AE2D6A632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1A4E-F663-4ADD-8078-63DA768B2737}" type="datetimeFigureOut">
              <a:rPr lang="cs-CZ" smtClean="0"/>
              <a:t>9. 5. 2016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0FB0-62E1-43C8-9A2F-9AE2D6A632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1A4E-F663-4ADD-8078-63DA768B2737}" type="datetimeFigureOut">
              <a:rPr lang="cs-CZ" smtClean="0"/>
              <a:t>9. 5. 2016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0FB0-62E1-43C8-9A2F-9AE2D6A632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1A4E-F663-4ADD-8078-63DA768B2737}" type="datetimeFigureOut">
              <a:rPr lang="cs-CZ" smtClean="0"/>
              <a:t>9. 5. 2016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0FB0-62E1-43C8-9A2F-9AE2D6A632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1A4E-F663-4ADD-8078-63DA768B2737}" type="datetimeFigureOut">
              <a:rPr lang="cs-CZ" smtClean="0"/>
              <a:t>9. 5. 2016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0FB0-62E1-43C8-9A2F-9AE2D6A632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1A4E-F663-4ADD-8078-63DA768B2737}" type="datetimeFigureOut">
              <a:rPr lang="cs-CZ" smtClean="0"/>
              <a:t>9. 5. 2016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0FB0-62E1-43C8-9A2F-9AE2D6A632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1A4E-F663-4ADD-8078-63DA768B2737}" type="datetimeFigureOut">
              <a:rPr lang="cs-CZ" smtClean="0"/>
              <a:t>9. 5. 2016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0FB0-62E1-43C8-9A2F-9AE2D6A632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1A4E-F663-4ADD-8078-63DA768B2737}" type="datetimeFigureOut">
              <a:rPr lang="cs-CZ" smtClean="0"/>
              <a:t>9. 5. 2016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0FB0-62E1-43C8-9A2F-9AE2D6A632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1A4E-F663-4ADD-8078-63DA768B2737}" type="datetimeFigureOut">
              <a:rPr lang="cs-CZ" smtClean="0"/>
              <a:t>9. 5. 2016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0FB0-62E1-43C8-9A2F-9AE2D6A632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1A4E-F663-4ADD-8078-63DA768B2737}" type="datetimeFigureOut">
              <a:rPr lang="cs-CZ" smtClean="0"/>
              <a:t>9. 5. 2016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0FB0-62E1-43C8-9A2F-9AE2D6A632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A1A4E-F663-4ADD-8078-63DA768B2737}" type="datetimeFigureOut">
              <a:rPr lang="cs-CZ" smtClean="0"/>
              <a:t>9. 5. 2016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0FB0-62E1-43C8-9A2F-9AE2D6A6321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A1A4E-F663-4ADD-8078-63DA768B2737}" type="datetimeFigureOut">
              <a:rPr lang="cs-CZ" smtClean="0"/>
              <a:t>9. 5. 2016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00FB0-62E1-43C8-9A2F-9AE2D6A6321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Hodnocení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UZB003 – seminář 3. 5. 2016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Na kousek papíru napište hodnocení</a:t>
            </a:r>
          </a:p>
        </p:txBody>
      </p:sp>
      <p:pic>
        <p:nvPicPr>
          <p:cNvPr id="4" name="Zástupný symbol pro obsah 3" descr="auto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-252536" y="1700808"/>
            <a:ext cx="9552384" cy="537321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vás zajímá v souvislosti s hodnocením?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Pokrok - výkon vůči něčemu</a:t>
            </a:r>
          </a:p>
          <a:p>
            <a:r>
              <a:rPr lang="cs-CZ" dirty="0"/>
              <a:t>Škála hodnocení - kritéria</a:t>
            </a:r>
          </a:p>
          <a:p>
            <a:r>
              <a:rPr lang="cs-CZ" dirty="0"/>
              <a:t>Jak - slovně, známkou</a:t>
            </a:r>
          </a:p>
          <a:p>
            <a:r>
              <a:rPr lang="cs-CZ" dirty="0"/>
              <a:t>Důsledky - proč hodnotím, co to vyvolá</a:t>
            </a:r>
          </a:p>
          <a:p>
            <a:r>
              <a:rPr lang="cs-CZ" dirty="0"/>
              <a:t>Situace v jaké se hodnotí, kdy se hodnotí</a:t>
            </a:r>
          </a:p>
          <a:p>
            <a:r>
              <a:rPr lang="cs-CZ" dirty="0"/>
              <a:t>Co hodnotíme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Calibri" charset="0"/>
              </a:rPr>
              <a:t>Situace v jaké se hodnotí, kdy se hodnotí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Hromadně, test - běžný , standardizovaný</a:t>
            </a:r>
          </a:p>
          <a:p>
            <a:r>
              <a:rPr lang="cs-CZ" dirty="0"/>
              <a:t>Individuálně</a:t>
            </a:r>
          </a:p>
          <a:p>
            <a:r>
              <a:rPr lang="cs-CZ" dirty="0"/>
              <a:t>Běžná práce ve třídě</a:t>
            </a:r>
          </a:p>
          <a:p>
            <a:r>
              <a:rPr lang="cs-CZ" dirty="0"/>
              <a:t>Nečekaná situace</a:t>
            </a:r>
          </a:p>
          <a:p>
            <a:r>
              <a:rPr lang="cs-CZ" dirty="0"/>
              <a:t>Formální zkoušky</a:t>
            </a:r>
          </a:p>
          <a:p>
            <a:r>
              <a:rPr lang="cs-CZ" dirty="0"/>
              <a:t>Situace v konkrétní hodině</a:t>
            </a:r>
          </a:p>
        </p:txBody>
      </p:sp>
    </p:spTree>
    <p:extLst>
      <p:ext uri="{BB962C8B-B14F-4D97-AF65-F5344CB8AC3E}">
        <p14:creationId xmlns:p14="http://schemas.microsoft.com/office/powerpoint/2010/main" val="184585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Calibri" charset="0"/>
              </a:rPr>
              <a:t>Důsledky - proč hodnotím, co to vyvolá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Zpětná vazba – pro žáka i pro učitele</a:t>
            </a:r>
          </a:p>
          <a:p>
            <a:r>
              <a:rPr lang="cs-CZ" dirty="0"/>
              <a:t>Informace pro rodiče</a:t>
            </a:r>
          </a:p>
          <a:p>
            <a:r>
              <a:rPr lang="cs-CZ" dirty="0"/>
              <a:t>Motivace</a:t>
            </a:r>
          </a:p>
          <a:p>
            <a:r>
              <a:rPr lang="cs-CZ" dirty="0"/>
              <a:t>Musíme finálně ohodnotit žáka</a:t>
            </a:r>
          </a:p>
          <a:p>
            <a:r>
              <a:rPr lang="cs-CZ" dirty="0"/>
              <a:t>Vnější posouzení školy</a:t>
            </a:r>
          </a:p>
        </p:txBody>
      </p:sp>
    </p:spTree>
    <p:extLst>
      <p:ext uri="{BB962C8B-B14F-4D97-AF65-F5344CB8AC3E}">
        <p14:creationId xmlns:p14="http://schemas.microsoft.com/office/powerpoint/2010/main" val="959429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Škála hodnocení,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Známky</a:t>
            </a:r>
          </a:p>
          <a:p>
            <a:r>
              <a:rPr lang="cs-CZ" dirty="0"/>
              <a:t>Písmenka</a:t>
            </a:r>
          </a:p>
          <a:p>
            <a:r>
              <a:rPr lang="cs-CZ" dirty="0"/>
              <a:t>Slovní hodnocení</a:t>
            </a:r>
          </a:p>
        </p:txBody>
      </p:sp>
    </p:spTree>
    <p:extLst>
      <p:ext uri="{BB962C8B-B14F-4D97-AF65-F5344CB8AC3E}">
        <p14:creationId xmlns:p14="http://schemas.microsoft.com/office/powerpoint/2010/main" val="115150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hodnotíme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cs-CZ" dirty="0"/>
              <a:t>Znalosti</a:t>
            </a:r>
          </a:p>
          <a:p>
            <a:r>
              <a:rPr lang="cs-CZ" dirty="0"/>
              <a:t>Praktické použití učiva</a:t>
            </a:r>
          </a:p>
          <a:p>
            <a:r>
              <a:rPr lang="cs-CZ" dirty="0"/>
              <a:t>Chování</a:t>
            </a:r>
          </a:p>
          <a:p>
            <a:endParaRPr lang="cs-CZ" dirty="0"/>
          </a:p>
          <a:p>
            <a:r>
              <a:rPr lang="cs-CZ"/>
              <a:t>Aktivita, snaha</a:t>
            </a:r>
            <a:endParaRPr lang="cs-CZ" dirty="0"/>
          </a:p>
          <a:p>
            <a:r>
              <a:rPr lang="cs-CZ" dirty="0"/>
              <a:t>Posun ve výkonu</a:t>
            </a:r>
          </a:p>
          <a:p>
            <a:r>
              <a:rPr lang="cs-CZ" dirty="0"/>
              <a:t>Pečlivost</a:t>
            </a:r>
          </a:p>
          <a:p>
            <a:endParaRPr lang="cs-CZ" dirty="0"/>
          </a:p>
          <a:p>
            <a:r>
              <a:rPr lang="cs-CZ" dirty="0"/>
              <a:t>Konzultace s kolegou, ŠVP, Školní řád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818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Hodnocení musí být promyšlené už od počátku probírání učiva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24</Words>
  <Application>Microsoft Office PowerPoint</Application>
  <PresentationFormat>Předvádění na obrazovce (4:3)</PresentationFormat>
  <Paragraphs>5</Paragraphs>
  <Slides>8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Hodnocení </vt:lpstr>
      <vt:lpstr>Na kousek papíru napište hodnocení</vt:lpstr>
      <vt:lpstr>Co vás zajímá v souvislosti s hodnocením?</vt:lpstr>
      <vt:lpstr>Situace v jaké se hodnotí, kdy se hodnotí </vt:lpstr>
      <vt:lpstr>Důsledky - proč hodnotím, co to vyvolá </vt:lpstr>
      <vt:lpstr>Škála hodnocení, kritéria</vt:lpstr>
      <vt:lpstr>Co hodnotíme</vt:lpstr>
      <vt:lpstr>Hodnocení musí být promyšlené už od počátku probírání učiva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</dc:title>
  <dc:creator>Katka</dc:creator>
  <cp:lastModifiedBy>Katka</cp:lastModifiedBy>
  <cp:revision>10</cp:revision>
  <dcterms:created xsi:type="dcterms:W3CDTF">2016-05-02T19:37:27Z</dcterms:created>
  <dcterms:modified xsi:type="dcterms:W3CDTF">2016-05-09T19:28:57Z</dcterms:modified>
</cp:coreProperties>
</file>