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56" r:id="rId2"/>
    <p:sldId id="261" r:id="rId3"/>
    <p:sldId id="265" r:id="rId4"/>
    <p:sldId id="270" r:id="rId5"/>
    <p:sldId id="279" r:id="rId6"/>
    <p:sldId id="266" r:id="rId7"/>
    <p:sldId id="267" r:id="rId8"/>
    <p:sldId id="268" r:id="rId9"/>
    <p:sldId id="283" r:id="rId10"/>
    <p:sldId id="285" r:id="rId11"/>
    <p:sldId id="284" r:id="rId12"/>
    <p:sldId id="287" r:id="rId13"/>
    <p:sldId id="286" r:id="rId14"/>
    <p:sldId id="288" r:id="rId15"/>
    <p:sldId id="263" r:id="rId16"/>
    <p:sldId id="271" r:id="rId17"/>
    <p:sldId id="272" r:id="rId18"/>
    <p:sldId id="274" r:id="rId19"/>
    <p:sldId id="273" r:id="rId20"/>
    <p:sldId id="282" r:id="rId21"/>
    <p:sldId id="277" r:id="rId22"/>
    <p:sldId id="278" r:id="rId23"/>
    <p:sldId id="275" r:id="rId24"/>
    <p:sldId id="276" r:id="rId25"/>
  </p:sldIdLst>
  <p:sldSz cx="12192000" cy="6858000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4335D-47EC-4931-B0F7-967469D1F92C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CA1F9FC0-2E46-4CBE-98CE-B3B6B023EF35}">
      <dgm:prSet phldrT="[Text]"/>
      <dgm:spPr/>
      <dgm:t>
        <a:bodyPr/>
        <a:lstStyle/>
        <a:p>
          <a:r>
            <a:rPr lang="cs-CZ" dirty="0" smtClean="0"/>
            <a:t>Vrcholný cíl</a:t>
          </a:r>
          <a:endParaRPr lang="cs-CZ" dirty="0"/>
        </a:p>
      </dgm:t>
    </dgm:pt>
    <dgm:pt modelId="{D36D61DC-6BD2-435A-9827-B421DFD474E9}" type="parTrans" cxnId="{6549F273-3987-4C13-84C2-BD2D857D3EBF}">
      <dgm:prSet/>
      <dgm:spPr/>
      <dgm:t>
        <a:bodyPr/>
        <a:lstStyle/>
        <a:p>
          <a:endParaRPr lang="cs-CZ"/>
        </a:p>
      </dgm:t>
    </dgm:pt>
    <dgm:pt modelId="{1844C4B1-1144-4FAA-BF15-B1487A3FF145}" type="sibTrans" cxnId="{6549F273-3987-4C13-84C2-BD2D857D3EBF}">
      <dgm:prSet/>
      <dgm:spPr/>
      <dgm:t>
        <a:bodyPr/>
        <a:lstStyle/>
        <a:p>
          <a:endParaRPr lang="cs-CZ"/>
        </a:p>
      </dgm:t>
    </dgm:pt>
    <dgm:pt modelId="{FC7290AF-B17F-4D49-A53B-EC28E9C25E06}">
      <dgm:prSet phldrT="[Text]"/>
      <dgm:spPr/>
      <dgm:t>
        <a:bodyPr/>
        <a:lstStyle/>
        <a:p>
          <a:r>
            <a:rPr lang="cs-CZ" dirty="0" smtClean="0"/>
            <a:t>Obecný cíl</a:t>
          </a:r>
          <a:endParaRPr lang="cs-CZ" dirty="0"/>
        </a:p>
      </dgm:t>
    </dgm:pt>
    <dgm:pt modelId="{353283AB-9D84-47BC-B653-63BB98E2A0BF}" type="parTrans" cxnId="{3A0385D9-E21D-47BA-A91A-D314494B4C02}">
      <dgm:prSet/>
      <dgm:spPr/>
      <dgm:t>
        <a:bodyPr/>
        <a:lstStyle/>
        <a:p>
          <a:endParaRPr lang="cs-CZ"/>
        </a:p>
      </dgm:t>
    </dgm:pt>
    <dgm:pt modelId="{019E0CEB-77EC-456E-9777-38F7FAEB69DF}" type="sibTrans" cxnId="{3A0385D9-E21D-47BA-A91A-D314494B4C02}">
      <dgm:prSet/>
      <dgm:spPr/>
      <dgm:t>
        <a:bodyPr/>
        <a:lstStyle/>
        <a:p>
          <a:endParaRPr lang="cs-CZ"/>
        </a:p>
      </dgm:t>
    </dgm:pt>
    <dgm:pt modelId="{7894EF17-FFA7-48FB-8EBB-FBBAACA0ECAA}">
      <dgm:prSet phldrT="[Text]"/>
      <dgm:spPr/>
      <dgm:t>
        <a:bodyPr/>
        <a:lstStyle/>
        <a:p>
          <a:r>
            <a:rPr lang="cs-CZ" dirty="0" smtClean="0"/>
            <a:t>Konkrétní cíl</a:t>
          </a:r>
          <a:endParaRPr lang="cs-CZ" dirty="0"/>
        </a:p>
      </dgm:t>
    </dgm:pt>
    <dgm:pt modelId="{3D98819F-6E76-4318-B885-430E56AF095B}" type="parTrans" cxnId="{DAE850F6-2B2B-4A80-8BD1-87BDF9144C6B}">
      <dgm:prSet/>
      <dgm:spPr/>
      <dgm:t>
        <a:bodyPr/>
        <a:lstStyle/>
        <a:p>
          <a:endParaRPr lang="cs-CZ"/>
        </a:p>
      </dgm:t>
    </dgm:pt>
    <dgm:pt modelId="{5D41E4DB-7162-43EE-B16C-8F320B24B9CF}" type="sibTrans" cxnId="{DAE850F6-2B2B-4A80-8BD1-87BDF9144C6B}">
      <dgm:prSet/>
      <dgm:spPr/>
      <dgm:t>
        <a:bodyPr/>
        <a:lstStyle/>
        <a:p>
          <a:endParaRPr lang="cs-CZ"/>
        </a:p>
      </dgm:t>
    </dgm:pt>
    <dgm:pt modelId="{B7649A45-8530-494A-BC4D-56DA43FDA1C8}" type="pres">
      <dgm:prSet presAssocID="{5664335D-47EC-4931-B0F7-967469D1F92C}" presName="Name0" presStyleCnt="0">
        <dgm:presLayoutVars>
          <dgm:dir/>
          <dgm:animLvl val="lvl"/>
          <dgm:resizeHandles val="exact"/>
        </dgm:presLayoutVars>
      </dgm:prSet>
      <dgm:spPr/>
    </dgm:pt>
    <dgm:pt modelId="{ED71A97B-0F7E-4ECD-92F8-D80FD5DC7389}" type="pres">
      <dgm:prSet presAssocID="{CA1F9FC0-2E46-4CBE-98CE-B3B6B023EF35}" presName="Name8" presStyleCnt="0"/>
      <dgm:spPr/>
    </dgm:pt>
    <dgm:pt modelId="{406B9B67-3D01-4125-8DC2-06CAEA3B8380}" type="pres">
      <dgm:prSet presAssocID="{CA1F9FC0-2E46-4CBE-98CE-B3B6B023EF3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086B00-010B-490B-985A-F3DE9D2ABF09}" type="pres">
      <dgm:prSet presAssocID="{CA1F9FC0-2E46-4CBE-98CE-B3B6B023EF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6AADAF-4BD9-4FDD-BA28-F1A2FEE07A7D}" type="pres">
      <dgm:prSet presAssocID="{FC7290AF-B17F-4D49-A53B-EC28E9C25E06}" presName="Name8" presStyleCnt="0"/>
      <dgm:spPr/>
    </dgm:pt>
    <dgm:pt modelId="{7621ED73-454D-4465-B67B-7F9A32508291}" type="pres">
      <dgm:prSet presAssocID="{FC7290AF-B17F-4D49-A53B-EC28E9C25E0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D90DC8-1B19-4C9A-882F-ACF2CAD861C1}" type="pres">
      <dgm:prSet presAssocID="{FC7290AF-B17F-4D49-A53B-EC28E9C25E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7FE730-B1C0-4326-B71B-56BB21EC2E6F}" type="pres">
      <dgm:prSet presAssocID="{7894EF17-FFA7-48FB-8EBB-FBBAACA0ECAA}" presName="Name8" presStyleCnt="0"/>
      <dgm:spPr/>
    </dgm:pt>
    <dgm:pt modelId="{D1931F14-B459-45A9-8B04-C1254CB555EE}" type="pres">
      <dgm:prSet presAssocID="{7894EF17-FFA7-48FB-8EBB-FBBAACA0ECA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A2F726-1C94-467D-838B-FA8009FD0DB7}" type="pres">
      <dgm:prSet presAssocID="{7894EF17-FFA7-48FB-8EBB-FBBAACA0ECA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AE850F6-2B2B-4A80-8BD1-87BDF9144C6B}" srcId="{5664335D-47EC-4931-B0F7-967469D1F92C}" destId="{7894EF17-FFA7-48FB-8EBB-FBBAACA0ECAA}" srcOrd="2" destOrd="0" parTransId="{3D98819F-6E76-4318-B885-430E56AF095B}" sibTransId="{5D41E4DB-7162-43EE-B16C-8F320B24B9CF}"/>
    <dgm:cxn modelId="{897946C8-9A69-4C09-A559-0D9A82754528}" type="presOf" srcId="{CA1F9FC0-2E46-4CBE-98CE-B3B6B023EF35}" destId="{406B9B67-3D01-4125-8DC2-06CAEA3B8380}" srcOrd="0" destOrd="0" presId="urn:microsoft.com/office/officeart/2005/8/layout/pyramid1"/>
    <dgm:cxn modelId="{3A0385D9-E21D-47BA-A91A-D314494B4C02}" srcId="{5664335D-47EC-4931-B0F7-967469D1F92C}" destId="{FC7290AF-B17F-4D49-A53B-EC28E9C25E06}" srcOrd="1" destOrd="0" parTransId="{353283AB-9D84-47BC-B653-63BB98E2A0BF}" sibTransId="{019E0CEB-77EC-456E-9777-38F7FAEB69DF}"/>
    <dgm:cxn modelId="{6549F273-3987-4C13-84C2-BD2D857D3EBF}" srcId="{5664335D-47EC-4931-B0F7-967469D1F92C}" destId="{CA1F9FC0-2E46-4CBE-98CE-B3B6B023EF35}" srcOrd="0" destOrd="0" parTransId="{D36D61DC-6BD2-435A-9827-B421DFD474E9}" sibTransId="{1844C4B1-1144-4FAA-BF15-B1487A3FF145}"/>
    <dgm:cxn modelId="{F0AC3977-9E5B-4306-B4A7-C8765B7481BA}" type="presOf" srcId="{7894EF17-FFA7-48FB-8EBB-FBBAACA0ECAA}" destId="{D1931F14-B459-45A9-8B04-C1254CB555EE}" srcOrd="0" destOrd="0" presId="urn:microsoft.com/office/officeart/2005/8/layout/pyramid1"/>
    <dgm:cxn modelId="{BD6E9F23-A8FA-4C83-8719-CECC1B9580CA}" type="presOf" srcId="{7894EF17-FFA7-48FB-8EBB-FBBAACA0ECAA}" destId="{97A2F726-1C94-467D-838B-FA8009FD0DB7}" srcOrd="1" destOrd="0" presId="urn:microsoft.com/office/officeart/2005/8/layout/pyramid1"/>
    <dgm:cxn modelId="{27B344B8-7A44-4901-BA2A-A8F65BAAB5EE}" type="presOf" srcId="{CA1F9FC0-2E46-4CBE-98CE-B3B6B023EF35}" destId="{B1086B00-010B-490B-985A-F3DE9D2ABF09}" srcOrd="1" destOrd="0" presId="urn:microsoft.com/office/officeart/2005/8/layout/pyramid1"/>
    <dgm:cxn modelId="{CA7E2DEF-09AB-4A78-97C0-359460BCBAFF}" type="presOf" srcId="{5664335D-47EC-4931-B0F7-967469D1F92C}" destId="{B7649A45-8530-494A-BC4D-56DA43FDA1C8}" srcOrd="0" destOrd="0" presId="urn:microsoft.com/office/officeart/2005/8/layout/pyramid1"/>
    <dgm:cxn modelId="{626A825C-2307-4249-84AC-88BF1BF16252}" type="presOf" srcId="{FC7290AF-B17F-4D49-A53B-EC28E9C25E06}" destId="{88D90DC8-1B19-4C9A-882F-ACF2CAD861C1}" srcOrd="1" destOrd="0" presId="urn:microsoft.com/office/officeart/2005/8/layout/pyramid1"/>
    <dgm:cxn modelId="{43E183E8-F514-4617-B6A9-74CD83CADA0D}" type="presOf" srcId="{FC7290AF-B17F-4D49-A53B-EC28E9C25E06}" destId="{7621ED73-454D-4465-B67B-7F9A32508291}" srcOrd="0" destOrd="0" presId="urn:microsoft.com/office/officeart/2005/8/layout/pyramid1"/>
    <dgm:cxn modelId="{26CD633C-0042-4A75-952F-148B80DBBE3B}" type="presParOf" srcId="{B7649A45-8530-494A-BC4D-56DA43FDA1C8}" destId="{ED71A97B-0F7E-4ECD-92F8-D80FD5DC7389}" srcOrd="0" destOrd="0" presId="urn:microsoft.com/office/officeart/2005/8/layout/pyramid1"/>
    <dgm:cxn modelId="{3F12045F-39EF-4867-B21C-CB7C5E5395F7}" type="presParOf" srcId="{ED71A97B-0F7E-4ECD-92F8-D80FD5DC7389}" destId="{406B9B67-3D01-4125-8DC2-06CAEA3B8380}" srcOrd="0" destOrd="0" presId="urn:microsoft.com/office/officeart/2005/8/layout/pyramid1"/>
    <dgm:cxn modelId="{82EC88E6-FAF1-400F-8FF8-56E83F882DEE}" type="presParOf" srcId="{ED71A97B-0F7E-4ECD-92F8-D80FD5DC7389}" destId="{B1086B00-010B-490B-985A-F3DE9D2ABF09}" srcOrd="1" destOrd="0" presId="urn:microsoft.com/office/officeart/2005/8/layout/pyramid1"/>
    <dgm:cxn modelId="{F7E1E0F2-F590-4C0A-9431-0AEA043AEC12}" type="presParOf" srcId="{B7649A45-8530-494A-BC4D-56DA43FDA1C8}" destId="{636AADAF-4BD9-4FDD-BA28-F1A2FEE07A7D}" srcOrd="1" destOrd="0" presId="urn:microsoft.com/office/officeart/2005/8/layout/pyramid1"/>
    <dgm:cxn modelId="{0A30CB55-8359-4527-B4C9-6AFD45C57980}" type="presParOf" srcId="{636AADAF-4BD9-4FDD-BA28-F1A2FEE07A7D}" destId="{7621ED73-454D-4465-B67B-7F9A32508291}" srcOrd="0" destOrd="0" presId="urn:microsoft.com/office/officeart/2005/8/layout/pyramid1"/>
    <dgm:cxn modelId="{A64AEA1D-1B5E-4F66-806D-6939588AB87B}" type="presParOf" srcId="{636AADAF-4BD9-4FDD-BA28-F1A2FEE07A7D}" destId="{88D90DC8-1B19-4C9A-882F-ACF2CAD861C1}" srcOrd="1" destOrd="0" presId="urn:microsoft.com/office/officeart/2005/8/layout/pyramid1"/>
    <dgm:cxn modelId="{C974432A-925C-4EBC-A4BF-0270311BCCC9}" type="presParOf" srcId="{B7649A45-8530-494A-BC4D-56DA43FDA1C8}" destId="{067FE730-B1C0-4326-B71B-56BB21EC2E6F}" srcOrd="2" destOrd="0" presId="urn:microsoft.com/office/officeart/2005/8/layout/pyramid1"/>
    <dgm:cxn modelId="{9283440A-BDA3-4397-935B-F3886BE73440}" type="presParOf" srcId="{067FE730-B1C0-4326-B71B-56BB21EC2E6F}" destId="{D1931F14-B459-45A9-8B04-C1254CB555EE}" srcOrd="0" destOrd="0" presId="urn:microsoft.com/office/officeart/2005/8/layout/pyramid1"/>
    <dgm:cxn modelId="{CD2595FC-A02D-4F1E-BBAF-133FAC8C58FA}" type="presParOf" srcId="{067FE730-B1C0-4326-B71B-56BB21EC2E6F}" destId="{97A2F726-1C94-467D-838B-FA8009FD0DB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9343C-3F32-4E41-A96F-EF9EF7EA26F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B880B51-C00A-4768-8433-BC4C597722C2}">
      <dgm:prSet phldrT="[Text]"/>
      <dgm:spPr/>
      <dgm:t>
        <a:bodyPr/>
        <a:lstStyle/>
        <a:p>
          <a:r>
            <a:rPr lang="cs-CZ" dirty="0" smtClean="0"/>
            <a:t>Cíle</a:t>
          </a:r>
          <a:endParaRPr lang="cs-CZ" dirty="0"/>
        </a:p>
      </dgm:t>
    </dgm:pt>
    <dgm:pt modelId="{2A82D599-F99D-472F-A4B6-5B05F106C8D3}" type="parTrans" cxnId="{0CD61429-64E7-4338-97BE-2BCA34BFF454}">
      <dgm:prSet/>
      <dgm:spPr/>
      <dgm:t>
        <a:bodyPr/>
        <a:lstStyle/>
        <a:p>
          <a:endParaRPr lang="cs-CZ"/>
        </a:p>
      </dgm:t>
    </dgm:pt>
    <dgm:pt modelId="{A4EAC102-28EC-4B84-9873-8AE8B64D8856}" type="sibTrans" cxnId="{0CD61429-64E7-4338-97BE-2BCA34BFF454}">
      <dgm:prSet/>
      <dgm:spPr/>
      <dgm:t>
        <a:bodyPr/>
        <a:lstStyle/>
        <a:p>
          <a:endParaRPr lang="cs-CZ"/>
        </a:p>
      </dgm:t>
    </dgm:pt>
    <dgm:pt modelId="{3E3E72A2-A6BB-4EF5-BA1F-52FFF613AE29}">
      <dgm:prSet phldrT="[Text]"/>
      <dgm:spPr/>
      <dgm:t>
        <a:bodyPr/>
        <a:lstStyle/>
        <a:p>
          <a:r>
            <a:rPr lang="cs-CZ" dirty="0" smtClean="0"/>
            <a:t>kognitivní</a:t>
          </a:r>
          <a:endParaRPr lang="cs-CZ" dirty="0"/>
        </a:p>
      </dgm:t>
    </dgm:pt>
    <dgm:pt modelId="{9E8B7BE0-4687-4906-A7E2-38C9BB95FA7C}" type="parTrans" cxnId="{3C866032-1302-48B9-AD2D-2E809179A6D2}">
      <dgm:prSet/>
      <dgm:spPr/>
      <dgm:t>
        <a:bodyPr/>
        <a:lstStyle/>
        <a:p>
          <a:endParaRPr lang="cs-CZ"/>
        </a:p>
      </dgm:t>
    </dgm:pt>
    <dgm:pt modelId="{85A7AAD5-A6D3-4AD1-8F98-10C8E4120AB1}" type="sibTrans" cxnId="{3C866032-1302-48B9-AD2D-2E809179A6D2}">
      <dgm:prSet/>
      <dgm:spPr/>
      <dgm:t>
        <a:bodyPr/>
        <a:lstStyle/>
        <a:p>
          <a:endParaRPr lang="cs-CZ"/>
        </a:p>
      </dgm:t>
    </dgm:pt>
    <dgm:pt modelId="{AE0EA894-F0B3-4CA0-93AE-21A25248AFE3}">
      <dgm:prSet phldrT="[Text]"/>
      <dgm:spPr/>
      <dgm:t>
        <a:bodyPr/>
        <a:lstStyle/>
        <a:p>
          <a:r>
            <a:rPr lang="cs-CZ" dirty="0" smtClean="0"/>
            <a:t>afektivní</a:t>
          </a:r>
          <a:endParaRPr lang="cs-CZ" dirty="0"/>
        </a:p>
      </dgm:t>
    </dgm:pt>
    <dgm:pt modelId="{EAC3B4AD-A0AC-4415-98A0-C1DB66805AC9}" type="parTrans" cxnId="{4AB57296-5F06-4EC3-89AD-80DF5390CCB0}">
      <dgm:prSet/>
      <dgm:spPr/>
      <dgm:t>
        <a:bodyPr/>
        <a:lstStyle/>
        <a:p>
          <a:endParaRPr lang="cs-CZ"/>
        </a:p>
      </dgm:t>
    </dgm:pt>
    <dgm:pt modelId="{18D1ADCA-B464-4916-A921-5E76363D4EB5}" type="sibTrans" cxnId="{4AB57296-5F06-4EC3-89AD-80DF5390CCB0}">
      <dgm:prSet/>
      <dgm:spPr/>
      <dgm:t>
        <a:bodyPr/>
        <a:lstStyle/>
        <a:p>
          <a:endParaRPr lang="cs-CZ"/>
        </a:p>
      </dgm:t>
    </dgm:pt>
    <dgm:pt modelId="{0234CAE5-710F-40E8-BA09-2D0BFDD8F8FA}">
      <dgm:prSet phldrT="[Text]"/>
      <dgm:spPr/>
      <dgm:t>
        <a:bodyPr/>
        <a:lstStyle/>
        <a:p>
          <a:r>
            <a:rPr lang="cs-CZ" dirty="0" smtClean="0"/>
            <a:t>motorické</a:t>
          </a:r>
          <a:endParaRPr lang="cs-CZ" dirty="0"/>
        </a:p>
      </dgm:t>
    </dgm:pt>
    <dgm:pt modelId="{2B273A39-4BB6-4376-A058-BE8EF008D3A6}" type="parTrans" cxnId="{CA7C47EF-4C9F-418F-83BB-6667C0EE6609}">
      <dgm:prSet/>
      <dgm:spPr/>
      <dgm:t>
        <a:bodyPr/>
        <a:lstStyle/>
        <a:p>
          <a:endParaRPr lang="cs-CZ"/>
        </a:p>
      </dgm:t>
    </dgm:pt>
    <dgm:pt modelId="{1F1F7D3C-7704-4566-9203-A9AF4F7396AE}" type="sibTrans" cxnId="{CA7C47EF-4C9F-418F-83BB-6667C0EE6609}">
      <dgm:prSet/>
      <dgm:spPr/>
      <dgm:t>
        <a:bodyPr/>
        <a:lstStyle/>
        <a:p>
          <a:endParaRPr lang="cs-CZ"/>
        </a:p>
      </dgm:t>
    </dgm:pt>
    <dgm:pt modelId="{AF25EB97-8CB6-446A-9629-3010EB937DCB}" type="pres">
      <dgm:prSet presAssocID="{BFF9343C-3F32-4E41-A96F-EF9EF7EA2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5DA081A-6E5D-4A2B-9987-9E70F6F7D731}" type="pres">
      <dgm:prSet presAssocID="{3B880B51-C00A-4768-8433-BC4C597722C2}" presName="hierRoot1" presStyleCnt="0">
        <dgm:presLayoutVars>
          <dgm:hierBranch val="init"/>
        </dgm:presLayoutVars>
      </dgm:prSet>
      <dgm:spPr/>
    </dgm:pt>
    <dgm:pt modelId="{2AEF5FC1-9804-4DB8-B960-9826563A7E15}" type="pres">
      <dgm:prSet presAssocID="{3B880B51-C00A-4768-8433-BC4C597722C2}" presName="rootComposite1" presStyleCnt="0"/>
      <dgm:spPr/>
    </dgm:pt>
    <dgm:pt modelId="{14DA6F26-AFAD-476F-85A7-99D304FA2D4B}" type="pres">
      <dgm:prSet presAssocID="{3B880B51-C00A-4768-8433-BC4C597722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2964D68-E893-4FF2-A5DF-DA32B126AB4D}" type="pres">
      <dgm:prSet presAssocID="{3B880B51-C00A-4768-8433-BC4C597722C2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5CA3A47-0AB5-40D8-BDE6-D0CE0B4E0416}" type="pres">
      <dgm:prSet presAssocID="{3B880B51-C00A-4768-8433-BC4C597722C2}" presName="hierChild2" presStyleCnt="0"/>
      <dgm:spPr/>
    </dgm:pt>
    <dgm:pt modelId="{97668864-72D5-47D0-8CB1-5330890F7688}" type="pres">
      <dgm:prSet presAssocID="{9E8B7BE0-4687-4906-A7E2-38C9BB95FA7C}" presName="Name37" presStyleLbl="parChTrans1D2" presStyleIdx="0" presStyleCnt="3"/>
      <dgm:spPr/>
      <dgm:t>
        <a:bodyPr/>
        <a:lstStyle/>
        <a:p>
          <a:endParaRPr lang="cs-CZ"/>
        </a:p>
      </dgm:t>
    </dgm:pt>
    <dgm:pt modelId="{1778E8E2-2B89-4029-A854-F0594FE9E29C}" type="pres">
      <dgm:prSet presAssocID="{3E3E72A2-A6BB-4EF5-BA1F-52FFF613AE29}" presName="hierRoot2" presStyleCnt="0">
        <dgm:presLayoutVars>
          <dgm:hierBranch val="init"/>
        </dgm:presLayoutVars>
      </dgm:prSet>
      <dgm:spPr/>
    </dgm:pt>
    <dgm:pt modelId="{A2667FFC-5215-4907-9E60-41C28667D0E5}" type="pres">
      <dgm:prSet presAssocID="{3E3E72A2-A6BB-4EF5-BA1F-52FFF613AE29}" presName="rootComposite" presStyleCnt="0"/>
      <dgm:spPr/>
    </dgm:pt>
    <dgm:pt modelId="{F7F9BBC3-D3ED-44F6-AD9E-0167D5AD6158}" type="pres">
      <dgm:prSet presAssocID="{3E3E72A2-A6BB-4EF5-BA1F-52FFF613AE2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A36555-2AE7-42A8-B518-901A5308A7B6}" type="pres">
      <dgm:prSet presAssocID="{3E3E72A2-A6BB-4EF5-BA1F-52FFF613AE29}" presName="rootConnector" presStyleLbl="node2" presStyleIdx="0" presStyleCnt="3"/>
      <dgm:spPr/>
      <dgm:t>
        <a:bodyPr/>
        <a:lstStyle/>
        <a:p>
          <a:endParaRPr lang="cs-CZ"/>
        </a:p>
      </dgm:t>
    </dgm:pt>
    <dgm:pt modelId="{607FFCFC-A09D-4175-92F9-29D07AFD3ABD}" type="pres">
      <dgm:prSet presAssocID="{3E3E72A2-A6BB-4EF5-BA1F-52FFF613AE29}" presName="hierChild4" presStyleCnt="0"/>
      <dgm:spPr/>
    </dgm:pt>
    <dgm:pt modelId="{CF736680-5296-4EED-B6AA-B389F0AB61B1}" type="pres">
      <dgm:prSet presAssocID="{3E3E72A2-A6BB-4EF5-BA1F-52FFF613AE29}" presName="hierChild5" presStyleCnt="0"/>
      <dgm:spPr/>
    </dgm:pt>
    <dgm:pt modelId="{5DB7C9AE-8F00-4AEE-81EC-FB08591E1734}" type="pres">
      <dgm:prSet presAssocID="{EAC3B4AD-A0AC-4415-98A0-C1DB66805AC9}" presName="Name37" presStyleLbl="parChTrans1D2" presStyleIdx="1" presStyleCnt="3"/>
      <dgm:spPr/>
      <dgm:t>
        <a:bodyPr/>
        <a:lstStyle/>
        <a:p>
          <a:endParaRPr lang="cs-CZ"/>
        </a:p>
      </dgm:t>
    </dgm:pt>
    <dgm:pt modelId="{EA24115E-5434-40AA-9FD6-A70D7F49408B}" type="pres">
      <dgm:prSet presAssocID="{AE0EA894-F0B3-4CA0-93AE-21A25248AFE3}" presName="hierRoot2" presStyleCnt="0">
        <dgm:presLayoutVars>
          <dgm:hierBranch val="init"/>
        </dgm:presLayoutVars>
      </dgm:prSet>
      <dgm:spPr/>
    </dgm:pt>
    <dgm:pt modelId="{6DC22EE4-D886-4480-B25A-50DE248E3763}" type="pres">
      <dgm:prSet presAssocID="{AE0EA894-F0B3-4CA0-93AE-21A25248AFE3}" presName="rootComposite" presStyleCnt="0"/>
      <dgm:spPr/>
    </dgm:pt>
    <dgm:pt modelId="{FE7F155D-124F-49DA-A278-F113F83FF55B}" type="pres">
      <dgm:prSet presAssocID="{AE0EA894-F0B3-4CA0-93AE-21A25248AF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5C70659-08B9-4371-ADC7-38A0C0EF14DE}" type="pres">
      <dgm:prSet presAssocID="{AE0EA894-F0B3-4CA0-93AE-21A25248AFE3}" presName="rootConnector" presStyleLbl="node2" presStyleIdx="1" presStyleCnt="3"/>
      <dgm:spPr/>
      <dgm:t>
        <a:bodyPr/>
        <a:lstStyle/>
        <a:p>
          <a:endParaRPr lang="cs-CZ"/>
        </a:p>
      </dgm:t>
    </dgm:pt>
    <dgm:pt modelId="{1D83285F-7E05-4C98-8458-EBD2582E0C78}" type="pres">
      <dgm:prSet presAssocID="{AE0EA894-F0B3-4CA0-93AE-21A25248AFE3}" presName="hierChild4" presStyleCnt="0"/>
      <dgm:spPr/>
    </dgm:pt>
    <dgm:pt modelId="{6D58C1E9-9B26-46FC-A4A9-C5EDE0C4972A}" type="pres">
      <dgm:prSet presAssocID="{AE0EA894-F0B3-4CA0-93AE-21A25248AFE3}" presName="hierChild5" presStyleCnt="0"/>
      <dgm:spPr/>
    </dgm:pt>
    <dgm:pt modelId="{E867431A-D794-4059-BEBB-81957483CE83}" type="pres">
      <dgm:prSet presAssocID="{2B273A39-4BB6-4376-A058-BE8EF008D3A6}" presName="Name37" presStyleLbl="parChTrans1D2" presStyleIdx="2" presStyleCnt="3"/>
      <dgm:spPr/>
      <dgm:t>
        <a:bodyPr/>
        <a:lstStyle/>
        <a:p>
          <a:endParaRPr lang="cs-CZ"/>
        </a:p>
      </dgm:t>
    </dgm:pt>
    <dgm:pt modelId="{2874C28D-F1C8-40FA-B6F2-37D8BF7EA8CA}" type="pres">
      <dgm:prSet presAssocID="{0234CAE5-710F-40E8-BA09-2D0BFDD8F8FA}" presName="hierRoot2" presStyleCnt="0">
        <dgm:presLayoutVars>
          <dgm:hierBranch val="init"/>
        </dgm:presLayoutVars>
      </dgm:prSet>
      <dgm:spPr/>
    </dgm:pt>
    <dgm:pt modelId="{D15A8F12-7590-41AB-909E-7A78978BD192}" type="pres">
      <dgm:prSet presAssocID="{0234CAE5-710F-40E8-BA09-2D0BFDD8F8FA}" presName="rootComposite" presStyleCnt="0"/>
      <dgm:spPr/>
    </dgm:pt>
    <dgm:pt modelId="{7C989054-4BE8-4C8C-AFC9-0CE308FAEF8A}" type="pres">
      <dgm:prSet presAssocID="{0234CAE5-710F-40E8-BA09-2D0BFDD8F8F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E76450-4B73-4E21-810E-C0AE2BA881C0}" type="pres">
      <dgm:prSet presAssocID="{0234CAE5-710F-40E8-BA09-2D0BFDD8F8FA}" presName="rootConnector" presStyleLbl="node2" presStyleIdx="2" presStyleCnt="3"/>
      <dgm:spPr/>
      <dgm:t>
        <a:bodyPr/>
        <a:lstStyle/>
        <a:p>
          <a:endParaRPr lang="cs-CZ"/>
        </a:p>
      </dgm:t>
    </dgm:pt>
    <dgm:pt modelId="{4ED6737E-B673-4DC9-99B0-38D37EF2782B}" type="pres">
      <dgm:prSet presAssocID="{0234CAE5-710F-40E8-BA09-2D0BFDD8F8FA}" presName="hierChild4" presStyleCnt="0"/>
      <dgm:spPr/>
    </dgm:pt>
    <dgm:pt modelId="{64B6E225-4550-4C89-BDEE-ED99D610AC42}" type="pres">
      <dgm:prSet presAssocID="{0234CAE5-710F-40E8-BA09-2D0BFDD8F8FA}" presName="hierChild5" presStyleCnt="0"/>
      <dgm:spPr/>
    </dgm:pt>
    <dgm:pt modelId="{BB88C577-BA8B-457F-B1F0-28C09F3B6FC2}" type="pres">
      <dgm:prSet presAssocID="{3B880B51-C00A-4768-8433-BC4C597722C2}" presName="hierChild3" presStyleCnt="0"/>
      <dgm:spPr/>
    </dgm:pt>
  </dgm:ptLst>
  <dgm:cxnLst>
    <dgm:cxn modelId="{0CD61429-64E7-4338-97BE-2BCA34BFF454}" srcId="{BFF9343C-3F32-4E41-A96F-EF9EF7EA26FB}" destId="{3B880B51-C00A-4768-8433-BC4C597722C2}" srcOrd="0" destOrd="0" parTransId="{2A82D599-F99D-472F-A4B6-5B05F106C8D3}" sibTransId="{A4EAC102-28EC-4B84-9873-8AE8B64D8856}"/>
    <dgm:cxn modelId="{47E9AB92-9672-4B32-93F2-7BFEDE9662D0}" type="presOf" srcId="{AE0EA894-F0B3-4CA0-93AE-21A25248AFE3}" destId="{FE7F155D-124F-49DA-A278-F113F83FF55B}" srcOrd="0" destOrd="0" presId="urn:microsoft.com/office/officeart/2005/8/layout/orgChart1"/>
    <dgm:cxn modelId="{D9B25AC8-CB19-4F54-B7F9-4DE4D469792A}" type="presOf" srcId="{3E3E72A2-A6BB-4EF5-BA1F-52FFF613AE29}" destId="{F7F9BBC3-D3ED-44F6-AD9E-0167D5AD6158}" srcOrd="0" destOrd="0" presId="urn:microsoft.com/office/officeart/2005/8/layout/orgChart1"/>
    <dgm:cxn modelId="{CF67E8C0-6C61-4FA5-9DED-ABB28382E31D}" type="presOf" srcId="{9E8B7BE0-4687-4906-A7E2-38C9BB95FA7C}" destId="{97668864-72D5-47D0-8CB1-5330890F7688}" srcOrd="0" destOrd="0" presId="urn:microsoft.com/office/officeart/2005/8/layout/orgChart1"/>
    <dgm:cxn modelId="{4AB57296-5F06-4EC3-89AD-80DF5390CCB0}" srcId="{3B880B51-C00A-4768-8433-BC4C597722C2}" destId="{AE0EA894-F0B3-4CA0-93AE-21A25248AFE3}" srcOrd="1" destOrd="0" parTransId="{EAC3B4AD-A0AC-4415-98A0-C1DB66805AC9}" sibTransId="{18D1ADCA-B464-4916-A921-5E76363D4EB5}"/>
    <dgm:cxn modelId="{8C712D9A-5D66-41D0-BF2E-7DDEBF8F2605}" type="presOf" srcId="{BFF9343C-3F32-4E41-A96F-EF9EF7EA26FB}" destId="{AF25EB97-8CB6-446A-9629-3010EB937DCB}" srcOrd="0" destOrd="0" presId="urn:microsoft.com/office/officeart/2005/8/layout/orgChart1"/>
    <dgm:cxn modelId="{3C866032-1302-48B9-AD2D-2E809179A6D2}" srcId="{3B880B51-C00A-4768-8433-BC4C597722C2}" destId="{3E3E72A2-A6BB-4EF5-BA1F-52FFF613AE29}" srcOrd="0" destOrd="0" parTransId="{9E8B7BE0-4687-4906-A7E2-38C9BB95FA7C}" sibTransId="{85A7AAD5-A6D3-4AD1-8F98-10C8E4120AB1}"/>
    <dgm:cxn modelId="{DF09B0C9-F681-4F71-BFDD-2848737980A5}" type="presOf" srcId="{3B880B51-C00A-4768-8433-BC4C597722C2}" destId="{14DA6F26-AFAD-476F-85A7-99D304FA2D4B}" srcOrd="0" destOrd="0" presId="urn:microsoft.com/office/officeart/2005/8/layout/orgChart1"/>
    <dgm:cxn modelId="{7D6204EE-F765-4A40-9255-BC113778DE3D}" type="presOf" srcId="{0234CAE5-710F-40E8-BA09-2D0BFDD8F8FA}" destId="{69E76450-4B73-4E21-810E-C0AE2BA881C0}" srcOrd="1" destOrd="0" presId="urn:microsoft.com/office/officeart/2005/8/layout/orgChart1"/>
    <dgm:cxn modelId="{C152D7C1-7E3B-4468-8EF7-5491D7DC1AED}" type="presOf" srcId="{EAC3B4AD-A0AC-4415-98A0-C1DB66805AC9}" destId="{5DB7C9AE-8F00-4AEE-81EC-FB08591E1734}" srcOrd="0" destOrd="0" presId="urn:microsoft.com/office/officeart/2005/8/layout/orgChart1"/>
    <dgm:cxn modelId="{2ACF5138-88A5-4DED-A775-88B96C90337A}" type="presOf" srcId="{0234CAE5-710F-40E8-BA09-2D0BFDD8F8FA}" destId="{7C989054-4BE8-4C8C-AFC9-0CE308FAEF8A}" srcOrd="0" destOrd="0" presId="urn:microsoft.com/office/officeart/2005/8/layout/orgChart1"/>
    <dgm:cxn modelId="{9E2990DC-43AF-41DC-8F44-DBE95C6B6DC3}" type="presOf" srcId="{3E3E72A2-A6BB-4EF5-BA1F-52FFF613AE29}" destId="{36A36555-2AE7-42A8-B518-901A5308A7B6}" srcOrd="1" destOrd="0" presId="urn:microsoft.com/office/officeart/2005/8/layout/orgChart1"/>
    <dgm:cxn modelId="{6694AD4B-6B53-4869-8215-8D5E537BE972}" type="presOf" srcId="{AE0EA894-F0B3-4CA0-93AE-21A25248AFE3}" destId="{25C70659-08B9-4371-ADC7-38A0C0EF14DE}" srcOrd="1" destOrd="0" presId="urn:microsoft.com/office/officeart/2005/8/layout/orgChart1"/>
    <dgm:cxn modelId="{0C6352E0-4F2C-41C2-B37B-4DF78E88AF25}" type="presOf" srcId="{3B880B51-C00A-4768-8433-BC4C597722C2}" destId="{52964D68-E893-4FF2-A5DF-DA32B126AB4D}" srcOrd="1" destOrd="0" presId="urn:microsoft.com/office/officeart/2005/8/layout/orgChart1"/>
    <dgm:cxn modelId="{9C449950-F571-42B8-8C69-999337BC937B}" type="presOf" srcId="{2B273A39-4BB6-4376-A058-BE8EF008D3A6}" destId="{E867431A-D794-4059-BEBB-81957483CE83}" srcOrd="0" destOrd="0" presId="urn:microsoft.com/office/officeart/2005/8/layout/orgChart1"/>
    <dgm:cxn modelId="{CA7C47EF-4C9F-418F-83BB-6667C0EE6609}" srcId="{3B880B51-C00A-4768-8433-BC4C597722C2}" destId="{0234CAE5-710F-40E8-BA09-2D0BFDD8F8FA}" srcOrd="2" destOrd="0" parTransId="{2B273A39-4BB6-4376-A058-BE8EF008D3A6}" sibTransId="{1F1F7D3C-7704-4566-9203-A9AF4F7396AE}"/>
    <dgm:cxn modelId="{3273799B-CD02-42AE-8B86-48B63212EB66}" type="presParOf" srcId="{AF25EB97-8CB6-446A-9629-3010EB937DCB}" destId="{A5DA081A-6E5D-4A2B-9987-9E70F6F7D731}" srcOrd="0" destOrd="0" presId="urn:microsoft.com/office/officeart/2005/8/layout/orgChart1"/>
    <dgm:cxn modelId="{1DC1D5CF-EFB7-434F-BDC6-8A0D9BD46A9C}" type="presParOf" srcId="{A5DA081A-6E5D-4A2B-9987-9E70F6F7D731}" destId="{2AEF5FC1-9804-4DB8-B960-9826563A7E15}" srcOrd="0" destOrd="0" presId="urn:microsoft.com/office/officeart/2005/8/layout/orgChart1"/>
    <dgm:cxn modelId="{7D4CBEFA-7454-4A3B-8F29-46CA8DC10853}" type="presParOf" srcId="{2AEF5FC1-9804-4DB8-B960-9826563A7E15}" destId="{14DA6F26-AFAD-476F-85A7-99D304FA2D4B}" srcOrd="0" destOrd="0" presId="urn:microsoft.com/office/officeart/2005/8/layout/orgChart1"/>
    <dgm:cxn modelId="{9F69EF4C-E60C-45C4-AFCD-E09C59930B51}" type="presParOf" srcId="{2AEF5FC1-9804-4DB8-B960-9826563A7E15}" destId="{52964D68-E893-4FF2-A5DF-DA32B126AB4D}" srcOrd="1" destOrd="0" presId="urn:microsoft.com/office/officeart/2005/8/layout/orgChart1"/>
    <dgm:cxn modelId="{C6F4DCE7-B1A8-474C-8F8E-6634C4B8E44E}" type="presParOf" srcId="{A5DA081A-6E5D-4A2B-9987-9E70F6F7D731}" destId="{A5CA3A47-0AB5-40D8-BDE6-D0CE0B4E0416}" srcOrd="1" destOrd="0" presId="urn:microsoft.com/office/officeart/2005/8/layout/orgChart1"/>
    <dgm:cxn modelId="{7E4B9094-9EC8-492D-B77A-FE6FC263C3B9}" type="presParOf" srcId="{A5CA3A47-0AB5-40D8-BDE6-D0CE0B4E0416}" destId="{97668864-72D5-47D0-8CB1-5330890F7688}" srcOrd="0" destOrd="0" presId="urn:microsoft.com/office/officeart/2005/8/layout/orgChart1"/>
    <dgm:cxn modelId="{035FE945-8C7B-49B7-87C5-9643EF856575}" type="presParOf" srcId="{A5CA3A47-0AB5-40D8-BDE6-D0CE0B4E0416}" destId="{1778E8E2-2B89-4029-A854-F0594FE9E29C}" srcOrd="1" destOrd="0" presId="urn:microsoft.com/office/officeart/2005/8/layout/orgChart1"/>
    <dgm:cxn modelId="{61EB4FAE-E286-4781-BE78-35975D6A34AE}" type="presParOf" srcId="{1778E8E2-2B89-4029-A854-F0594FE9E29C}" destId="{A2667FFC-5215-4907-9E60-41C28667D0E5}" srcOrd="0" destOrd="0" presId="urn:microsoft.com/office/officeart/2005/8/layout/orgChart1"/>
    <dgm:cxn modelId="{085FCB4E-1E4C-4C62-8167-571ABFC65572}" type="presParOf" srcId="{A2667FFC-5215-4907-9E60-41C28667D0E5}" destId="{F7F9BBC3-D3ED-44F6-AD9E-0167D5AD6158}" srcOrd="0" destOrd="0" presId="urn:microsoft.com/office/officeart/2005/8/layout/orgChart1"/>
    <dgm:cxn modelId="{65BDB81B-3B6C-409D-A290-FB930434604B}" type="presParOf" srcId="{A2667FFC-5215-4907-9E60-41C28667D0E5}" destId="{36A36555-2AE7-42A8-B518-901A5308A7B6}" srcOrd="1" destOrd="0" presId="urn:microsoft.com/office/officeart/2005/8/layout/orgChart1"/>
    <dgm:cxn modelId="{38503BE6-7A2A-4DC9-ACEF-165434017EB5}" type="presParOf" srcId="{1778E8E2-2B89-4029-A854-F0594FE9E29C}" destId="{607FFCFC-A09D-4175-92F9-29D07AFD3ABD}" srcOrd="1" destOrd="0" presId="urn:microsoft.com/office/officeart/2005/8/layout/orgChart1"/>
    <dgm:cxn modelId="{A60BCAF7-498F-4EC3-97BF-B537D08F8BD9}" type="presParOf" srcId="{1778E8E2-2B89-4029-A854-F0594FE9E29C}" destId="{CF736680-5296-4EED-B6AA-B389F0AB61B1}" srcOrd="2" destOrd="0" presId="urn:microsoft.com/office/officeart/2005/8/layout/orgChart1"/>
    <dgm:cxn modelId="{FCE4E1D4-C0AF-4E4E-B543-8FE425CF1B1E}" type="presParOf" srcId="{A5CA3A47-0AB5-40D8-BDE6-D0CE0B4E0416}" destId="{5DB7C9AE-8F00-4AEE-81EC-FB08591E1734}" srcOrd="2" destOrd="0" presId="urn:microsoft.com/office/officeart/2005/8/layout/orgChart1"/>
    <dgm:cxn modelId="{5E843C34-43EF-4504-8DCE-6D74470C4F49}" type="presParOf" srcId="{A5CA3A47-0AB5-40D8-BDE6-D0CE0B4E0416}" destId="{EA24115E-5434-40AA-9FD6-A70D7F49408B}" srcOrd="3" destOrd="0" presId="urn:microsoft.com/office/officeart/2005/8/layout/orgChart1"/>
    <dgm:cxn modelId="{BBCDFBB3-921E-41CD-B777-4B62F64C3DDC}" type="presParOf" srcId="{EA24115E-5434-40AA-9FD6-A70D7F49408B}" destId="{6DC22EE4-D886-4480-B25A-50DE248E3763}" srcOrd="0" destOrd="0" presId="urn:microsoft.com/office/officeart/2005/8/layout/orgChart1"/>
    <dgm:cxn modelId="{7124121B-AA1A-4C17-86AB-B5D08025E380}" type="presParOf" srcId="{6DC22EE4-D886-4480-B25A-50DE248E3763}" destId="{FE7F155D-124F-49DA-A278-F113F83FF55B}" srcOrd="0" destOrd="0" presId="urn:microsoft.com/office/officeart/2005/8/layout/orgChart1"/>
    <dgm:cxn modelId="{52F5E76A-8327-462A-858A-1877B44C5406}" type="presParOf" srcId="{6DC22EE4-D886-4480-B25A-50DE248E3763}" destId="{25C70659-08B9-4371-ADC7-38A0C0EF14DE}" srcOrd="1" destOrd="0" presId="urn:microsoft.com/office/officeart/2005/8/layout/orgChart1"/>
    <dgm:cxn modelId="{686EF227-5F15-4CF1-A510-314D524B69D3}" type="presParOf" srcId="{EA24115E-5434-40AA-9FD6-A70D7F49408B}" destId="{1D83285F-7E05-4C98-8458-EBD2582E0C78}" srcOrd="1" destOrd="0" presId="urn:microsoft.com/office/officeart/2005/8/layout/orgChart1"/>
    <dgm:cxn modelId="{51CBFA78-514C-4F98-B267-58777F5FAF06}" type="presParOf" srcId="{EA24115E-5434-40AA-9FD6-A70D7F49408B}" destId="{6D58C1E9-9B26-46FC-A4A9-C5EDE0C4972A}" srcOrd="2" destOrd="0" presId="urn:microsoft.com/office/officeart/2005/8/layout/orgChart1"/>
    <dgm:cxn modelId="{F51596FA-8C43-40FC-AA0C-C4C4CAE83D3F}" type="presParOf" srcId="{A5CA3A47-0AB5-40D8-BDE6-D0CE0B4E0416}" destId="{E867431A-D794-4059-BEBB-81957483CE83}" srcOrd="4" destOrd="0" presId="urn:microsoft.com/office/officeart/2005/8/layout/orgChart1"/>
    <dgm:cxn modelId="{14F45242-4536-45D8-8879-BA30150F8C63}" type="presParOf" srcId="{A5CA3A47-0AB5-40D8-BDE6-D0CE0B4E0416}" destId="{2874C28D-F1C8-40FA-B6F2-37D8BF7EA8CA}" srcOrd="5" destOrd="0" presId="urn:microsoft.com/office/officeart/2005/8/layout/orgChart1"/>
    <dgm:cxn modelId="{0D16BF7D-A4AE-4322-A9F3-5C4F44A33C37}" type="presParOf" srcId="{2874C28D-F1C8-40FA-B6F2-37D8BF7EA8CA}" destId="{D15A8F12-7590-41AB-909E-7A78978BD192}" srcOrd="0" destOrd="0" presId="urn:microsoft.com/office/officeart/2005/8/layout/orgChart1"/>
    <dgm:cxn modelId="{BBE777D0-D664-4C13-9C78-CF7567E44D27}" type="presParOf" srcId="{D15A8F12-7590-41AB-909E-7A78978BD192}" destId="{7C989054-4BE8-4C8C-AFC9-0CE308FAEF8A}" srcOrd="0" destOrd="0" presId="urn:microsoft.com/office/officeart/2005/8/layout/orgChart1"/>
    <dgm:cxn modelId="{E0331605-0A31-4922-A510-33DACF874366}" type="presParOf" srcId="{D15A8F12-7590-41AB-909E-7A78978BD192}" destId="{69E76450-4B73-4E21-810E-C0AE2BA881C0}" srcOrd="1" destOrd="0" presId="urn:microsoft.com/office/officeart/2005/8/layout/orgChart1"/>
    <dgm:cxn modelId="{2C6FD20C-92F8-45FD-885E-C578091C69E7}" type="presParOf" srcId="{2874C28D-F1C8-40FA-B6F2-37D8BF7EA8CA}" destId="{4ED6737E-B673-4DC9-99B0-38D37EF2782B}" srcOrd="1" destOrd="0" presId="urn:microsoft.com/office/officeart/2005/8/layout/orgChart1"/>
    <dgm:cxn modelId="{52D96B88-9280-4C34-9B85-620AC6E43129}" type="presParOf" srcId="{2874C28D-F1C8-40FA-B6F2-37D8BF7EA8CA}" destId="{64B6E225-4550-4C89-BDEE-ED99D610AC42}" srcOrd="2" destOrd="0" presId="urn:microsoft.com/office/officeart/2005/8/layout/orgChart1"/>
    <dgm:cxn modelId="{3D30558B-18C3-4E36-AC39-91A2721DC16A}" type="presParOf" srcId="{A5DA081A-6E5D-4A2B-9987-9E70F6F7D731}" destId="{BB88C577-BA8B-457F-B1F0-28C09F3B6F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1F9D72-0F67-4939-AB00-32D364B8469B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</dgm:pt>
    <dgm:pt modelId="{A877CE79-7AA7-4277-82CF-B172DAED13C7}">
      <dgm:prSet phldrT="[Text]"/>
      <dgm:spPr/>
      <dgm:t>
        <a:bodyPr/>
        <a:lstStyle/>
        <a:p>
          <a:r>
            <a:rPr lang="cs-CZ" dirty="0" smtClean="0"/>
            <a:t>Faktické poznatky </a:t>
          </a:r>
          <a:endParaRPr lang="cs-CZ" dirty="0"/>
        </a:p>
      </dgm:t>
    </dgm:pt>
    <dgm:pt modelId="{588C2C61-16FB-4DF9-81C7-C558D84BE66E}" type="parTrans" cxnId="{D0C14A0C-5EAC-4A1B-ADE6-A7B91A626659}">
      <dgm:prSet/>
      <dgm:spPr/>
      <dgm:t>
        <a:bodyPr/>
        <a:lstStyle/>
        <a:p>
          <a:endParaRPr lang="cs-CZ"/>
        </a:p>
      </dgm:t>
    </dgm:pt>
    <dgm:pt modelId="{14171265-6FE2-47CE-BC5B-C4024FE0D454}" type="sibTrans" cxnId="{D0C14A0C-5EAC-4A1B-ADE6-A7B91A626659}">
      <dgm:prSet/>
      <dgm:spPr/>
      <dgm:t>
        <a:bodyPr/>
        <a:lstStyle/>
        <a:p>
          <a:endParaRPr lang="cs-CZ"/>
        </a:p>
      </dgm:t>
    </dgm:pt>
    <dgm:pt modelId="{11D975C2-20E4-4E67-92C5-CC07F1AEA5D5}">
      <dgm:prSet phldrT="[Text]"/>
      <dgm:spPr/>
      <dgm:t>
        <a:bodyPr/>
        <a:lstStyle/>
        <a:p>
          <a:r>
            <a:rPr lang="cs-CZ" dirty="0" smtClean="0"/>
            <a:t>Procedurální poznatky</a:t>
          </a:r>
          <a:endParaRPr lang="cs-CZ" dirty="0"/>
        </a:p>
      </dgm:t>
    </dgm:pt>
    <dgm:pt modelId="{87AFA103-A44C-4F37-806A-3E8297F4806E}" type="parTrans" cxnId="{302135A8-4ABE-4E11-8D25-CB2ABA95695E}">
      <dgm:prSet/>
      <dgm:spPr/>
      <dgm:t>
        <a:bodyPr/>
        <a:lstStyle/>
        <a:p>
          <a:endParaRPr lang="cs-CZ"/>
        </a:p>
      </dgm:t>
    </dgm:pt>
    <dgm:pt modelId="{7FFBE5B3-0953-4D18-9948-B1255C0CCF43}" type="sibTrans" cxnId="{302135A8-4ABE-4E11-8D25-CB2ABA95695E}">
      <dgm:prSet/>
      <dgm:spPr/>
      <dgm:t>
        <a:bodyPr/>
        <a:lstStyle/>
        <a:p>
          <a:endParaRPr lang="cs-CZ"/>
        </a:p>
      </dgm:t>
    </dgm:pt>
    <dgm:pt modelId="{601D0D35-0E3D-42E8-97A8-5E908791086C}">
      <dgm:prSet phldrT="[Text]"/>
      <dgm:spPr/>
      <dgm:t>
        <a:bodyPr/>
        <a:lstStyle/>
        <a:p>
          <a:r>
            <a:rPr lang="cs-CZ" dirty="0" smtClean="0"/>
            <a:t>Metakognitivní poznatky</a:t>
          </a:r>
          <a:endParaRPr lang="cs-CZ" dirty="0"/>
        </a:p>
      </dgm:t>
    </dgm:pt>
    <dgm:pt modelId="{C624FF7A-5D0D-4576-BD64-211B4F1227D0}" type="parTrans" cxnId="{9ADAE3BD-551C-4B89-8DBB-88EEE3459DF3}">
      <dgm:prSet/>
      <dgm:spPr/>
      <dgm:t>
        <a:bodyPr/>
        <a:lstStyle/>
        <a:p>
          <a:endParaRPr lang="cs-CZ"/>
        </a:p>
      </dgm:t>
    </dgm:pt>
    <dgm:pt modelId="{FE23DA5C-0363-40F8-A815-2F3606EF1AD2}" type="sibTrans" cxnId="{9ADAE3BD-551C-4B89-8DBB-88EEE3459DF3}">
      <dgm:prSet/>
      <dgm:spPr/>
      <dgm:t>
        <a:bodyPr/>
        <a:lstStyle/>
        <a:p>
          <a:endParaRPr lang="cs-CZ"/>
        </a:p>
      </dgm:t>
    </dgm:pt>
    <dgm:pt modelId="{669209DB-5B7C-4335-BF69-6223AAB5FB0E}">
      <dgm:prSet/>
      <dgm:spPr/>
      <dgm:t>
        <a:bodyPr/>
        <a:lstStyle/>
        <a:p>
          <a:r>
            <a:rPr lang="cs-CZ" dirty="0" smtClean="0"/>
            <a:t>Konceptuální poznatky</a:t>
          </a:r>
          <a:endParaRPr lang="cs-CZ" dirty="0"/>
        </a:p>
      </dgm:t>
    </dgm:pt>
    <dgm:pt modelId="{29102522-27C4-4298-A00F-132773465444}" type="parTrans" cxnId="{5966FD02-6B9C-4CB1-900B-A8932AE0698B}">
      <dgm:prSet/>
      <dgm:spPr/>
      <dgm:t>
        <a:bodyPr/>
        <a:lstStyle/>
        <a:p>
          <a:endParaRPr lang="cs-CZ"/>
        </a:p>
      </dgm:t>
    </dgm:pt>
    <dgm:pt modelId="{B6E45129-5327-4B15-B17F-DDC37EC00D09}" type="sibTrans" cxnId="{5966FD02-6B9C-4CB1-900B-A8932AE0698B}">
      <dgm:prSet/>
      <dgm:spPr/>
      <dgm:t>
        <a:bodyPr/>
        <a:lstStyle/>
        <a:p>
          <a:endParaRPr lang="cs-CZ"/>
        </a:p>
      </dgm:t>
    </dgm:pt>
    <dgm:pt modelId="{8E6D75A2-C568-4A74-9FBC-64670F122797}" type="pres">
      <dgm:prSet presAssocID="{2D1F9D72-0F67-4939-AB00-32D364B8469B}" presName="Name0" presStyleCnt="0">
        <dgm:presLayoutVars>
          <dgm:dir/>
          <dgm:animLvl val="lvl"/>
          <dgm:resizeHandles val="exact"/>
        </dgm:presLayoutVars>
      </dgm:prSet>
      <dgm:spPr/>
    </dgm:pt>
    <dgm:pt modelId="{6F118C8A-BBC4-49EB-A359-8F6A7D464D65}" type="pres">
      <dgm:prSet presAssocID="{A877CE79-7AA7-4277-82CF-B172DAED13C7}" presName="linNode" presStyleCnt="0"/>
      <dgm:spPr/>
    </dgm:pt>
    <dgm:pt modelId="{D46CA5DC-1425-4284-9068-833662CDA973}" type="pres">
      <dgm:prSet presAssocID="{A877CE79-7AA7-4277-82CF-B172DAED13C7}" presName="parentText" presStyleLbl="node1" presStyleIdx="0" presStyleCnt="4" custScaleX="13643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D4B486-8EDE-4E57-8FBF-0C2B37262E99}" type="pres">
      <dgm:prSet presAssocID="{14171265-6FE2-47CE-BC5B-C4024FE0D454}" presName="sp" presStyleCnt="0"/>
      <dgm:spPr/>
    </dgm:pt>
    <dgm:pt modelId="{B1785F08-A69A-4AD9-88D6-2FDC354B0640}" type="pres">
      <dgm:prSet presAssocID="{669209DB-5B7C-4335-BF69-6223AAB5FB0E}" presName="linNode" presStyleCnt="0"/>
      <dgm:spPr/>
    </dgm:pt>
    <dgm:pt modelId="{64068FEB-2BCB-4943-9958-4BDC8C5B7C90}" type="pres">
      <dgm:prSet presAssocID="{669209DB-5B7C-4335-BF69-6223AAB5FB0E}" presName="parentText" presStyleLbl="node1" presStyleIdx="1" presStyleCnt="4" custScaleX="13405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E89CE9-44D2-40B9-8B73-F0297BBF66BB}" type="pres">
      <dgm:prSet presAssocID="{B6E45129-5327-4B15-B17F-DDC37EC00D09}" presName="sp" presStyleCnt="0"/>
      <dgm:spPr/>
    </dgm:pt>
    <dgm:pt modelId="{D6666EB4-FB1D-469C-BFC3-16F170E82E70}" type="pres">
      <dgm:prSet presAssocID="{11D975C2-20E4-4E67-92C5-CC07F1AEA5D5}" presName="linNode" presStyleCnt="0"/>
      <dgm:spPr/>
    </dgm:pt>
    <dgm:pt modelId="{1A0B8BCE-A1E4-4FD2-A46F-BCA41E6BFC38}" type="pres">
      <dgm:prSet presAssocID="{11D975C2-20E4-4E67-92C5-CC07F1AEA5D5}" presName="parentText" presStyleLbl="node1" presStyleIdx="2" presStyleCnt="4" custScaleX="13418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773E05-16A0-4F5A-95D0-A9E7814BD76B}" type="pres">
      <dgm:prSet presAssocID="{7FFBE5B3-0953-4D18-9948-B1255C0CCF43}" presName="sp" presStyleCnt="0"/>
      <dgm:spPr/>
    </dgm:pt>
    <dgm:pt modelId="{B92579F5-5564-42AA-9310-86E016F13942}" type="pres">
      <dgm:prSet presAssocID="{601D0D35-0E3D-42E8-97A8-5E908791086C}" presName="linNode" presStyleCnt="0"/>
      <dgm:spPr/>
    </dgm:pt>
    <dgm:pt modelId="{749598B8-8201-4904-951C-2E85A6BEACE2}" type="pres">
      <dgm:prSet presAssocID="{601D0D35-0E3D-42E8-97A8-5E908791086C}" presName="parentText" presStyleLbl="node1" presStyleIdx="3" presStyleCnt="4" custScaleX="1336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8ABC392-A887-4ECC-BE53-C3F08040E873}" type="presOf" srcId="{11D975C2-20E4-4E67-92C5-CC07F1AEA5D5}" destId="{1A0B8BCE-A1E4-4FD2-A46F-BCA41E6BFC38}" srcOrd="0" destOrd="0" presId="urn:microsoft.com/office/officeart/2005/8/layout/vList5"/>
    <dgm:cxn modelId="{CB51E932-D05D-485B-986C-48AD84571809}" type="presOf" srcId="{2D1F9D72-0F67-4939-AB00-32D364B8469B}" destId="{8E6D75A2-C568-4A74-9FBC-64670F122797}" srcOrd="0" destOrd="0" presId="urn:microsoft.com/office/officeart/2005/8/layout/vList5"/>
    <dgm:cxn modelId="{D0C14A0C-5EAC-4A1B-ADE6-A7B91A626659}" srcId="{2D1F9D72-0F67-4939-AB00-32D364B8469B}" destId="{A877CE79-7AA7-4277-82CF-B172DAED13C7}" srcOrd="0" destOrd="0" parTransId="{588C2C61-16FB-4DF9-81C7-C558D84BE66E}" sibTransId="{14171265-6FE2-47CE-BC5B-C4024FE0D454}"/>
    <dgm:cxn modelId="{5966FD02-6B9C-4CB1-900B-A8932AE0698B}" srcId="{2D1F9D72-0F67-4939-AB00-32D364B8469B}" destId="{669209DB-5B7C-4335-BF69-6223AAB5FB0E}" srcOrd="1" destOrd="0" parTransId="{29102522-27C4-4298-A00F-132773465444}" sibTransId="{B6E45129-5327-4B15-B17F-DDC37EC00D09}"/>
    <dgm:cxn modelId="{D6987413-3A3A-45E2-93DE-0CD201261365}" type="presOf" srcId="{669209DB-5B7C-4335-BF69-6223AAB5FB0E}" destId="{64068FEB-2BCB-4943-9958-4BDC8C5B7C90}" srcOrd="0" destOrd="0" presId="urn:microsoft.com/office/officeart/2005/8/layout/vList5"/>
    <dgm:cxn modelId="{0A11A338-9225-43F6-81A3-33F6A85C3066}" type="presOf" srcId="{A877CE79-7AA7-4277-82CF-B172DAED13C7}" destId="{D46CA5DC-1425-4284-9068-833662CDA973}" srcOrd="0" destOrd="0" presId="urn:microsoft.com/office/officeart/2005/8/layout/vList5"/>
    <dgm:cxn modelId="{9ADAE3BD-551C-4B89-8DBB-88EEE3459DF3}" srcId="{2D1F9D72-0F67-4939-AB00-32D364B8469B}" destId="{601D0D35-0E3D-42E8-97A8-5E908791086C}" srcOrd="3" destOrd="0" parTransId="{C624FF7A-5D0D-4576-BD64-211B4F1227D0}" sibTransId="{FE23DA5C-0363-40F8-A815-2F3606EF1AD2}"/>
    <dgm:cxn modelId="{302135A8-4ABE-4E11-8D25-CB2ABA95695E}" srcId="{2D1F9D72-0F67-4939-AB00-32D364B8469B}" destId="{11D975C2-20E4-4E67-92C5-CC07F1AEA5D5}" srcOrd="2" destOrd="0" parTransId="{87AFA103-A44C-4F37-806A-3E8297F4806E}" sibTransId="{7FFBE5B3-0953-4D18-9948-B1255C0CCF43}"/>
    <dgm:cxn modelId="{E038BF5F-ABB6-42C0-A7CE-F9862A8FFF69}" type="presOf" srcId="{601D0D35-0E3D-42E8-97A8-5E908791086C}" destId="{749598B8-8201-4904-951C-2E85A6BEACE2}" srcOrd="0" destOrd="0" presId="urn:microsoft.com/office/officeart/2005/8/layout/vList5"/>
    <dgm:cxn modelId="{816B5471-8BBD-4C9B-B2D4-8A8F8EC3BEF5}" type="presParOf" srcId="{8E6D75A2-C568-4A74-9FBC-64670F122797}" destId="{6F118C8A-BBC4-49EB-A359-8F6A7D464D65}" srcOrd="0" destOrd="0" presId="urn:microsoft.com/office/officeart/2005/8/layout/vList5"/>
    <dgm:cxn modelId="{0331EAC4-E57B-4288-939E-B4106E6619C1}" type="presParOf" srcId="{6F118C8A-BBC4-49EB-A359-8F6A7D464D65}" destId="{D46CA5DC-1425-4284-9068-833662CDA973}" srcOrd="0" destOrd="0" presId="urn:microsoft.com/office/officeart/2005/8/layout/vList5"/>
    <dgm:cxn modelId="{BC533DB9-8F0F-4805-9F37-372B49FA3BFA}" type="presParOf" srcId="{8E6D75A2-C568-4A74-9FBC-64670F122797}" destId="{80D4B486-8EDE-4E57-8FBF-0C2B37262E99}" srcOrd="1" destOrd="0" presId="urn:microsoft.com/office/officeart/2005/8/layout/vList5"/>
    <dgm:cxn modelId="{AB1003CA-66BF-447F-83BE-7F87A2A30DB7}" type="presParOf" srcId="{8E6D75A2-C568-4A74-9FBC-64670F122797}" destId="{B1785F08-A69A-4AD9-88D6-2FDC354B0640}" srcOrd="2" destOrd="0" presId="urn:microsoft.com/office/officeart/2005/8/layout/vList5"/>
    <dgm:cxn modelId="{8006AB2F-BDF8-4907-AE34-37778B8538F8}" type="presParOf" srcId="{B1785F08-A69A-4AD9-88D6-2FDC354B0640}" destId="{64068FEB-2BCB-4943-9958-4BDC8C5B7C90}" srcOrd="0" destOrd="0" presId="urn:microsoft.com/office/officeart/2005/8/layout/vList5"/>
    <dgm:cxn modelId="{4E80B3A9-901D-4AE1-B444-3D728DDD9B36}" type="presParOf" srcId="{8E6D75A2-C568-4A74-9FBC-64670F122797}" destId="{E0E89CE9-44D2-40B9-8B73-F0297BBF66BB}" srcOrd="3" destOrd="0" presId="urn:microsoft.com/office/officeart/2005/8/layout/vList5"/>
    <dgm:cxn modelId="{10C37D88-DE46-4F8B-BECF-18A140A6BCD5}" type="presParOf" srcId="{8E6D75A2-C568-4A74-9FBC-64670F122797}" destId="{D6666EB4-FB1D-469C-BFC3-16F170E82E70}" srcOrd="4" destOrd="0" presId="urn:microsoft.com/office/officeart/2005/8/layout/vList5"/>
    <dgm:cxn modelId="{95E82F01-78ED-47B2-8C90-41FFA96402F8}" type="presParOf" srcId="{D6666EB4-FB1D-469C-BFC3-16F170E82E70}" destId="{1A0B8BCE-A1E4-4FD2-A46F-BCA41E6BFC38}" srcOrd="0" destOrd="0" presId="urn:microsoft.com/office/officeart/2005/8/layout/vList5"/>
    <dgm:cxn modelId="{23AA372B-DC84-4021-9A47-00720E275F47}" type="presParOf" srcId="{8E6D75A2-C568-4A74-9FBC-64670F122797}" destId="{5D773E05-16A0-4F5A-95D0-A9E7814BD76B}" srcOrd="5" destOrd="0" presId="urn:microsoft.com/office/officeart/2005/8/layout/vList5"/>
    <dgm:cxn modelId="{902FC8B8-0E93-4D71-8D73-ABE93B0C5139}" type="presParOf" srcId="{8E6D75A2-C568-4A74-9FBC-64670F122797}" destId="{B92579F5-5564-42AA-9310-86E016F13942}" srcOrd="6" destOrd="0" presId="urn:microsoft.com/office/officeart/2005/8/layout/vList5"/>
    <dgm:cxn modelId="{39D7981B-2651-471D-A341-BD9D013611CB}" type="presParOf" srcId="{B92579F5-5564-42AA-9310-86E016F13942}" destId="{749598B8-8201-4904-951C-2E85A6BEAC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CA23E-FD70-49E5-8F1A-34D0290E972A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CBBAE-3D30-49C3-9761-2502B2372B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912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05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92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12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4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50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80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93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0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5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500208B-C638-4BF3-A769-37281CE66E67}" type="datetimeFigureOut">
              <a:rPr lang="cs-CZ" smtClean="0"/>
              <a:t>2.3.2016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10AA8B7-2BF6-430E-82E4-8131F3D44E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577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Školní didaktika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Zuzana Šalamounová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608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993" y="980281"/>
            <a:ext cx="7842251" cy="588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88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1994" y="758030"/>
            <a:ext cx="8604249" cy="64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4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9681" y="662788"/>
            <a:ext cx="7194549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86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Klasifikace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4802729"/>
              </p:ext>
            </p:extLst>
          </p:nvPr>
        </p:nvGraphicFramePr>
        <p:xfrm>
          <a:off x="2032000" y="2124635"/>
          <a:ext cx="8128000" cy="401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8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Klasifikace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9383369"/>
              </p:ext>
            </p:extLst>
          </p:nvPr>
        </p:nvGraphicFramePr>
        <p:xfrm>
          <a:off x="2030959" y="14054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7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Kognitivní cíle (B. </a:t>
            </a:r>
            <a:r>
              <a:rPr lang="cs-CZ" dirty="0" err="1" smtClean="0"/>
              <a:t>bloom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http://2.bp.blogspot.com/_ZS7YpOyH7gE/TI-2VrR4lhI/AAAAAAAAKYw/SBkGUnVgr7Y/s1600/bloomsposterv41-resized-6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83" y="2031486"/>
            <a:ext cx="6435352" cy="48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0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unecn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5" y="-188259"/>
            <a:ext cx="7315198" cy="74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2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Kognitivní cíle  - DIMENZE POZNATKŮ (B. </a:t>
            </a:r>
            <a:r>
              <a:rPr lang="cs-CZ" dirty="0" err="1" smtClean="0"/>
              <a:t>bloom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170112"/>
              </p:ext>
            </p:extLst>
          </p:nvPr>
        </p:nvGraphicFramePr>
        <p:xfrm>
          <a:off x="927847" y="2011680"/>
          <a:ext cx="9937377" cy="45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0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Jak připravit (kvalitní) výuku?</a:t>
            </a:r>
            <a:endParaRPr lang="cs-CZ" sz="4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4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654588"/>
              </p:ext>
            </p:extLst>
          </p:nvPr>
        </p:nvGraphicFramePr>
        <p:xfrm>
          <a:off x="282387" y="497543"/>
          <a:ext cx="11608253" cy="602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426"/>
                <a:gridCol w="1771350"/>
                <a:gridCol w="1517189"/>
                <a:gridCol w="1658322"/>
                <a:gridCol w="1658322"/>
                <a:gridCol w="1658322"/>
                <a:gridCol w="1658322"/>
              </a:tblGrid>
              <a:tr h="61116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Zapamatování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Porozumění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Aplikace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Analýza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Hodnocení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Tvořivost</a:t>
                      </a:r>
                      <a:endParaRPr lang="cs-CZ" dirty="0"/>
                    </a:p>
                  </a:txBody>
                  <a:tcPr/>
                </a:tc>
              </a:tr>
              <a:tr h="15069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Faktické poznatky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69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Konceptuální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pPr algn="ctr"/>
                      <a:r>
                        <a:rPr lang="cs-CZ" baseline="0" dirty="0" smtClean="0"/>
                        <a:t>poznatky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0698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Procedurální</a:t>
                      </a:r>
                      <a:r>
                        <a:rPr lang="cs-CZ" baseline="0" dirty="0" smtClean="0"/>
                        <a:t> </a:t>
                      </a:r>
                    </a:p>
                    <a:p>
                      <a:pPr algn="ctr"/>
                      <a:r>
                        <a:rPr lang="cs-CZ" baseline="0" dirty="0" smtClean="0"/>
                        <a:t>poznatky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9216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Metakognitivní</a:t>
                      </a:r>
                    </a:p>
                    <a:p>
                      <a:pPr algn="ctr"/>
                      <a:r>
                        <a:rPr lang="cs-CZ" dirty="0" smtClean="0"/>
                        <a:t>poznatky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6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3402106"/>
            <a:ext cx="10408024" cy="7108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29553" y="1183341"/>
            <a:ext cx="1003150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Úkol: Uveďte cíle vztahující se k Vaší vyučovací hodině na téma 17. listopad 1989 v Československu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346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3402106"/>
            <a:ext cx="10408024" cy="71086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39588" y="833717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000" dirty="0" smtClean="0"/>
              <a:t>Jaké cíle byly v rámci naší výuky vytyčeny pro vás?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0920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dnešní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76" y="1792937"/>
            <a:ext cx="12084424" cy="506506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i="1" dirty="0" smtClean="0"/>
              <a:t>Studenti by měli být schopni: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5100" i="1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dirty="0" smtClean="0"/>
              <a:t>-vysvětlit pojem vzdělávací cíle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dirty="0" smtClean="0"/>
              <a:t>-posoudit význam vzdělávacích cílů pro přípravu a hodnocení vyučovací hodiny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dirty="0" smtClean="0"/>
              <a:t>-zapamatovat si, že vzdělávací cíle jsou rozděleny na kognitivní, afektivní, motorické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dirty="0" smtClean="0"/>
              <a:t>-uvést alespoň některé z kognitivních cílů dle B. </a:t>
            </a:r>
            <a:r>
              <a:rPr lang="cs-CZ" sz="5100" dirty="0" err="1" smtClean="0"/>
              <a:t>Blooma</a:t>
            </a:r>
            <a:endParaRPr lang="cs-CZ" sz="5100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dirty="0" smtClean="0"/>
              <a:t>-uplatnit taxonomii kognitivních cílů v rámci vlastní přípravy vyučovací hodiny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100" dirty="0" smtClean="0"/>
              <a:t>-uvědomit si hodnotu stanovení vzdělávacích cílů pro budoucí praxi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7870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Cíle dnešní 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76" y="1792937"/>
            <a:ext cx="11134165" cy="506506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smtClean="0"/>
              <a:t>… jsou splněny?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4000" dirty="0" smtClean="0"/>
          </a:p>
          <a:p>
            <a:pPr marL="0" indent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smtClean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27124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  </a:t>
            </a:r>
            <a:endParaRPr lang="cs-CZ" sz="4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02919" y="3307976"/>
            <a:ext cx="9784080" cy="2909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   </a:t>
            </a:r>
            <a:endParaRPr lang="cs-CZ" sz="6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896035" y="2662518"/>
            <a:ext cx="8592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800" dirty="0" smtClean="0"/>
              <a:t>Jak můžete vyhodnotit, zda se vyučovací hodina povedla?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4310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Odrazový můstek: vzdělávací cíle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02919" y="3307976"/>
            <a:ext cx="9784080" cy="2909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   Co je to vzdělávací cíl?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5133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Odrazový můstek: vzdělávací cíle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02919" y="3307976"/>
            <a:ext cx="9784080" cy="2909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   cíle ≠ obsah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1989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Odrazový můstek: vzdělávací cíle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02919" y="3307976"/>
            <a:ext cx="9784080" cy="2909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   cíle ≠ činnost učitele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5917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Odrazový můstek: vzdělávací cíle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3307976"/>
            <a:ext cx="12008223" cy="2909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dirty="0" smtClean="0"/>
              <a:t>   cíle = požadované změny na straně žáka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141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0945906" cy="1508760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/>
              <a:t>PROČ vzdělávací cíle?</a:t>
            </a:r>
            <a:endParaRPr lang="cs-CZ" sz="4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3307976"/>
            <a:ext cx="12192000" cy="29099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6000" dirty="0" smtClean="0"/>
              <a:t>   </a:t>
            </a:r>
            <a:r>
              <a:rPr lang="cs-CZ" sz="6000" dirty="0" smtClean="0">
                <a:latin typeface="+mj-lt"/>
              </a:rPr>
              <a:t>cíle ⟶ formy, metody, techniky, prostředky</a:t>
            </a:r>
          </a:p>
          <a:p>
            <a:pPr marL="0" indent="0" algn="ctr">
              <a:buNone/>
            </a:pPr>
            <a:endParaRPr lang="cs-CZ" sz="6000" dirty="0" smtClean="0">
              <a:latin typeface="+mj-lt"/>
            </a:endParaRPr>
          </a:p>
          <a:p>
            <a:pPr marL="0" indent="0" algn="ctr">
              <a:buNone/>
            </a:pPr>
            <a:r>
              <a:rPr lang="cs-CZ" sz="6000" dirty="0">
                <a:latin typeface="+mj-lt"/>
              </a:rPr>
              <a:t>c</a:t>
            </a:r>
            <a:r>
              <a:rPr lang="cs-CZ" sz="6000" dirty="0" smtClean="0">
                <a:latin typeface="+mj-lt"/>
              </a:rPr>
              <a:t>íle ⟶ norma pro hodnocení</a:t>
            </a:r>
            <a:endParaRPr lang="cs-CZ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8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03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32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TM03090430[[fn=Pruhy]]</Template>
  <TotalTime>119</TotalTime>
  <Words>253</Words>
  <Application>Microsoft Office PowerPoint</Application>
  <PresentationFormat>Širokoúhlá obrazovka</PresentationFormat>
  <Paragraphs>65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Calibri</vt:lpstr>
      <vt:lpstr>Corbel</vt:lpstr>
      <vt:lpstr>Wingdings</vt:lpstr>
      <vt:lpstr>Pruhy</vt:lpstr>
      <vt:lpstr>Školní didaktika</vt:lpstr>
      <vt:lpstr>Jak připravit (kvalitní) výuku?</vt:lpstr>
      <vt:lpstr>  </vt:lpstr>
      <vt:lpstr>Odrazový můstek: vzdělávací cíle</vt:lpstr>
      <vt:lpstr>Odrazový můstek: vzdělávací cíle</vt:lpstr>
      <vt:lpstr>Odrazový můstek: vzdělávací cíle</vt:lpstr>
      <vt:lpstr>Odrazový můstek: vzdělávací cíle</vt:lpstr>
      <vt:lpstr>PROČ vzdělávací cíle?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Klasifikace cílů</vt:lpstr>
      <vt:lpstr>Klasifikace cílů</vt:lpstr>
      <vt:lpstr>Kognitivní cíle (B. bloom)</vt:lpstr>
      <vt:lpstr>Prezentace aplikace PowerPoint</vt:lpstr>
      <vt:lpstr>Kognitivní cíle  - DIMENZE POZNATKŮ (B. bloom)</vt:lpstr>
      <vt:lpstr>Prezentace aplikace PowerPoint</vt:lpstr>
      <vt:lpstr>Prezentace aplikace PowerPoint</vt:lpstr>
      <vt:lpstr>Prezentace aplikace PowerPoint</vt:lpstr>
      <vt:lpstr>Cíle dnešní hodiny</vt:lpstr>
      <vt:lpstr>Cíle dnešní hodiny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didaktika</dc:title>
  <dc:creator>z</dc:creator>
  <cp:lastModifiedBy>z</cp:lastModifiedBy>
  <cp:revision>17</cp:revision>
  <cp:lastPrinted>2016-03-02T14:26:07Z</cp:lastPrinted>
  <dcterms:created xsi:type="dcterms:W3CDTF">2016-02-23T21:02:11Z</dcterms:created>
  <dcterms:modified xsi:type="dcterms:W3CDTF">2016-03-02T21:22:19Z</dcterms:modified>
</cp:coreProperties>
</file>