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75" r:id="rId3"/>
    <p:sldId id="284" r:id="rId4"/>
    <p:sldId id="283" r:id="rId5"/>
  </p:sldIdLst>
  <p:sldSz cx="12188825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>
      <p:cViewPr varScale="1">
        <p:scale>
          <a:sx n="49" d="100"/>
          <a:sy n="49" d="100"/>
        </p:scale>
        <p:origin x="850" y="6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25.2.2016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25.2.2016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Xr-2hwTk5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Otevřená společnost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VIKBB66</a:t>
            </a:r>
          </a:p>
          <a:p>
            <a:r>
              <a:rPr lang="cs-CZ" dirty="0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79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vXr-2hwTk5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7981" y="365923"/>
            <a:ext cx="11084749" cy="623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2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Dotazy, připomínky, komentáře…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2a9674f36f1448f496dc6f3e255b2c6428e881c"/>
</p:tagLst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11</Words>
  <Application>Microsoft Office PowerPoint</Application>
  <PresentationFormat>Vlastní</PresentationFormat>
  <Paragraphs>4</Paragraphs>
  <Slides>3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Continental_World_16x9</vt:lpstr>
      <vt:lpstr>Otevřená společnost</vt:lpstr>
      <vt:lpstr>Prezentace aplikace PowerPoint</vt:lpstr>
      <vt:lpstr>Dotazy, připomínky, komentáře…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2016-02-19T12:29:25Z</dcterms:created>
  <dcterms:modified xsi:type="dcterms:W3CDTF">2016-02-25T09:21:36Z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