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57" r:id="rId8"/>
    <p:sldId id="263" r:id="rId9"/>
    <p:sldId id="264" r:id="rId10"/>
    <p:sldId id="265" r:id="rId11"/>
    <p:sldId id="262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24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3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7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83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07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95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96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77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5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D46C-8DDD-4CC9-8D66-AA3A6BD9EC72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B45A-B7AB-404E-A6DB-E3696A002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69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MS Visio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26. 4. 2016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05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53" y="800100"/>
            <a:ext cx="9586547" cy="53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92"/>
          <p:cNvPicPr/>
          <p:nvPr/>
        </p:nvPicPr>
        <p:blipFill>
          <a:blip r:embed="rId2"/>
          <a:stretch>
            <a:fillRect/>
          </a:stretch>
        </p:blipFill>
        <p:spPr>
          <a:xfrm>
            <a:off x="1608137" y="955674"/>
            <a:ext cx="9123363" cy="50641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20" y="790206"/>
            <a:ext cx="8306959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64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31" y="1270000"/>
            <a:ext cx="6536226" cy="387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5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926" y="1028700"/>
            <a:ext cx="6356811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9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604" y="977901"/>
            <a:ext cx="7747696" cy="47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0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203200"/>
            <a:ext cx="6540500" cy="6327934"/>
          </a:xfrm>
        </p:spPr>
      </p:pic>
    </p:spTree>
    <p:extLst>
      <p:ext uri="{BB962C8B-B14F-4D97-AF65-F5344CB8AC3E}">
        <p14:creationId xmlns:p14="http://schemas.microsoft.com/office/powerpoint/2010/main" val="12928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43" y="1168400"/>
            <a:ext cx="8153669" cy="427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7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87" y="38524"/>
            <a:ext cx="9396825" cy="6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8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308" y="406182"/>
            <a:ext cx="4670591" cy="612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9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413" y="267095"/>
            <a:ext cx="6603174" cy="6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3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82"/>
          <p:cNvPicPr/>
          <p:nvPr/>
        </p:nvPicPr>
        <p:blipFill>
          <a:blip r:embed="rId2"/>
          <a:stretch>
            <a:fillRect/>
          </a:stretch>
        </p:blipFill>
        <p:spPr>
          <a:xfrm>
            <a:off x="1778000" y="1244600"/>
            <a:ext cx="88519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7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67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900" y="546100"/>
            <a:ext cx="9702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6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811"/>
          <p:cNvPicPr/>
          <p:nvPr/>
        </p:nvPicPr>
        <p:blipFill>
          <a:blip r:embed="rId2"/>
          <a:stretch>
            <a:fillRect/>
          </a:stretch>
        </p:blipFill>
        <p:spPr>
          <a:xfrm>
            <a:off x="1790700" y="1003300"/>
            <a:ext cx="84963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97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Širokoúhlá obrazovka</PresentationFormat>
  <Paragraphs>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Cvičení MS Visio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3</cp:revision>
  <dcterms:created xsi:type="dcterms:W3CDTF">2016-04-26T07:35:03Z</dcterms:created>
  <dcterms:modified xsi:type="dcterms:W3CDTF">2016-04-26T07:44:42Z</dcterms:modified>
</cp:coreProperties>
</file>