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81" r:id="rId3"/>
    <p:sldMasterId id="2147483682"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5143500" cx="9144000"/>
  <p:notesSz cx="6858000" cy="9144000"/>
  <p:embeddedFontLst>
    <p:embeddedFont>
      <p:font typeface="Roboto"/>
      <p:regular r:id="rId53"/>
      <p:bold r:id="rId54"/>
      <p:italic r:id="rId55"/>
      <p:boldItalic r:id="rId56"/>
    </p:embeddedFont>
    <p:embeddedFont>
      <p:font typeface="Amatic SC"/>
      <p:regular r:id="rId57"/>
      <p:bold r:id="rId58"/>
    </p:embeddedFont>
    <p:embeddedFont>
      <p:font typeface="Source Code Pro"/>
      <p:regular r:id="rId59"/>
      <p:bold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SourceCodePro-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Roboto-regular.fntdata"/><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italic.fntdata"/><Relationship Id="rId10" Type="http://schemas.openxmlformats.org/officeDocument/2006/relationships/slide" Target="slides/slide4.xml"/><Relationship Id="rId54" Type="http://schemas.openxmlformats.org/officeDocument/2006/relationships/font" Target="fonts/Roboto-bold.fntdata"/><Relationship Id="rId13" Type="http://schemas.openxmlformats.org/officeDocument/2006/relationships/slide" Target="slides/slide7.xml"/><Relationship Id="rId57" Type="http://schemas.openxmlformats.org/officeDocument/2006/relationships/font" Target="fonts/AmaticSC-regular.fntdata"/><Relationship Id="rId12" Type="http://schemas.openxmlformats.org/officeDocument/2006/relationships/slide" Target="slides/slide6.xml"/><Relationship Id="rId56" Type="http://schemas.openxmlformats.org/officeDocument/2006/relationships/font" Target="fonts/Roboto-boldItalic.fntdata"/><Relationship Id="rId15" Type="http://schemas.openxmlformats.org/officeDocument/2006/relationships/slide" Target="slides/slide9.xml"/><Relationship Id="rId59" Type="http://schemas.openxmlformats.org/officeDocument/2006/relationships/font" Target="fonts/SourceCodePro-regular.fntdata"/><Relationship Id="rId14" Type="http://schemas.openxmlformats.org/officeDocument/2006/relationships/slide" Target="slides/slide8.xml"/><Relationship Id="rId58" Type="http://schemas.openxmlformats.org/officeDocument/2006/relationships/font" Target="fonts/AmaticSC-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9" name="Shape 2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5" name="Shape 2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1" name="Shape 2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6" name="Shape 296"/>
        <p:cNvGrpSpPr/>
        <p:nvPr/>
      </p:nvGrpSpPr>
      <p:grpSpPr>
        <a:xfrm>
          <a:off x="0" y="0"/>
          <a:ext cx="0" cy="0"/>
          <a:chOff x="0" y="0"/>
          <a:chExt cx="0" cy="0"/>
        </a:xfrm>
      </p:grpSpPr>
      <p:sp>
        <p:nvSpPr>
          <p:cNvPr id="297" name="Shape 2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8" name="Shape 2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3" name="Shape 303"/>
        <p:cNvGrpSpPr/>
        <p:nvPr/>
      </p:nvGrpSpPr>
      <p:grpSpPr>
        <a:xfrm>
          <a:off x="0" y="0"/>
          <a:ext cx="0" cy="0"/>
          <a:chOff x="0" y="0"/>
          <a:chExt cx="0" cy="0"/>
        </a:xfrm>
      </p:grpSpPr>
      <p:sp>
        <p:nvSpPr>
          <p:cNvPr id="304" name="Shape 3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5" name="Shape 3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1" name="Shape 3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7" name="Shape 3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0" name="Shape 3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7" name="Shape 3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2" name="Shape 342"/>
        <p:cNvGrpSpPr/>
        <p:nvPr/>
      </p:nvGrpSpPr>
      <p:grpSpPr>
        <a:xfrm>
          <a:off x="0" y="0"/>
          <a:ext cx="0" cy="0"/>
          <a:chOff x="0" y="0"/>
          <a:chExt cx="0" cy="0"/>
        </a:xfrm>
      </p:grpSpPr>
      <p:sp>
        <p:nvSpPr>
          <p:cNvPr id="343" name="Shape 3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4" name="Shape 3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2" name="Shape 3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4" name="Shape 364"/>
        <p:cNvGrpSpPr/>
        <p:nvPr/>
      </p:nvGrpSpPr>
      <p:grpSpPr>
        <a:xfrm>
          <a:off x="0" y="0"/>
          <a:ext cx="0" cy="0"/>
          <a:chOff x="0" y="0"/>
          <a:chExt cx="0" cy="0"/>
        </a:xfrm>
      </p:grpSpPr>
      <p:sp>
        <p:nvSpPr>
          <p:cNvPr id="365" name="Shape 3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6" name="Shape 3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3" name="Shape 3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8" name="Shape 378"/>
        <p:cNvGrpSpPr/>
        <p:nvPr/>
      </p:nvGrpSpPr>
      <p:grpSpPr>
        <a:xfrm>
          <a:off x="0" y="0"/>
          <a:ext cx="0" cy="0"/>
          <a:chOff x="0" y="0"/>
          <a:chExt cx="0" cy="0"/>
        </a:xfrm>
      </p:grpSpPr>
      <p:sp>
        <p:nvSpPr>
          <p:cNvPr id="379" name="Shape 3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0" name="Shape 3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6" name="Shape 386"/>
        <p:cNvGrpSpPr/>
        <p:nvPr/>
      </p:nvGrpSpPr>
      <p:grpSpPr>
        <a:xfrm>
          <a:off x="0" y="0"/>
          <a:ext cx="0" cy="0"/>
          <a:chOff x="0" y="0"/>
          <a:chExt cx="0" cy="0"/>
        </a:xfrm>
      </p:grpSpPr>
      <p:sp>
        <p:nvSpPr>
          <p:cNvPr id="387" name="Shape 3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8" name="Shape 3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2" name="Shape 392"/>
        <p:cNvGrpSpPr/>
        <p:nvPr/>
      </p:nvGrpSpPr>
      <p:grpSpPr>
        <a:xfrm>
          <a:off x="0" y="0"/>
          <a:ext cx="0" cy="0"/>
          <a:chOff x="0" y="0"/>
          <a:chExt cx="0" cy="0"/>
        </a:xfrm>
      </p:grpSpPr>
      <p:sp>
        <p:nvSpPr>
          <p:cNvPr id="393" name="Shape 3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4" name="Shape 3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0" name="Shape 4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4" name="Shape 404"/>
        <p:cNvGrpSpPr/>
        <p:nvPr/>
      </p:nvGrpSpPr>
      <p:grpSpPr>
        <a:xfrm>
          <a:off x="0" y="0"/>
          <a:ext cx="0" cy="0"/>
          <a:chOff x="0" y="0"/>
          <a:chExt cx="0" cy="0"/>
        </a:xfrm>
      </p:grpSpPr>
      <p:sp>
        <p:nvSpPr>
          <p:cNvPr id="405" name="Shape 4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6" name="Shape 4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1" name="Shape 411"/>
        <p:cNvGrpSpPr/>
        <p:nvPr/>
      </p:nvGrpSpPr>
      <p:grpSpPr>
        <a:xfrm>
          <a:off x="0" y="0"/>
          <a:ext cx="0" cy="0"/>
          <a:chOff x="0" y="0"/>
          <a:chExt cx="0" cy="0"/>
        </a:xfrm>
      </p:grpSpPr>
      <p:sp>
        <p:nvSpPr>
          <p:cNvPr id="412" name="Shape 4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3" name="Shape 4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9" name="Shape 4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2" name="Shape 422"/>
        <p:cNvGrpSpPr/>
        <p:nvPr/>
      </p:nvGrpSpPr>
      <p:grpSpPr>
        <a:xfrm>
          <a:off x="0" y="0"/>
          <a:ext cx="0" cy="0"/>
          <a:chOff x="0" y="0"/>
          <a:chExt cx="0" cy="0"/>
        </a:xfrm>
      </p:grpSpPr>
      <p:sp>
        <p:nvSpPr>
          <p:cNvPr id="423" name="Shape 4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4" name="Shape 4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7" name="Shape 427"/>
        <p:cNvGrpSpPr/>
        <p:nvPr/>
      </p:nvGrpSpPr>
      <p:grpSpPr>
        <a:xfrm>
          <a:off x="0" y="0"/>
          <a:ext cx="0" cy="0"/>
          <a:chOff x="0" y="0"/>
          <a:chExt cx="0" cy="0"/>
        </a:xfrm>
      </p:grpSpPr>
      <p:sp>
        <p:nvSpPr>
          <p:cNvPr id="428" name="Shape 4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9" name="Shape 4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6" name="Shape 4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7" name="Shape 2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1" name="Shape 441"/>
        <p:cNvGrpSpPr/>
        <p:nvPr/>
      </p:nvGrpSpPr>
      <p:grpSpPr>
        <a:xfrm>
          <a:off x="0" y="0"/>
          <a:ext cx="0" cy="0"/>
          <a:chOff x="0" y="0"/>
          <a:chExt cx="0" cy="0"/>
        </a:xfrm>
      </p:grpSpPr>
      <p:sp>
        <p:nvSpPr>
          <p:cNvPr id="442" name="Shape 4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3" name="Shape 4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8" name="Shape 448"/>
        <p:cNvGrpSpPr/>
        <p:nvPr/>
      </p:nvGrpSpPr>
      <p:grpSpPr>
        <a:xfrm>
          <a:off x="0" y="0"/>
          <a:ext cx="0" cy="0"/>
          <a:chOff x="0" y="0"/>
          <a:chExt cx="0" cy="0"/>
        </a:xfrm>
      </p:grpSpPr>
      <p:sp>
        <p:nvSpPr>
          <p:cNvPr id="449" name="Shape 4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0" name="Shape 4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5" name="Shape 455"/>
        <p:cNvGrpSpPr/>
        <p:nvPr/>
      </p:nvGrpSpPr>
      <p:grpSpPr>
        <a:xfrm>
          <a:off x="0" y="0"/>
          <a:ext cx="0" cy="0"/>
          <a:chOff x="0" y="0"/>
          <a:chExt cx="0" cy="0"/>
        </a:xfrm>
      </p:grpSpPr>
      <p:sp>
        <p:nvSpPr>
          <p:cNvPr id="456" name="Shape 4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7" name="Shape 4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2" name="Shape 462"/>
        <p:cNvGrpSpPr/>
        <p:nvPr/>
      </p:nvGrpSpPr>
      <p:grpSpPr>
        <a:xfrm>
          <a:off x="0" y="0"/>
          <a:ext cx="0" cy="0"/>
          <a:chOff x="0" y="0"/>
          <a:chExt cx="0" cy="0"/>
        </a:xfrm>
      </p:grpSpPr>
      <p:sp>
        <p:nvSpPr>
          <p:cNvPr id="463" name="Shape 4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4" name="Shape 4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9" name="Shape 469"/>
        <p:cNvGrpSpPr/>
        <p:nvPr/>
      </p:nvGrpSpPr>
      <p:grpSpPr>
        <a:xfrm>
          <a:off x="0" y="0"/>
          <a:ext cx="0" cy="0"/>
          <a:chOff x="0" y="0"/>
          <a:chExt cx="0" cy="0"/>
        </a:xfrm>
      </p:grpSpPr>
      <p:sp>
        <p:nvSpPr>
          <p:cNvPr id="470" name="Shape 4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1" name="Shape 4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6" name="Shape 476"/>
        <p:cNvGrpSpPr/>
        <p:nvPr/>
      </p:nvGrpSpPr>
      <p:grpSpPr>
        <a:xfrm>
          <a:off x="0" y="0"/>
          <a:ext cx="0" cy="0"/>
          <a:chOff x="0" y="0"/>
          <a:chExt cx="0" cy="0"/>
        </a:xfrm>
      </p:grpSpPr>
      <p:sp>
        <p:nvSpPr>
          <p:cNvPr id="477" name="Shape 4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8" name="Shape 4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2" name="Shape 482"/>
        <p:cNvGrpSpPr/>
        <p:nvPr/>
      </p:nvGrpSpPr>
      <p:grpSpPr>
        <a:xfrm>
          <a:off x="0" y="0"/>
          <a:ext cx="0" cy="0"/>
          <a:chOff x="0" y="0"/>
          <a:chExt cx="0" cy="0"/>
        </a:xfrm>
      </p:grpSpPr>
      <p:sp>
        <p:nvSpPr>
          <p:cNvPr id="483" name="Shape 4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4" name="Shape 4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2" name="Shape 2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 name="Shape 216"/>
        <p:cNvGrpSpPr/>
        <p:nvPr/>
      </p:nvGrpSpPr>
      <p:grpSpPr>
        <a:xfrm>
          <a:off x="0" y="0"/>
          <a:ext cx="0" cy="0"/>
          <a:chOff x="0" y="0"/>
          <a:chExt cx="0" cy="0"/>
        </a:xfrm>
      </p:grpSpPr>
      <p:sp>
        <p:nvSpPr>
          <p:cNvPr id="217" name="Shape 2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8" name="Shape 2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9" name="Shape 229"/>
        <p:cNvGrpSpPr/>
        <p:nvPr/>
      </p:nvGrpSpPr>
      <p:grpSpPr>
        <a:xfrm>
          <a:off x="0" y="0"/>
          <a:ext cx="0" cy="0"/>
          <a:chOff x="0" y="0"/>
          <a:chExt cx="0" cy="0"/>
        </a:xfrm>
      </p:grpSpPr>
      <p:sp>
        <p:nvSpPr>
          <p:cNvPr id="230" name="Shape 2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1" name="Shape 2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grpSp>
        <p:nvGrpSpPr>
          <p:cNvPr id="10" name="Shape 10"/>
          <p:cNvGrpSpPr/>
          <p:nvPr/>
        </p:nvGrpSpPr>
        <p:grpSpPr>
          <a:xfrm>
            <a:off x="6098378" y="4"/>
            <a:ext cx="3045625" cy="2030570"/>
            <a:chOff x="6098378" y="4"/>
            <a:chExt cx="3045625" cy="2030570"/>
          </a:xfrm>
        </p:grpSpPr>
        <p:sp>
          <p:nvSpPr>
            <p:cNvPr id="11" name="Shape 11"/>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2" name="Shape 12"/>
            <p:cNvSpPr/>
            <p:nvPr/>
          </p:nvSpPr>
          <p:spPr>
            <a:xfrm flipH="1">
              <a:off x="7113463" y="4"/>
              <a:ext cx="1015200" cy="1015200"/>
            </a:xfrm>
            <a:prstGeom prst="rtTriangl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13" name="Shape 13"/>
            <p:cNvSpPr/>
            <p:nvPr/>
          </p:nvSpPr>
          <p:spPr>
            <a:xfrm flipH="1" rot="10800000">
              <a:off x="7113588" y="106"/>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sp>
          <p:nvSpPr>
            <p:cNvPr id="14" name="Shape 14"/>
            <p:cNvSpPr/>
            <p:nvPr/>
          </p:nvSpPr>
          <p:spPr>
            <a:xfrm rot="10800000">
              <a:off x="6098378" y="96"/>
              <a:ext cx="1015200" cy="1015200"/>
            </a:xfrm>
            <a:prstGeom prst="rtTriangle">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grpSp>
      <p:sp>
        <p:nvSpPr>
          <p:cNvPr id="16" name="Shape 16"/>
          <p:cNvSpPr txBox="1"/>
          <p:nvPr>
            <p:ph type="ctrTitle"/>
          </p:nvPr>
        </p:nvSpPr>
        <p:spPr>
          <a:xfrm>
            <a:off x="598100" y="1775222"/>
            <a:ext cx="8222100" cy="838800"/>
          </a:xfrm>
          <a:prstGeom prst="rect">
            <a:avLst/>
          </a:prstGeom>
        </p:spPr>
        <p:txBody>
          <a:bodyPr anchorCtr="0" anchor="b" bIns="91425" lIns="91425" rIns="91425" tIns="91425"/>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p:txBody>
      </p:sp>
      <p:sp>
        <p:nvSpPr>
          <p:cNvPr id="17" name="Shape 17"/>
          <p:cNvSpPr txBox="1"/>
          <p:nvPr>
            <p:ph idx="1" type="subTitle"/>
          </p:nvPr>
        </p:nvSpPr>
        <p:spPr>
          <a:xfrm>
            <a:off x="598088" y="2715912"/>
            <a:ext cx="8222100" cy="432900"/>
          </a:xfrm>
          <a:prstGeom prst="rect">
            <a:avLst/>
          </a:prstGeom>
        </p:spPr>
        <p:txBody>
          <a:bodyPr anchorCtr="0" anchor="t" bIns="91425" lIns="91425" rIns="91425" tIns="91425"/>
          <a:lstStyle>
            <a:lvl1pPr lvl="0">
              <a:lnSpc>
                <a:spcPct val="100000"/>
              </a:lnSpc>
              <a:spcBef>
                <a:spcPts val="0"/>
              </a:spcBef>
              <a:spcAft>
                <a:spcPts val="0"/>
              </a:spcAft>
              <a:buClr>
                <a:schemeClr val="lt1"/>
              </a:buClr>
              <a:buSzPct val="100000"/>
              <a:buNone/>
              <a:defRPr sz="2100">
                <a:solidFill>
                  <a:schemeClr val="lt1"/>
                </a:solidFill>
              </a:defRPr>
            </a:lvl1pPr>
            <a:lvl2pPr lvl="1">
              <a:lnSpc>
                <a:spcPct val="100000"/>
              </a:lnSpc>
              <a:spcBef>
                <a:spcPts val="0"/>
              </a:spcBef>
              <a:spcAft>
                <a:spcPts val="0"/>
              </a:spcAft>
              <a:buClr>
                <a:schemeClr val="lt1"/>
              </a:buClr>
              <a:buSzPct val="100000"/>
              <a:buNone/>
              <a:defRPr sz="2100">
                <a:solidFill>
                  <a:schemeClr val="lt1"/>
                </a:solidFill>
              </a:defRPr>
            </a:lvl2pPr>
            <a:lvl3pPr lvl="2">
              <a:lnSpc>
                <a:spcPct val="100000"/>
              </a:lnSpc>
              <a:spcBef>
                <a:spcPts val="0"/>
              </a:spcBef>
              <a:spcAft>
                <a:spcPts val="0"/>
              </a:spcAft>
              <a:buClr>
                <a:schemeClr val="lt1"/>
              </a:buClr>
              <a:buSzPct val="100000"/>
              <a:buNone/>
              <a:defRPr sz="2100">
                <a:solidFill>
                  <a:schemeClr val="lt1"/>
                </a:solidFill>
              </a:defRPr>
            </a:lvl3pPr>
            <a:lvl4pPr lvl="3">
              <a:lnSpc>
                <a:spcPct val="100000"/>
              </a:lnSpc>
              <a:spcBef>
                <a:spcPts val="0"/>
              </a:spcBef>
              <a:spcAft>
                <a:spcPts val="0"/>
              </a:spcAft>
              <a:buClr>
                <a:schemeClr val="lt1"/>
              </a:buClr>
              <a:buSzPct val="100000"/>
              <a:buNone/>
              <a:defRPr sz="2100">
                <a:solidFill>
                  <a:schemeClr val="lt1"/>
                </a:solidFill>
              </a:defRPr>
            </a:lvl4pPr>
            <a:lvl5pPr lvl="4">
              <a:lnSpc>
                <a:spcPct val="100000"/>
              </a:lnSpc>
              <a:spcBef>
                <a:spcPts val="0"/>
              </a:spcBef>
              <a:spcAft>
                <a:spcPts val="0"/>
              </a:spcAft>
              <a:buClr>
                <a:schemeClr val="lt1"/>
              </a:buClr>
              <a:buSzPct val="100000"/>
              <a:buNone/>
              <a:defRPr sz="2100">
                <a:solidFill>
                  <a:schemeClr val="lt1"/>
                </a:solidFill>
              </a:defRPr>
            </a:lvl5pPr>
            <a:lvl6pPr lvl="5">
              <a:lnSpc>
                <a:spcPct val="100000"/>
              </a:lnSpc>
              <a:spcBef>
                <a:spcPts val="0"/>
              </a:spcBef>
              <a:spcAft>
                <a:spcPts val="0"/>
              </a:spcAft>
              <a:buClr>
                <a:schemeClr val="lt1"/>
              </a:buClr>
              <a:buSzPct val="100000"/>
              <a:buNone/>
              <a:defRPr sz="2100">
                <a:solidFill>
                  <a:schemeClr val="lt1"/>
                </a:solidFill>
              </a:defRPr>
            </a:lvl6pPr>
            <a:lvl7pPr lvl="6">
              <a:lnSpc>
                <a:spcPct val="100000"/>
              </a:lnSpc>
              <a:spcBef>
                <a:spcPts val="0"/>
              </a:spcBef>
              <a:spcAft>
                <a:spcPts val="0"/>
              </a:spcAft>
              <a:buClr>
                <a:schemeClr val="lt1"/>
              </a:buClr>
              <a:buSzPct val="100000"/>
              <a:buNone/>
              <a:defRPr sz="2100">
                <a:solidFill>
                  <a:schemeClr val="lt1"/>
                </a:solidFill>
              </a:defRPr>
            </a:lvl7pPr>
            <a:lvl8pPr lvl="7">
              <a:lnSpc>
                <a:spcPct val="100000"/>
              </a:lnSpc>
              <a:spcBef>
                <a:spcPts val="0"/>
              </a:spcBef>
              <a:spcAft>
                <a:spcPts val="0"/>
              </a:spcAft>
              <a:buClr>
                <a:schemeClr val="lt1"/>
              </a:buClr>
              <a:buSzPct val="100000"/>
              <a:buNone/>
              <a:defRPr sz="2100">
                <a:solidFill>
                  <a:schemeClr val="lt1"/>
                </a:solidFill>
              </a:defRPr>
            </a:lvl8pPr>
            <a:lvl9pPr lvl="8">
              <a:lnSpc>
                <a:spcPct val="100000"/>
              </a:lnSpc>
              <a:spcBef>
                <a:spcPts val="0"/>
              </a:spcBef>
              <a:spcAft>
                <a:spcPts val="0"/>
              </a:spcAft>
              <a:buClr>
                <a:schemeClr val="lt1"/>
              </a:buClr>
              <a:buSzPct val="100000"/>
              <a:buNone/>
              <a:defRPr sz="2100">
                <a:solidFill>
                  <a:schemeClr val="lt1"/>
                </a:solidFill>
              </a:defRPr>
            </a:lvl9pPr>
          </a:lstStyle>
          <a:p/>
        </p:txBody>
      </p:sp>
      <p:sp>
        <p:nvSpPr>
          <p:cNvPr id="18" name="Shape 18"/>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s"/>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bg>
      <p:bgPr>
        <a:solidFill>
          <a:schemeClr val="dk1"/>
        </a:solidFill>
      </p:bgPr>
    </p:bg>
    <p:spTree>
      <p:nvGrpSpPr>
        <p:cNvPr id="69" name="Shape 69"/>
        <p:cNvGrpSpPr/>
        <p:nvPr/>
      </p:nvGrpSpPr>
      <p:grpSpPr>
        <a:xfrm>
          <a:off x="0" y="0"/>
          <a:ext cx="0" cy="0"/>
          <a:chOff x="0" y="0"/>
          <a:chExt cx="0" cy="0"/>
        </a:xfrm>
      </p:grpSpPr>
      <p:grpSp>
        <p:nvGrpSpPr>
          <p:cNvPr id="70" name="Shape 70"/>
          <p:cNvGrpSpPr/>
          <p:nvPr/>
        </p:nvGrpSpPr>
        <p:grpSpPr>
          <a:xfrm>
            <a:off x="6098378" y="4"/>
            <a:ext cx="3045625" cy="2030570"/>
            <a:chOff x="6098378" y="4"/>
            <a:chExt cx="3045625" cy="2030570"/>
          </a:xfrm>
        </p:grpSpPr>
        <p:sp>
          <p:nvSpPr>
            <p:cNvPr id="71" name="Shape 71"/>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72" name="Shape 72"/>
            <p:cNvSpPr/>
            <p:nvPr/>
          </p:nvSpPr>
          <p:spPr>
            <a:xfrm flipH="1">
              <a:off x="7113463" y="4"/>
              <a:ext cx="1015200" cy="1015200"/>
            </a:xfrm>
            <a:prstGeom prst="rtTriangl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73" name="Shape 73"/>
            <p:cNvSpPr/>
            <p:nvPr/>
          </p:nvSpPr>
          <p:spPr>
            <a:xfrm flipH="1" rot="10800000">
              <a:off x="7113588" y="106"/>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sp>
          <p:nvSpPr>
            <p:cNvPr id="74" name="Shape 74"/>
            <p:cNvSpPr/>
            <p:nvPr/>
          </p:nvSpPr>
          <p:spPr>
            <a:xfrm rot="10800000">
              <a:off x="6098378" y="96"/>
              <a:ext cx="1015200" cy="1015200"/>
            </a:xfrm>
            <a:prstGeom prst="rtTriangle">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grpSp>
      <p:sp>
        <p:nvSpPr>
          <p:cNvPr id="76" name="Shape 76"/>
          <p:cNvSpPr txBox="1"/>
          <p:nvPr>
            <p:ph type="title"/>
          </p:nvPr>
        </p:nvSpPr>
        <p:spPr>
          <a:xfrm>
            <a:off x="311700" y="1256050"/>
            <a:ext cx="8520600" cy="2030700"/>
          </a:xfrm>
          <a:prstGeom prst="rect">
            <a:avLst/>
          </a:prstGeom>
        </p:spPr>
        <p:txBody>
          <a:bodyPr anchorCtr="0" anchor="b" bIns="91425" lIns="91425" rIns="91425" tIns="91425"/>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p:txBody>
      </p:sp>
      <p:sp>
        <p:nvSpPr>
          <p:cNvPr id="77" name="Shape 77"/>
          <p:cNvSpPr txBox="1"/>
          <p:nvPr>
            <p:ph idx="1" type="body"/>
          </p:nvPr>
        </p:nvSpPr>
        <p:spPr>
          <a:xfrm>
            <a:off x="311700" y="3369225"/>
            <a:ext cx="8520600" cy="1281900"/>
          </a:xfrm>
          <a:prstGeom prst="rect">
            <a:avLst/>
          </a:prstGeom>
        </p:spPr>
        <p:txBody>
          <a:bodyPr anchorCtr="0" anchor="t" bIns="91425" lIns="91425" rIns="91425" tIns="91425"/>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p:txBody>
      </p:sp>
      <p:sp>
        <p:nvSpPr>
          <p:cNvPr id="78" name="Shape 78"/>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s"/>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79" name="Shape 79"/>
        <p:cNvGrpSpPr/>
        <p:nvPr/>
      </p:nvGrpSpPr>
      <p:grpSpPr>
        <a:xfrm>
          <a:off x="0" y="0"/>
          <a:ext cx="0" cy="0"/>
          <a:chOff x="0" y="0"/>
          <a:chExt cx="0" cy="0"/>
        </a:xfrm>
      </p:grpSpPr>
      <p:sp>
        <p:nvSpPr>
          <p:cNvPr id="80" name="Shape 80"/>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s">
                <a:solidFill>
                  <a:schemeClr val="dk2"/>
                </a:solidFill>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85" name="Shape 85"/>
        <p:cNvGrpSpPr/>
        <p:nvPr/>
      </p:nvGrpSpPr>
      <p:grpSpPr>
        <a:xfrm>
          <a:off x="0" y="0"/>
          <a:ext cx="0" cy="0"/>
          <a:chOff x="0" y="0"/>
          <a:chExt cx="0" cy="0"/>
        </a:xfrm>
      </p:grpSpPr>
      <p:sp>
        <p:nvSpPr>
          <p:cNvPr id="86" name="Shape 86"/>
          <p:cNvSpPr/>
          <p:nvPr/>
        </p:nvSpPr>
        <p:spPr>
          <a:xfrm>
            <a:off x="0" y="0"/>
            <a:ext cx="9144000" cy="34290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87" name="Shape 87"/>
          <p:cNvSpPr txBox="1"/>
          <p:nvPr>
            <p:ph type="ctrTitle"/>
          </p:nvPr>
        </p:nvSpPr>
        <p:spPr>
          <a:xfrm>
            <a:off x="311700" y="392150"/>
            <a:ext cx="8520600" cy="2690400"/>
          </a:xfrm>
          <a:prstGeom prst="rect">
            <a:avLst/>
          </a:prstGeom>
        </p:spPr>
        <p:txBody>
          <a:bodyPr anchorCtr="0" anchor="ctr" bIns="91425" lIns="91425" rIns="91425" tIns="91425"/>
          <a:lstStyle>
            <a:lvl1pPr lvl="0" rtl="0" algn="ctr">
              <a:spcBef>
                <a:spcPts val="0"/>
              </a:spcBef>
              <a:buSzPct val="100000"/>
              <a:defRPr sz="8000"/>
            </a:lvl1pPr>
            <a:lvl2pPr lvl="1" rtl="0" algn="ctr">
              <a:spcBef>
                <a:spcPts val="0"/>
              </a:spcBef>
              <a:buSzPct val="100000"/>
              <a:defRPr sz="8000"/>
            </a:lvl2pPr>
            <a:lvl3pPr lvl="2" rtl="0" algn="ctr">
              <a:spcBef>
                <a:spcPts val="0"/>
              </a:spcBef>
              <a:buSzPct val="100000"/>
              <a:defRPr sz="8000"/>
            </a:lvl3pPr>
            <a:lvl4pPr lvl="3" rtl="0" algn="ctr">
              <a:spcBef>
                <a:spcPts val="0"/>
              </a:spcBef>
              <a:buSzPct val="100000"/>
              <a:defRPr sz="8000"/>
            </a:lvl4pPr>
            <a:lvl5pPr lvl="4" rtl="0" algn="ctr">
              <a:spcBef>
                <a:spcPts val="0"/>
              </a:spcBef>
              <a:buSzPct val="100000"/>
              <a:defRPr sz="8000"/>
            </a:lvl5pPr>
            <a:lvl6pPr lvl="5" rtl="0" algn="ctr">
              <a:spcBef>
                <a:spcPts val="0"/>
              </a:spcBef>
              <a:buSzPct val="100000"/>
              <a:defRPr sz="8000"/>
            </a:lvl6pPr>
            <a:lvl7pPr lvl="6" rtl="0" algn="ctr">
              <a:spcBef>
                <a:spcPts val="0"/>
              </a:spcBef>
              <a:buSzPct val="100000"/>
              <a:defRPr sz="8000"/>
            </a:lvl7pPr>
            <a:lvl8pPr lvl="7" rtl="0" algn="ctr">
              <a:spcBef>
                <a:spcPts val="0"/>
              </a:spcBef>
              <a:buSzPct val="100000"/>
              <a:defRPr sz="8000"/>
            </a:lvl8pPr>
            <a:lvl9pPr lvl="8" rtl="0" algn="ctr">
              <a:spcBef>
                <a:spcPts val="0"/>
              </a:spcBef>
              <a:buSzPct val="100000"/>
              <a:defRPr sz="8000"/>
            </a:lvl9pPr>
          </a:lstStyle>
          <a:p/>
        </p:txBody>
      </p:sp>
      <p:sp>
        <p:nvSpPr>
          <p:cNvPr id="88" name="Shape 88"/>
          <p:cNvSpPr txBox="1"/>
          <p:nvPr>
            <p:ph idx="1" type="subTitle"/>
          </p:nvPr>
        </p:nvSpPr>
        <p:spPr>
          <a:xfrm>
            <a:off x="311700" y="3890400"/>
            <a:ext cx="8520600" cy="706200"/>
          </a:xfrm>
          <a:prstGeom prst="rect">
            <a:avLst/>
          </a:prstGeom>
        </p:spPr>
        <p:txBody>
          <a:bodyPr anchorCtr="0" anchor="ctr" bIns="91425" lIns="91425" rIns="91425" tIns="91425"/>
          <a:lstStyle>
            <a:lvl1pPr lvl="0" rtl="0" algn="ctr">
              <a:lnSpc>
                <a:spcPct val="100000"/>
              </a:lnSpc>
              <a:spcBef>
                <a:spcPts val="0"/>
              </a:spcBef>
              <a:spcAft>
                <a:spcPts val="0"/>
              </a:spcAft>
              <a:buClr>
                <a:schemeClr val="accent1"/>
              </a:buClr>
              <a:buSzPct val="100000"/>
              <a:buNone/>
              <a:defRPr b="1" sz="2100">
                <a:solidFill>
                  <a:schemeClr val="accent1"/>
                </a:solidFill>
              </a:defRPr>
            </a:lvl1pPr>
            <a:lvl2pPr lvl="1" rtl="0" algn="ctr">
              <a:lnSpc>
                <a:spcPct val="100000"/>
              </a:lnSpc>
              <a:spcBef>
                <a:spcPts val="0"/>
              </a:spcBef>
              <a:spcAft>
                <a:spcPts val="0"/>
              </a:spcAft>
              <a:buClr>
                <a:schemeClr val="accent1"/>
              </a:buClr>
              <a:buSzPct val="100000"/>
              <a:buNone/>
              <a:defRPr b="1" sz="2100">
                <a:solidFill>
                  <a:schemeClr val="accent1"/>
                </a:solidFill>
              </a:defRPr>
            </a:lvl2pPr>
            <a:lvl3pPr lvl="2" rtl="0" algn="ctr">
              <a:lnSpc>
                <a:spcPct val="100000"/>
              </a:lnSpc>
              <a:spcBef>
                <a:spcPts val="0"/>
              </a:spcBef>
              <a:spcAft>
                <a:spcPts val="0"/>
              </a:spcAft>
              <a:buClr>
                <a:schemeClr val="accent1"/>
              </a:buClr>
              <a:buSzPct val="100000"/>
              <a:buNone/>
              <a:defRPr b="1" sz="2100">
                <a:solidFill>
                  <a:schemeClr val="accent1"/>
                </a:solidFill>
              </a:defRPr>
            </a:lvl3pPr>
            <a:lvl4pPr lvl="3" rtl="0" algn="ctr">
              <a:lnSpc>
                <a:spcPct val="100000"/>
              </a:lnSpc>
              <a:spcBef>
                <a:spcPts val="0"/>
              </a:spcBef>
              <a:spcAft>
                <a:spcPts val="0"/>
              </a:spcAft>
              <a:buClr>
                <a:schemeClr val="accent1"/>
              </a:buClr>
              <a:buSzPct val="100000"/>
              <a:buNone/>
              <a:defRPr b="1" sz="2100">
                <a:solidFill>
                  <a:schemeClr val="accent1"/>
                </a:solidFill>
              </a:defRPr>
            </a:lvl4pPr>
            <a:lvl5pPr lvl="4" rtl="0" algn="ctr">
              <a:lnSpc>
                <a:spcPct val="100000"/>
              </a:lnSpc>
              <a:spcBef>
                <a:spcPts val="0"/>
              </a:spcBef>
              <a:spcAft>
                <a:spcPts val="0"/>
              </a:spcAft>
              <a:buClr>
                <a:schemeClr val="accent1"/>
              </a:buClr>
              <a:buSzPct val="100000"/>
              <a:buNone/>
              <a:defRPr b="1" sz="2100">
                <a:solidFill>
                  <a:schemeClr val="accent1"/>
                </a:solidFill>
              </a:defRPr>
            </a:lvl5pPr>
            <a:lvl6pPr lvl="5" rtl="0" algn="ctr">
              <a:lnSpc>
                <a:spcPct val="100000"/>
              </a:lnSpc>
              <a:spcBef>
                <a:spcPts val="0"/>
              </a:spcBef>
              <a:spcAft>
                <a:spcPts val="0"/>
              </a:spcAft>
              <a:buClr>
                <a:schemeClr val="accent1"/>
              </a:buClr>
              <a:buSzPct val="100000"/>
              <a:buNone/>
              <a:defRPr b="1" sz="2100">
                <a:solidFill>
                  <a:schemeClr val="accent1"/>
                </a:solidFill>
              </a:defRPr>
            </a:lvl6pPr>
            <a:lvl7pPr lvl="6" rtl="0" algn="ctr">
              <a:lnSpc>
                <a:spcPct val="100000"/>
              </a:lnSpc>
              <a:spcBef>
                <a:spcPts val="0"/>
              </a:spcBef>
              <a:spcAft>
                <a:spcPts val="0"/>
              </a:spcAft>
              <a:buClr>
                <a:schemeClr val="accent1"/>
              </a:buClr>
              <a:buSzPct val="100000"/>
              <a:buNone/>
              <a:defRPr b="1" sz="2100">
                <a:solidFill>
                  <a:schemeClr val="accent1"/>
                </a:solidFill>
              </a:defRPr>
            </a:lvl7pPr>
            <a:lvl8pPr lvl="7" rtl="0" algn="ctr">
              <a:lnSpc>
                <a:spcPct val="100000"/>
              </a:lnSpc>
              <a:spcBef>
                <a:spcPts val="0"/>
              </a:spcBef>
              <a:spcAft>
                <a:spcPts val="0"/>
              </a:spcAft>
              <a:buClr>
                <a:schemeClr val="accent1"/>
              </a:buClr>
              <a:buSzPct val="100000"/>
              <a:buNone/>
              <a:defRPr b="1" sz="2100">
                <a:solidFill>
                  <a:schemeClr val="accent1"/>
                </a:solidFill>
              </a:defRPr>
            </a:lvl8pPr>
            <a:lvl9pPr lvl="8" rtl="0"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89" name="Shape 8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90" name="Shape 90"/>
        <p:cNvGrpSpPr/>
        <p:nvPr/>
      </p:nvGrpSpPr>
      <p:grpSpPr>
        <a:xfrm>
          <a:off x="0" y="0"/>
          <a:ext cx="0" cy="0"/>
          <a:chOff x="0" y="0"/>
          <a:chExt cx="0" cy="0"/>
        </a:xfrm>
      </p:grpSpPr>
      <p:sp>
        <p:nvSpPr>
          <p:cNvPr id="91" name="Shape 91"/>
          <p:cNvSpPr txBox="1"/>
          <p:nvPr>
            <p:ph type="title"/>
          </p:nvPr>
        </p:nvSpPr>
        <p:spPr>
          <a:xfrm>
            <a:off x="2802750" y="802500"/>
            <a:ext cx="3538500" cy="3538500"/>
          </a:xfrm>
          <a:prstGeom prst="rect">
            <a:avLst/>
          </a:prstGeom>
          <a:solidFill>
            <a:srgbClr val="FFFFFF"/>
          </a:solidFill>
        </p:spPr>
        <p:txBody>
          <a:bodyPr anchorCtr="0" anchor="ctr" bIns="91425" lIns="91425" rIns="91425" tIns="91425"/>
          <a:lstStyle>
            <a:lvl1pPr lvl="0" rtl="0" algn="ctr">
              <a:spcBef>
                <a:spcPts val="0"/>
              </a:spcBef>
              <a:buSzPct val="100000"/>
              <a:defRPr sz="4800"/>
            </a:lvl1pPr>
            <a:lvl2pPr lvl="1" rtl="0" algn="ctr">
              <a:spcBef>
                <a:spcPts val="0"/>
              </a:spcBef>
              <a:buSzPct val="100000"/>
              <a:defRPr sz="4800"/>
            </a:lvl2pPr>
            <a:lvl3pPr lvl="2" rtl="0" algn="ctr">
              <a:spcBef>
                <a:spcPts val="0"/>
              </a:spcBef>
              <a:buSzPct val="100000"/>
              <a:defRPr sz="4800"/>
            </a:lvl3pPr>
            <a:lvl4pPr lvl="3" rtl="0" algn="ctr">
              <a:spcBef>
                <a:spcPts val="0"/>
              </a:spcBef>
              <a:buSzPct val="100000"/>
              <a:defRPr sz="4800"/>
            </a:lvl4pPr>
            <a:lvl5pPr lvl="4" rtl="0" algn="ctr">
              <a:spcBef>
                <a:spcPts val="0"/>
              </a:spcBef>
              <a:buSzPct val="100000"/>
              <a:defRPr sz="4800"/>
            </a:lvl5pPr>
            <a:lvl6pPr lvl="5" rtl="0" algn="ctr">
              <a:spcBef>
                <a:spcPts val="0"/>
              </a:spcBef>
              <a:buSzPct val="100000"/>
              <a:defRPr sz="4800"/>
            </a:lvl6pPr>
            <a:lvl7pPr lvl="6" rtl="0" algn="ctr">
              <a:spcBef>
                <a:spcPts val="0"/>
              </a:spcBef>
              <a:buSzPct val="100000"/>
              <a:defRPr sz="4800"/>
            </a:lvl7pPr>
            <a:lvl8pPr lvl="7" rtl="0" algn="ctr">
              <a:spcBef>
                <a:spcPts val="0"/>
              </a:spcBef>
              <a:buSzPct val="100000"/>
              <a:defRPr sz="4800"/>
            </a:lvl8pPr>
            <a:lvl9pPr lvl="8" rtl="0" algn="ctr">
              <a:spcBef>
                <a:spcPts val="0"/>
              </a:spcBef>
              <a:buSzPct val="100000"/>
              <a:defRPr sz="4800"/>
            </a:lvl9pPr>
          </a:lstStyle>
          <a:p/>
        </p:txBody>
      </p:sp>
      <p:sp>
        <p:nvSpPr>
          <p:cNvPr id="92" name="Shape 9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93" name="Shape 93"/>
        <p:cNvGrpSpPr/>
        <p:nvPr/>
      </p:nvGrpSpPr>
      <p:grpSpPr>
        <a:xfrm>
          <a:off x="0" y="0"/>
          <a:ext cx="0" cy="0"/>
          <a:chOff x="0" y="0"/>
          <a:chExt cx="0" cy="0"/>
        </a:xfrm>
      </p:grpSpPr>
      <p:sp>
        <p:nvSpPr>
          <p:cNvPr id="94" name="Shape 94"/>
          <p:cNvSpPr txBox="1"/>
          <p:nvPr>
            <p:ph type="title"/>
          </p:nvPr>
        </p:nvSpPr>
        <p:spPr>
          <a:xfrm>
            <a:off x="311700" y="292850"/>
            <a:ext cx="8520600" cy="8010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5" name="Shape 95"/>
          <p:cNvSpPr txBox="1"/>
          <p:nvPr>
            <p:ph idx="1" type="body"/>
          </p:nvPr>
        </p:nvSpPr>
        <p:spPr>
          <a:xfrm>
            <a:off x="311700" y="1228675"/>
            <a:ext cx="8520600" cy="3340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6" name="Shape 9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97" name="Shape 97"/>
        <p:cNvGrpSpPr/>
        <p:nvPr/>
      </p:nvGrpSpPr>
      <p:grpSpPr>
        <a:xfrm>
          <a:off x="0" y="0"/>
          <a:ext cx="0" cy="0"/>
          <a:chOff x="0" y="0"/>
          <a:chExt cx="0" cy="0"/>
        </a:xfrm>
      </p:grpSpPr>
      <p:sp>
        <p:nvSpPr>
          <p:cNvPr id="98" name="Shape 98"/>
          <p:cNvSpPr txBox="1"/>
          <p:nvPr>
            <p:ph type="title"/>
          </p:nvPr>
        </p:nvSpPr>
        <p:spPr>
          <a:xfrm>
            <a:off x="311700" y="292850"/>
            <a:ext cx="8520600" cy="8010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9" name="Shape 99"/>
          <p:cNvSpPr txBox="1"/>
          <p:nvPr>
            <p:ph idx="1" type="body"/>
          </p:nvPr>
        </p:nvSpPr>
        <p:spPr>
          <a:xfrm>
            <a:off x="311700" y="1228675"/>
            <a:ext cx="3999900" cy="33402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00" name="Shape 100"/>
          <p:cNvSpPr txBox="1"/>
          <p:nvPr>
            <p:ph idx="2" type="body"/>
          </p:nvPr>
        </p:nvSpPr>
        <p:spPr>
          <a:xfrm>
            <a:off x="4832400" y="1228675"/>
            <a:ext cx="3999900" cy="33402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01" name="Shape 10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02" name="Shape 102"/>
        <p:cNvGrpSpPr/>
        <p:nvPr/>
      </p:nvGrpSpPr>
      <p:grpSpPr>
        <a:xfrm>
          <a:off x="0" y="0"/>
          <a:ext cx="0" cy="0"/>
          <a:chOff x="0" y="0"/>
          <a:chExt cx="0" cy="0"/>
        </a:xfrm>
      </p:grpSpPr>
      <p:sp>
        <p:nvSpPr>
          <p:cNvPr id="103" name="Shape 103"/>
          <p:cNvSpPr txBox="1"/>
          <p:nvPr>
            <p:ph type="title"/>
          </p:nvPr>
        </p:nvSpPr>
        <p:spPr>
          <a:xfrm>
            <a:off x="304800" y="309350"/>
            <a:ext cx="8537700" cy="748200"/>
          </a:xfrm>
          <a:prstGeom prst="rect">
            <a:avLst/>
          </a:prstGeom>
        </p:spPr>
        <p:txBody>
          <a:bodyPr anchorCtr="0" anchor="t" bIns="91425" lIns="91425" rIns="91425" tIns="91425"/>
          <a:lstStyle>
            <a:lvl1pPr lvl="0" rtl="0">
              <a:spcBef>
                <a:spcPts val="0"/>
              </a:spcBef>
              <a:buSzPct val="100000"/>
              <a:defRPr sz="4000"/>
            </a:lvl1pPr>
            <a:lvl2pPr lvl="1" rtl="0">
              <a:spcBef>
                <a:spcPts val="0"/>
              </a:spcBef>
              <a:buSzPct val="100000"/>
              <a:defRPr sz="4000"/>
            </a:lvl2pPr>
            <a:lvl3pPr lvl="2" rtl="0">
              <a:spcBef>
                <a:spcPts val="0"/>
              </a:spcBef>
              <a:buSzPct val="100000"/>
              <a:defRPr sz="4000"/>
            </a:lvl3pPr>
            <a:lvl4pPr lvl="3" rtl="0">
              <a:spcBef>
                <a:spcPts val="0"/>
              </a:spcBef>
              <a:buSzPct val="100000"/>
              <a:defRPr sz="4000"/>
            </a:lvl4pPr>
            <a:lvl5pPr lvl="4" rtl="0">
              <a:spcBef>
                <a:spcPts val="0"/>
              </a:spcBef>
              <a:buSzPct val="100000"/>
              <a:defRPr sz="4000"/>
            </a:lvl5pPr>
            <a:lvl6pPr lvl="5" rtl="0">
              <a:spcBef>
                <a:spcPts val="0"/>
              </a:spcBef>
              <a:buSzPct val="100000"/>
              <a:defRPr sz="4000"/>
            </a:lvl6pPr>
            <a:lvl7pPr lvl="6" rtl="0">
              <a:spcBef>
                <a:spcPts val="0"/>
              </a:spcBef>
              <a:buSzPct val="100000"/>
              <a:defRPr sz="4000"/>
            </a:lvl7pPr>
            <a:lvl8pPr lvl="7" rtl="0">
              <a:spcBef>
                <a:spcPts val="0"/>
              </a:spcBef>
              <a:buSzPct val="100000"/>
              <a:defRPr sz="4000"/>
            </a:lvl8pPr>
            <a:lvl9pPr lvl="8" rtl="0">
              <a:spcBef>
                <a:spcPts val="0"/>
              </a:spcBef>
              <a:buSzPct val="100000"/>
              <a:defRPr sz="4000"/>
            </a:lvl9pPr>
          </a:lstStyle>
          <a:p/>
        </p:txBody>
      </p:sp>
      <p:sp>
        <p:nvSpPr>
          <p:cNvPr id="104" name="Shape 10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105" name="Shape 105"/>
        <p:cNvGrpSpPr/>
        <p:nvPr/>
      </p:nvGrpSpPr>
      <p:grpSpPr>
        <a:xfrm>
          <a:off x="0" y="0"/>
          <a:ext cx="0" cy="0"/>
          <a:chOff x="0" y="0"/>
          <a:chExt cx="0" cy="0"/>
        </a:xfrm>
      </p:grpSpPr>
      <p:sp>
        <p:nvSpPr>
          <p:cNvPr id="106" name="Shape 106"/>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3000"/>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p:txBody>
      </p:sp>
      <p:sp>
        <p:nvSpPr>
          <p:cNvPr id="107" name="Shape 107"/>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08" name="Shape 10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109" name="Shape 109"/>
        <p:cNvGrpSpPr/>
        <p:nvPr/>
      </p:nvGrpSpPr>
      <p:grpSpPr>
        <a:xfrm>
          <a:off x="0" y="0"/>
          <a:ext cx="0" cy="0"/>
          <a:chOff x="0" y="0"/>
          <a:chExt cx="0" cy="0"/>
        </a:xfrm>
      </p:grpSpPr>
      <p:sp>
        <p:nvSpPr>
          <p:cNvPr id="110" name="Shape 110"/>
          <p:cNvSpPr txBox="1"/>
          <p:nvPr>
            <p:ph type="title"/>
          </p:nvPr>
        </p:nvSpPr>
        <p:spPr>
          <a:xfrm>
            <a:off x="490250" y="526350"/>
            <a:ext cx="5618700" cy="4090800"/>
          </a:xfrm>
          <a:prstGeom prst="rect">
            <a:avLst/>
          </a:prstGeom>
        </p:spPr>
        <p:txBody>
          <a:bodyPr anchorCtr="0" anchor="ctr" bIns="91425" lIns="91425" rIns="91425" tIns="91425"/>
          <a:lstStyle>
            <a:lvl1pPr lvl="0" rtl="0">
              <a:spcBef>
                <a:spcPts val="0"/>
              </a:spcBef>
              <a:buClr>
                <a:schemeClr val="lt1"/>
              </a:buClr>
              <a:buSzPct val="100000"/>
              <a:defRPr sz="6000">
                <a:solidFill>
                  <a:schemeClr val="lt1"/>
                </a:solidFill>
              </a:defRPr>
            </a:lvl1pPr>
            <a:lvl2pPr lvl="1" rtl="0">
              <a:spcBef>
                <a:spcPts val="0"/>
              </a:spcBef>
              <a:buClr>
                <a:schemeClr val="lt1"/>
              </a:buClr>
              <a:buSzPct val="100000"/>
              <a:defRPr sz="6000">
                <a:solidFill>
                  <a:schemeClr val="lt1"/>
                </a:solidFill>
              </a:defRPr>
            </a:lvl2pPr>
            <a:lvl3pPr lvl="2" rtl="0">
              <a:spcBef>
                <a:spcPts val="0"/>
              </a:spcBef>
              <a:buClr>
                <a:schemeClr val="lt1"/>
              </a:buClr>
              <a:buSzPct val="100000"/>
              <a:defRPr sz="6000">
                <a:solidFill>
                  <a:schemeClr val="lt1"/>
                </a:solidFill>
              </a:defRPr>
            </a:lvl3pPr>
            <a:lvl4pPr lvl="3" rtl="0">
              <a:spcBef>
                <a:spcPts val="0"/>
              </a:spcBef>
              <a:buClr>
                <a:schemeClr val="lt1"/>
              </a:buClr>
              <a:buSzPct val="100000"/>
              <a:defRPr sz="6000">
                <a:solidFill>
                  <a:schemeClr val="lt1"/>
                </a:solidFill>
              </a:defRPr>
            </a:lvl4pPr>
            <a:lvl5pPr lvl="4" rtl="0">
              <a:spcBef>
                <a:spcPts val="0"/>
              </a:spcBef>
              <a:buClr>
                <a:schemeClr val="lt1"/>
              </a:buClr>
              <a:buSzPct val="100000"/>
              <a:defRPr sz="6000">
                <a:solidFill>
                  <a:schemeClr val="lt1"/>
                </a:solidFill>
              </a:defRPr>
            </a:lvl5pPr>
            <a:lvl6pPr lvl="5" rtl="0">
              <a:spcBef>
                <a:spcPts val="0"/>
              </a:spcBef>
              <a:buClr>
                <a:schemeClr val="lt1"/>
              </a:buClr>
              <a:buSzPct val="100000"/>
              <a:defRPr sz="6000">
                <a:solidFill>
                  <a:schemeClr val="lt1"/>
                </a:solidFill>
              </a:defRPr>
            </a:lvl6pPr>
            <a:lvl7pPr lvl="6" rtl="0">
              <a:spcBef>
                <a:spcPts val="0"/>
              </a:spcBef>
              <a:buClr>
                <a:schemeClr val="lt1"/>
              </a:buClr>
              <a:buSzPct val="100000"/>
              <a:defRPr sz="6000">
                <a:solidFill>
                  <a:schemeClr val="lt1"/>
                </a:solidFill>
              </a:defRPr>
            </a:lvl7pPr>
            <a:lvl8pPr lvl="7" rtl="0">
              <a:spcBef>
                <a:spcPts val="0"/>
              </a:spcBef>
              <a:buClr>
                <a:schemeClr val="lt1"/>
              </a:buClr>
              <a:buSzPct val="100000"/>
              <a:defRPr sz="6000">
                <a:solidFill>
                  <a:schemeClr val="lt1"/>
                </a:solidFill>
              </a:defRPr>
            </a:lvl8pPr>
            <a:lvl9pPr lvl="8" rtl="0">
              <a:spcBef>
                <a:spcPts val="0"/>
              </a:spcBef>
              <a:buClr>
                <a:schemeClr val="lt1"/>
              </a:buClr>
              <a:buSzPct val="100000"/>
              <a:defRPr sz="6000">
                <a:solidFill>
                  <a:schemeClr val="lt1"/>
                </a:solidFill>
              </a:defRPr>
            </a:lvl9pPr>
          </a:lstStyle>
          <a:p/>
        </p:txBody>
      </p:sp>
      <p:sp>
        <p:nvSpPr>
          <p:cNvPr id="111" name="Shape 11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solidFill>
                  <a:schemeClr val="lt1"/>
                </a:solidFill>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112" name="Shape 112"/>
        <p:cNvGrpSpPr/>
        <p:nvPr/>
      </p:nvGrpSpPr>
      <p:grpSpPr>
        <a:xfrm>
          <a:off x="0" y="0"/>
          <a:ext cx="0" cy="0"/>
          <a:chOff x="0" y="0"/>
          <a:chExt cx="0" cy="0"/>
        </a:xfrm>
      </p:grpSpPr>
      <p:sp>
        <p:nvSpPr>
          <p:cNvPr id="113" name="Shape 113"/>
          <p:cNvSpPr/>
          <p:nvPr/>
        </p:nvSpPr>
        <p:spPr>
          <a:xfrm>
            <a:off x="4572000" y="-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114" name="Shape 114"/>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115" name="Shape 115"/>
          <p:cNvSpPr txBox="1"/>
          <p:nvPr>
            <p:ph type="title"/>
          </p:nvPr>
        </p:nvSpPr>
        <p:spPr>
          <a:xfrm>
            <a:off x="265500" y="1081400"/>
            <a:ext cx="4045200" cy="1710300"/>
          </a:xfrm>
          <a:prstGeom prst="rect">
            <a:avLst/>
          </a:prstGeom>
        </p:spPr>
        <p:txBody>
          <a:bodyPr anchorCtr="0" anchor="b" bIns="91425" lIns="91425" rIns="91425" tIns="91425"/>
          <a:lstStyle>
            <a:lvl1pPr lvl="0" rtl="0" algn="ctr">
              <a:spcBef>
                <a:spcPts val="0"/>
              </a:spcBef>
              <a:buSzPct val="100000"/>
              <a:defRPr sz="5400"/>
            </a:lvl1pPr>
            <a:lvl2pPr lvl="1" rtl="0" algn="ctr">
              <a:spcBef>
                <a:spcPts val="0"/>
              </a:spcBef>
              <a:buSzPct val="100000"/>
              <a:defRPr sz="5400"/>
            </a:lvl2pPr>
            <a:lvl3pPr lvl="2" rtl="0" algn="ctr">
              <a:spcBef>
                <a:spcPts val="0"/>
              </a:spcBef>
              <a:buSzPct val="100000"/>
              <a:defRPr sz="5400"/>
            </a:lvl3pPr>
            <a:lvl4pPr lvl="3" rtl="0" algn="ctr">
              <a:spcBef>
                <a:spcPts val="0"/>
              </a:spcBef>
              <a:buSzPct val="100000"/>
              <a:defRPr sz="5400"/>
            </a:lvl4pPr>
            <a:lvl5pPr lvl="4" rtl="0" algn="ctr">
              <a:spcBef>
                <a:spcPts val="0"/>
              </a:spcBef>
              <a:buSzPct val="100000"/>
              <a:defRPr sz="5400"/>
            </a:lvl5pPr>
            <a:lvl6pPr lvl="5" rtl="0" algn="ctr">
              <a:spcBef>
                <a:spcPts val="0"/>
              </a:spcBef>
              <a:buSzPct val="100000"/>
              <a:defRPr sz="5400"/>
            </a:lvl6pPr>
            <a:lvl7pPr lvl="6" rtl="0" algn="ctr">
              <a:spcBef>
                <a:spcPts val="0"/>
              </a:spcBef>
              <a:buSzPct val="100000"/>
              <a:defRPr sz="5400"/>
            </a:lvl7pPr>
            <a:lvl8pPr lvl="7" rtl="0" algn="ctr">
              <a:spcBef>
                <a:spcPts val="0"/>
              </a:spcBef>
              <a:buSzPct val="100000"/>
              <a:defRPr sz="5400"/>
            </a:lvl8pPr>
            <a:lvl9pPr lvl="8" rtl="0" algn="ctr">
              <a:spcBef>
                <a:spcPts val="0"/>
              </a:spcBef>
              <a:buSzPct val="100000"/>
              <a:defRPr sz="5400"/>
            </a:lvl9pPr>
          </a:lstStyle>
          <a:p/>
        </p:txBody>
      </p:sp>
      <p:sp>
        <p:nvSpPr>
          <p:cNvPr id="116" name="Shape 116"/>
          <p:cNvSpPr txBox="1"/>
          <p:nvPr>
            <p:ph idx="1" type="subTitle"/>
          </p:nvPr>
        </p:nvSpPr>
        <p:spPr>
          <a:xfrm>
            <a:off x="265500" y="2845222"/>
            <a:ext cx="4045200" cy="1345500"/>
          </a:xfrm>
          <a:prstGeom prst="rect">
            <a:avLst/>
          </a:prstGeom>
        </p:spPr>
        <p:txBody>
          <a:bodyPr anchorCtr="0" anchor="t" bIns="91425" lIns="91425" rIns="91425" tIns="91425"/>
          <a:lstStyle>
            <a:lvl1pPr lvl="0" rtl="0" algn="ctr">
              <a:lnSpc>
                <a:spcPct val="100000"/>
              </a:lnSpc>
              <a:spcBef>
                <a:spcPts val="0"/>
              </a:spcBef>
              <a:spcAft>
                <a:spcPts val="0"/>
              </a:spcAft>
              <a:buNone/>
              <a:defRPr/>
            </a:lvl1pPr>
            <a:lvl2pPr lvl="1" rtl="0" algn="ctr">
              <a:lnSpc>
                <a:spcPct val="100000"/>
              </a:lnSpc>
              <a:spcBef>
                <a:spcPts val="0"/>
              </a:spcBef>
              <a:spcAft>
                <a:spcPts val="0"/>
              </a:spcAft>
              <a:buSzPct val="100000"/>
              <a:buNone/>
              <a:defRPr sz="1800"/>
            </a:lvl2pPr>
            <a:lvl3pPr lvl="2" rtl="0" algn="ctr">
              <a:lnSpc>
                <a:spcPct val="100000"/>
              </a:lnSpc>
              <a:spcBef>
                <a:spcPts val="0"/>
              </a:spcBef>
              <a:spcAft>
                <a:spcPts val="0"/>
              </a:spcAft>
              <a:buSzPct val="100000"/>
              <a:buNone/>
              <a:defRPr sz="1800"/>
            </a:lvl3pPr>
            <a:lvl4pPr lvl="3" rtl="0" algn="ctr">
              <a:lnSpc>
                <a:spcPct val="100000"/>
              </a:lnSpc>
              <a:spcBef>
                <a:spcPts val="0"/>
              </a:spcBef>
              <a:spcAft>
                <a:spcPts val="0"/>
              </a:spcAft>
              <a:buSzPct val="100000"/>
              <a:buNone/>
              <a:defRPr sz="1800"/>
            </a:lvl4pPr>
            <a:lvl5pPr lvl="4" rtl="0" algn="ctr">
              <a:lnSpc>
                <a:spcPct val="100000"/>
              </a:lnSpc>
              <a:spcBef>
                <a:spcPts val="0"/>
              </a:spcBef>
              <a:spcAft>
                <a:spcPts val="0"/>
              </a:spcAft>
              <a:buSzPct val="100000"/>
              <a:buNone/>
              <a:defRPr sz="1800"/>
            </a:lvl5pPr>
            <a:lvl6pPr lvl="5" rtl="0" algn="ctr">
              <a:lnSpc>
                <a:spcPct val="100000"/>
              </a:lnSpc>
              <a:spcBef>
                <a:spcPts val="0"/>
              </a:spcBef>
              <a:spcAft>
                <a:spcPts val="0"/>
              </a:spcAft>
              <a:buSzPct val="100000"/>
              <a:buNone/>
              <a:defRPr sz="1800"/>
            </a:lvl6pPr>
            <a:lvl7pPr lvl="6" rtl="0" algn="ctr">
              <a:lnSpc>
                <a:spcPct val="100000"/>
              </a:lnSpc>
              <a:spcBef>
                <a:spcPts val="0"/>
              </a:spcBef>
              <a:spcAft>
                <a:spcPts val="0"/>
              </a:spcAft>
              <a:buSzPct val="100000"/>
              <a:buNone/>
              <a:defRPr sz="1800"/>
            </a:lvl7pPr>
            <a:lvl8pPr lvl="7" rtl="0" algn="ctr">
              <a:lnSpc>
                <a:spcPct val="100000"/>
              </a:lnSpc>
              <a:spcBef>
                <a:spcPts val="0"/>
              </a:spcBef>
              <a:spcAft>
                <a:spcPts val="0"/>
              </a:spcAft>
              <a:buSzPct val="100000"/>
              <a:buNone/>
              <a:defRPr sz="1800"/>
            </a:lvl8pPr>
            <a:lvl9pPr lvl="8" rtl="0" algn="ctr">
              <a:lnSpc>
                <a:spcPct val="100000"/>
              </a:lnSpc>
              <a:spcBef>
                <a:spcPts val="0"/>
              </a:spcBef>
              <a:spcAft>
                <a:spcPts val="0"/>
              </a:spcAft>
              <a:buSzPct val="100000"/>
              <a:buNone/>
              <a:defRPr sz="1800"/>
            </a:lvl9pPr>
          </a:lstStyle>
          <a:p/>
        </p:txBody>
      </p:sp>
      <p:sp>
        <p:nvSpPr>
          <p:cNvPr id="117" name="Shape 117"/>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p:txBody>
      </p:sp>
      <p:sp>
        <p:nvSpPr>
          <p:cNvPr id="118" name="Shape 11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9" name="Shape 19"/>
        <p:cNvGrpSpPr/>
        <p:nvPr/>
      </p:nvGrpSpPr>
      <p:grpSpPr>
        <a:xfrm>
          <a:off x="0" y="0"/>
          <a:ext cx="0" cy="0"/>
          <a:chOff x="0" y="0"/>
          <a:chExt cx="0" cy="0"/>
        </a:xfrm>
      </p:grpSpPr>
      <p:grpSp>
        <p:nvGrpSpPr>
          <p:cNvPr id="20" name="Shape 20"/>
          <p:cNvGrpSpPr/>
          <p:nvPr/>
        </p:nvGrpSpPr>
        <p:grpSpPr>
          <a:xfrm>
            <a:off x="6098378" y="4"/>
            <a:ext cx="3045625" cy="2030570"/>
            <a:chOff x="6098378" y="4"/>
            <a:chExt cx="3045625" cy="2030570"/>
          </a:xfrm>
        </p:grpSpPr>
        <p:sp>
          <p:nvSpPr>
            <p:cNvPr id="21" name="Shape 21"/>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22" name="Shape 22"/>
            <p:cNvSpPr/>
            <p:nvPr/>
          </p:nvSpPr>
          <p:spPr>
            <a:xfrm flipH="1">
              <a:off x="7113463" y="4"/>
              <a:ext cx="1015200" cy="1015200"/>
            </a:xfrm>
            <a:prstGeom prst="rtTriangl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23" name="Shape 23"/>
            <p:cNvSpPr/>
            <p:nvPr/>
          </p:nvSpPr>
          <p:spPr>
            <a:xfrm flipH="1" rot="10800000">
              <a:off x="7113588" y="106"/>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sp>
          <p:nvSpPr>
            <p:cNvPr id="24" name="Shape 24"/>
            <p:cNvSpPr/>
            <p:nvPr/>
          </p:nvSpPr>
          <p:spPr>
            <a:xfrm rot="10800000">
              <a:off x="6098378" y="96"/>
              <a:ext cx="1015200" cy="1015200"/>
            </a:xfrm>
            <a:prstGeom prst="rtTriangle">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grpSp>
      <p:sp>
        <p:nvSpPr>
          <p:cNvPr id="26" name="Shape 26"/>
          <p:cNvSpPr txBox="1"/>
          <p:nvPr>
            <p:ph type="title"/>
          </p:nvPr>
        </p:nvSpPr>
        <p:spPr>
          <a:xfrm>
            <a:off x="598100" y="2152347"/>
            <a:ext cx="8222100" cy="838800"/>
          </a:xfrm>
          <a:prstGeom prst="rect">
            <a:avLst/>
          </a:prstGeom>
        </p:spPr>
        <p:txBody>
          <a:bodyPr anchorCtr="0" anchor="ctr" bIns="91425" lIns="91425" rIns="91425" tIns="91425"/>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p:txBody>
      </p:sp>
      <p:sp>
        <p:nvSpPr>
          <p:cNvPr id="27" name="Shape 27"/>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s"/>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19" name="Shape 119"/>
        <p:cNvGrpSpPr/>
        <p:nvPr/>
      </p:nvGrpSpPr>
      <p:grpSpPr>
        <a:xfrm>
          <a:off x="0" y="0"/>
          <a:ext cx="0" cy="0"/>
          <a:chOff x="0" y="0"/>
          <a:chExt cx="0" cy="0"/>
        </a:xfrm>
      </p:grpSpPr>
      <p:sp>
        <p:nvSpPr>
          <p:cNvPr id="120" name="Shape 120"/>
          <p:cNvSpPr txBox="1"/>
          <p:nvPr>
            <p:ph idx="1" type="body"/>
          </p:nvPr>
        </p:nvSpPr>
        <p:spPr>
          <a:xfrm>
            <a:off x="319500" y="4230575"/>
            <a:ext cx="5998800" cy="598800"/>
          </a:xfrm>
          <a:prstGeom prst="rect">
            <a:avLst/>
          </a:prstGeom>
        </p:spPr>
        <p:txBody>
          <a:bodyPr anchorCtr="0" anchor="ctr" bIns="91425" lIns="91425" rIns="91425" tIns="91425"/>
          <a:lstStyle>
            <a:lvl1pPr lvl="0" rtl="0">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121" name="Shape 12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122" name="Shape 122"/>
        <p:cNvGrpSpPr/>
        <p:nvPr/>
      </p:nvGrpSpPr>
      <p:grpSpPr>
        <a:xfrm>
          <a:off x="0" y="0"/>
          <a:ext cx="0" cy="0"/>
          <a:chOff x="0" y="0"/>
          <a:chExt cx="0" cy="0"/>
        </a:xfrm>
      </p:grpSpPr>
      <p:sp>
        <p:nvSpPr>
          <p:cNvPr id="123" name="Shape 123"/>
          <p:cNvSpPr txBox="1"/>
          <p:nvPr>
            <p:ph type="title"/>
          </p:nvPr>
        </p:nvSpPr>
        <p:spPr>
          <a:xfrm>
            <a:off x="311700" y="1240275"/>
            <a:ext cx="8520600" cy="1981800"/>
          </a:xfrm>
          <a:prstGeom prst="rect">
            <a:avLst/>
          </a:prstGeom>
        </p:spPr>
        <p:txBody>
          <a:bodyPr anchorCtr="0" anchor="b" bIns="91425" lIns="91425" rIns="91425" tIns="91425"/>
          <a:lstStyle>
            <a:lvl1pPr lvl="0" rtl="0" algn="ctr">
              <a:spcBef>
                <a:spcPts val="0"/>
              </a:spcBef>
              <a:buClr>
                <a:schemeClr val="lt1"/>
              </a:buClr>
              <a:buSzPct val="100000"/>
              <a:defRPr sz="12000">
                <a:solidFill>
                  <a:schemeClr val="lt1"/>
                </a:solidFill>
              </a:defRPr>
            </a:lvl1pPr>
            <a:lvl2pPr lvl="1" rtl="0" algn="ctr">
              <a:spcBef>
                <a:spcPts val="0"/>
              </a:spcBef>
              <a:buClr>
                <a:schemeClr val="lt1"/>
              </a:buClr>
              <a:buSzPct val="100000"/>
              <a:defRPr sz="12000">
                <a:solidFill>
                  <a:schemeClr val="lt1"/>
                </a:solidFill>
              </a:defRPr>
            </a:lvl2pPr>
            <a:lvl3pPr lvl="2" rtl="0" algn="ctr">
              <a:spcBef>
                <a:spcPts val="0"/>
              </a:spcBef>
              <a:buClr>
                <a:schemeClr val="lt1"/>
              </a:buClr>
              <a:buSzPct val="100000"/>
              <a:defRPr sz="12000">
                <a:solidFill>
                  <a:schemeClr val="lt1"/>
                </a:solidFill>
              </a:defRPr>
            </a:lvl3pPr>
            <a:lvl4pPr lvl="3" rtl="0" algn="ctr">
              <a:spcBef>
                <a:spcPts val="0"/>
              </a:spcBef>
              <a:buClr>
                <a:schemeClr val="lt1"/>
              </a:buClr>
              <a:buSzPct val="100000"/>
              <a:defRPr sz="12000">
                <a:solidFill>
                  <a:schemeClr val="lt1"/>
                </a:solidFill>
              </a:defRPr>
            </a:lvl4pPr>
            <a:lvl5pPr lvl="4" rtl="0" algn="ctr">
              <a:spcBef>
                <a:spcPts val="0"/>
              </a:spcBef>
              <a:buClr>
                <a:schemeClr val="lt1"/>
              </a:buClr>
              <a:buSzPct val="100000"/>
              <a:defRPr sz="12000">
                <a:solidFill>
                  <a:schemeClr val="lt1"/>
                </a:solidFill>
              </a:defRPr>
            </a:lvl5pPr>
            <a:lvl6pPr lvl="5" rtl="0" algn="ctr">
              <a:spcBef>
                <a:spcPts val="0"/>
              </a:spcBef>
              <a:buClr>
                <a:schemeClr val="lt1"/>
              </a:buClr>
              <a:buSzPct val="100000"/>
              <a:defRPr sz="12000">
                <a:solidFill>
                  <a:schemeClr val="lt1"/>
                </a:solidFill>
              </a:defRPr>
            </a:lvl6pPr>
            <a:lvl7pPr lvl="6" rtl="0" algn="ctr">
              <a:spcBef>
                <a:spcPts val="0"/>
              </a:spcBef>
              <a:buClr>
                <a:schemeClr val="lt1"/>
              </a:buClr>
              <a:buSzPct val="100000"/>
              <a:defRPr sz="12000">
                <a:solidFill>
                  <a:schemeClr val="lt1"/>
                </a:solidFill>
              </a:defRPr>
            </a:lvl7pPr>
            <a:lvl8pPr lvl="7" rtl="0" algn="ctr">
              <a:spcBef>
                <a:spcPts val="0"/>
              </a:spcBef>
              <a:buClr>
                <a:schemeClr val="lt1"/>
              </a:buClr>
              <a:buSzPct val="100000"/>
              <a:defRPr sz="12000">
                <a:solidFill>
                  <a:schemeClr val="lt1"/>
                </a:solidFill>
              </a:defRPr>
            </a:lvl8pPr>
            <a:lvl9pPr lvl="8" rtl="0" algn="ctr">
              <a:spcBef>
                <a:spcPts val="0"/>
              </a:spcBef>
              <a:buClr>
                <a:schemeClr val="lt1"/>
              </a:buClr>
              <a:buSzPct val="100000"/>
              <a:defRPr sz="12000">
                <a:solidFill>
                  <a:schemeClr val="lt1"/>
                </a:solidFill>
              </a:defRPr>
            </a:lvl9pPr>
          </a:lstStyle>
          <a:p/>
        </p:txBody>
      </p:sp>
      <p:sp>
        <p:nvSpPr>
          <p:cNvPr id="124" name="Shape 124"/>
          <p:cNvSpPr txBox="1"/>
          <p:nvPr>
            <p:ph idx="1" type="body"/>
          </p:nvPr>
        </p:nvSpPr>
        <p:spPr>
          <a:xfrm>
            <a:off x="311700" y="3304625"/>
            <a:ext cx="8520600" cy="1300800"/>
          </a:xfrm>
          <a:prstGeom prst="rect">
            <a:avLst/>
          </a:prstGeom>
        </p:spPr>
        <p:txBody>
          <a:bodyPr anchorCtr="0" anchor="t" bIns="91425" lIns="91425" rIns="91425" tIns="91425"/>
          <a:lstStyle>
            <a:lvl1pPr lvl="0" rtl="0" algn="ctr">
              <a:spcBef>
                <a:spcPts val="0"/>
              </a:spcBef>
              <a:buClr>
                <a:schemeClr val="accent1"/>
              </a:buClr>
              <a:defRPr>
                <a:solidFill>
                  <a:schemeClr val="accent1"/>
                </a:solidFill>
              </a:defRPr>
            </a:lvl1pPr>
            <a:lvl2pPr lvl="1" rtl="0" algn="ctr">
              <a:spcBef>
                <a:spcPts val="0"/>
              </a:spcBef>
              <a:buClr>
                <a:schemeClr val="accent1"/>
              </a:buClr>
              <a:defRPr>
                <a:solidFill>
                  <a:schemeClr val="accent1"/>
                </a:solidFill>
              </a:defRPr>
            </a:lvl2pPr>
            <a:lvl3pPr lvl="2" rtl="0" algn="ctr">
              <a:spcBef>
                <a:spcPts val="0"/>
              </a:spcBef>
              <a:buClr>
                <a:schemeClr val="accent1"/>
              </a:buClr>
              <a:defRPr>
                <a:solidFill>
                  <a:schemeClr val="accent1"/>
                </a:solidFill>
              </a:defRPr>
            </a:lvl3pPr>
            <a:lvl4pPr lvl="3" rtl="0" algn="ctr">
              <a:spcBef>
                <a:spcPts val="0"/>
              </a:spcBef>
              <a:buClr>
                <a:schemeClr val="accent1"/>
              </a:buClr>
              <a:defRPr>
                <a:solidFill>
                  <a:schemeClr val="accent1"/>
                </a:solidFill>
              </a:defRPr>
            </a:lvl4pPr>
            <a:lvl5pPr lvl="4" rtl="0" algn="ctr">
              <a:spcBef>
                <a:spcPts val="0"/>
              </a:spcBef>
              <a:buClr>
                <a:schemeClr val="accent1"/>
              </a:buClr>
              <a:defRPr>
                <a:solidFill>
                  <a:schemeClr val="accent1"/>
                </a:solidFill>
              </a:defRPr>
            </a:lvl5pPr>
            <a:lvl6pPr lvl="5" rtl="0" algn="ctr">
              <a:spcBef>
                <a:spcPts val="0"/>
              </a:spcBef>
              <a:buClr>
                <a:schemeClr val="accent1"/>
              </a:buClr>
              <a:defRPr>
                <a:solidFill>
                  <a:schemeClr val="accent1"/>
                </a:solidFill>
              </a:defRPr>
            </a:lvl6pPr>
            <a:lvl7pPr lvl="6" rtl="0" algn="ctr">
              <a:spcBef>
                <a:spcPts val="0"/>
              </a:spcBef>
              <a:buClr>
                <a:schemeClr val="accent1"/>
              </a:buClr>
              <a:defRPr>
                <a:solidFill>
                  <a:schemeClr val="accent1"/>
                </a:solidFill>
              </a:defRPr>
            </a:lvl7pPr>
            <a:lvl8pPr lvl="7" rtl="0" algn="ctr">
              <a:spcBef>
                <a:spcPts val="0"/>
              </a:spcBef>
              <a:buClr>
                <a:schemeClr val="accent1"/>
              </a:buClr>
              <a:defRPr>
                <a:solidFill>
                  <a:schemeClr val="accent1"/>
                </a:solidFill>
              </a:defRPr>
            </a:lvl8pPr>
            <a:lvl9pPr lvl="8" rtl="0" algn="ctr">
              <a:spcBef>
                <a:spcPts val="0"/>
              </a:spcBef>
              <a:buClr>
                <a:schemeClr val="accent1"/>
              </a:buClr>
              <a:defRPr>
                <a:solidFill>
                  <a:schemeClr val="accent1"/>
                </a:solidFill>
              </a:defRPr>
            </a:lvl9pPr>
          </a:lstStyle>
          <a:p/>
        </p:txBody>
      </p:sp>
      <p:sp>
        <p:nvSpPr>
          <p:cNvPr id="125" name="Shape 12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26" name="Shape 126"/>
        <p:cNvGrpSpPr/>
        <p:nvPr/>
      </p:nvGrpSpPr>
      <p:grpSpPr>
        <a:xfrm>
          <a:off x="0" y="0"/>
          <a:ext cx="0" cy="0"/>
          <a:chOff x="0" y="0"/>
          <a:chExt cx="0" cy="0"/>
        </a:xfrm>
      </p:grpSpPr>
      <p:sp>
        <p:nvSpPr>
          <p:cNvPr id="127" name="Shape 1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32" name="Shape 132"/>
        <p:cNvGrpSpPr/>
        <p:nvPr/>
      </p:nvGrpSpPr>
      <p:grpSpPr>
        <a:xfrm>
          <a:off x="0" y="0"/>
          <a:ext cx="0" cy="0"/>
          <a:chOff x="0" y="0"/>
          <a:chExt cx="0" cy="0"/>
        </a:xfrm>
      </p:grpSpPr>
      <p:sp>
        <p:nvSpPr>
          <p:cNvPr id="133" name="Shape 133"/>
          <p:cNvSpPr/>
          <p:nvPr/>
        </p:nvSpPr>
        <p:spPr>
          <a:xfrm flipH="1">
            <a:off x="8246400" y="4245925"/>
            <a:ext cx="897600" cy="897600"/>
          </a:xfrm>
          <a:prstGeom prst="rtTriangle">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34" name="Shape 134"/>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rIns="91425" tIns="91425">
            <a:noAutofit/>
          </a:bodyPr>
          <a:lstStyle/>
          <a:p>
            <a:pPr lvl="0">
              <a:spcBef>
                <a:spcPts val="0"/>
              </a:spcBef>
              <a:buNone/>
            </a:pPr>
            <a:r>
              <a:t/>
            </a:r>
            <a:endParaRPr/>
          </a:p>
        </p:txBody>
      </p:sp>
      <p:sp>
        <p:nvSpPr>
          <p:cNvPr id="135" name="Shape 135"/>
          <p:cNvSpPr txBox="1"/>
          <p:nvPr>
            <p:ph type="ctrTitle"/>
          </p:nvPr>
        </p:nvSpPr>
        <p:spPr>
          <a:xfrm>
            <a:off x="390525" y="1819275"/>
            <a:ext cx="8222100" cy="933600"/>
          </a:xfrm>
          <a:prstGeom prst="rect">
            <a:avLst/>
          </a:prstGeom>
        </p:spPr>
        <p:txBody>
          <a:bodyPr anchorCtr="0" anchor="b"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36" name="Shape 136"/>
          <p:cNvSpPr txBox="1"/>
          <p:nvPr>
            <p:ph idx="1" type="subTitle"/>
          </p:nvPr>
        </p:nvSpPr>
        <p:spPr>
          <a:xfrm>
            <a:off x="390525" y="2789130"/>
            <a:ext cx="8222100" cy="432900"/>
          </a:xfrm>
          <a:prstGeom prst="rect">
            <a:avLst/>
          </a:prstGeom>
        </p:spPr>
        <p:txBody>
          <a:bodyPr anchorCtr="0" anchor="t" bIns="91425" lIns="91425" rIns="91425" tIns="91425"/>
          <a:lstStyle>
            <a:lvl1pPr lvl="0" rtl="0">
              <a:lnSpc>
                <a:spcPct val="100000"/>
              </a:lnSpc>
              <a:spcBef>
                <a:spcPts val="0"/>
              </a:spcBef>
              <a:spcAft>
                <a:spcPts val="0"/>
              </a:spcAft>
              <a:buClr>
                <a:schemeClr val="lt1"/>
              </a:buClr>
              <a:buNone/>
              <a:defRPr>
                <a:solidFill>
                  <a:schemeClr val="lt1"/>
                </a:solidFill>
              </a:defRPr>
            </a:lvl1pPr>
            <a:lvl2pPr lvl="1" rtl="0">
              <a:lnSpc>
                <a:spcPct val="100000"/>
              </a:lnSpc>
              <a:spcBef>
                <a:spcPts val="0"/>
              </a:spcBef>
              <a:spcAft>
                <a:spcPts val="0"/>
              </a:spcAft>
              <a:buClr>
                <a:schemeClr val="lt1"/>
              </a:buClr>
              <a:buSzPct val="100000"/>
              <a:buNone/>
              <a:defRPr sz="1800">
                <a:solidFill>
                  <a:schemeClr val="lt1"/>
                </a:solidFill>
              </a:defRPr>
            </a:lvl2pPr>
            <a:lvl3pPr lvl="2" rtl="0">
              <a:lnSpc>
                <a:spcPct val="100000"/>
              </a:lnSpc>
              <a:spcBef>
                <a:spcPts val="0"/>
              </a:spcBef>
              <a:spcAft>
                <a:spcPts val="0"/>
              </a:spcAft>
              <a:buClr>
                <a:schemeClr val="lt1"/>
              </a:buClr>
              <a:buSzPct val="100000"/>
              <a:buNone/>
              <a:defRPr sz="1800">
                <a:solidFill>
                  <a:schemeClr val="lt1"/>
                </a:solidFill>
              </a:defRPr>
            </a:lvl3pPr>
            <a:lvl4pPr lvl="3" rtl="0">
              <a:lnSpc>
                <a:spcPct val="100000"/>
              </a:lnSpc>
              <a:spcBef>
                <a:spcPts val="0"/>
              </a:spcBef>
              <a:spcAft>
                <a:spcPts val="0"/>
              </a:spcAft>
              <a:buClr>
                <a:schemeClr val="lt1"/>
              </a:buClr>
              <a:buSzPct val="100000"/>
              <a:buNone/>
              <a:defRPr sz="1800">
                <a:solidFill>
                  <a:schemeClr val="lt1"/>
                </a:solidFill>
              </a:defRPr>
            </a:lvl4pPr>
            <a:lvl5pPr lvl="4" rtl="0">
              <a:lnSpc>
                <a:spcPct val="100000"/>
              </a:lnSpc>
              <a:spcBef>
                <a:spcPts val="0"/>
              </a:spcBef>
              <a:spcAft>
                <a:spcPts val="0"/>
              </a:spcAft>
              <a:buClr>
                <a:schemeClr val="lt1"/>
              </a:buClr>
              <a:buSzPct val="100000"/>
              <a:buNone/>
              <a:defRPr sz="1800">
                <a:solidFill>
                  <a:schemeClr val="lt1"/>
                </a:solidFill>
              </a:defRPr>
            </a:lvl5pPr>
            <a:lvl6pPr lvl="5" rtl="0">
              <a:lnSpc>
                <a:spcPct val="100000"/>
              </a:lnSpc>
              <a:spcBef>
                <a:spcPts val="0"/>
              </a:spcBef>
              <a:spcAft>
                <a:spcPts val="0"/>
              </a:spcAft>
              <a:buClr>
                <a:schemeClr val="lt1"/>
              </a:buClr>
              <a:buSzPct val="100000"/>
              <a:buNone/>
              <a:defRPr sz="1800">
                <a:solidFill>
                  <a:schemeClr val="lt1"/>
                </a:solidFill>
              </a:defRPr>
            </a:lvl6pPr>
            <a:lvl7pPr lvl="6" rtl="0">
              <a:lnSpc>
                <a:spcPct val="100000"/>
              </a:lnSpc>
              <a:spcBef>
                <a:spcPts val="0"/>
              </a:spcBef>
              <a:spcAft>
                <a:spcPts val="0"/>
              </a:spcAft>
              <a:buClr>
                <a:schemeClr val="lt1"/>
              </a:buClr>
              <a:buSzPct val="100000"/>
              <a:buNone/>
              <a:defRPr sz="1800">
                <a:solidFill>
                  <a:schemeClr val="lt1"/>
                </a:solidFill>
              </a:defRPr>
            </a:lvl7pPr>
            <a:lvl8pPr lvl="7" rtl="0">
              <a:lnSpc>
                <a:spcPct val="100000"/>
              </a:lnSpc>
              <a:spcBef>
                <a:spcPts val="0"/>
              </a:spcBef>
              <a:spcAft>
                <a:spcPts val="0"/>
              </a:spcAft>
              <a:buClr>
                <a:schemeClr val="lt1"/>
              </a:buClr>
              <a:buSzPct val="100000"/>
              <a:buNone/>
              <a:defRPr sz="1800">
                <a:solidFill>
                  <a:schemeClr val="lt1"/>
                </a:solidFill>
              </a:defRPr>
            </a:lvl8pPr>
            <a:lvl9pPr lvl="8" rtl="0">
              <a:lnSpc>
                <a:spcPct val="100000"/>
              </a:lnSpc>
              <a:spcBef>
                <a:spcPts val="0"/>
              </a:spcBef>
              <a:spcAft>
                <a:spcPts val="0"/>
              </a:spcAft>
              <a:buClr>
                <a:schemeClr val="lt1"/>
              </a:buClr>
              <a:buSzPct val="100000"/>
              <a:buNone/>
              <a:defRPr sz="1800">
                <a:solidFill>
                  <a:schemeClr val="lt1"/>
                </a:solidFill>
              </a:defRPr>
            </a:lvl9pPr>
          </a:lstStyle>
          <a:p/>
        </p:txBody>
      </p:sp>
      <p:sp>
        <p:nvSpPr>
          <p:cNvPr id="137" name="Shape 137"/>
          <p:cNvSpPr txBox="1"/>
          <p:nvPr>
            <p:ph idx="12" type="sldNum"/>
          </p:nvPr>
        </p:nvSpPr>
        <p:spPr>
          <a:xfrm>
            <a:off x="8523541" y="4695623"/>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8" name="Shape 138"/>
        <p:cNvGrpSpPr/>
        <p:nvPr/>
      </p:nvGrpSpPr>
      <p:grpSpPr>
        <a:xfrm>
          <a:off x="0" y="0"/>
          <a:ext cx="0" cy="0"/>
          <a:chOff x="0" y="0"/>
          <a:chExt cx="0" cy="0"/>
        </a:xfrm>
      </p:grpSpPr>
      <p:sp>
        <p:nvSpPr>
          <p:cNvPr id="139" name="Shape 139"/>
          <p:cNvSpPr txBox="1"/>
          <p:nvPr>
            <p:ph type="title"/>
          </p:nvPr>
        </p:nvSpPr>
        <p:spPr>
          <a:xfrm>
            <a:off x="460950" y="2065350"/>
            <a:ext cx="8222100" cy="1012800"/>
          </a:xfrm>
          <a:prstGeom prst="rect">
            <a:avLst/>
          </a:prstGeom>
        </p:spPr>
        <p:txBody>
          <a:bodyPr anchorCtr="0" anchor="ctr" bIns="91425" lIns="91425" rIns="91425" tIns="91425"/>
          <a:lstStyle>
            <a:lvl1pPr lvl="0" rtl="0">
              <a:spcBef>
                <a:spcPts val="0"/>
              </a:spcBef>
              <a:buSzPct val="100000"/>
              <a:defRPr sz="4200"/>
            </a:lvl1pPr>
            <a:lvl2pPr lvl="1" rtl="0">
              <a:spcBef>
                <a:spcPts val="0"/>
              </a:spcBef>
              <a:buSzPct val="100000"/>
              <a:defRPr sz="4200"/>
            </a:lvl2pPr>
            <a:lvl3pPr lvl="2" rtl="0">
              <a:spcBef>
                <a:spcPts val="0"/>
              </a:spcBef>
              <a:buSzPct val="100000"/>
              <a:defRPr sz="4200"/>
            </a:lvl3pPr>
            <a:lvl4pPr lvl="3" rtl="0">
              <a:spcBef>
                <a:spcPts val="0"/>
              </a:spcBef>
              <a:buSzPct val="100000"/>
              <a:defRPr sz="4200"/>
            </a:lvl4pPr>
            <a:lvl5pPr lvl="4" rtl="0">
              <a:spcBef>
                <a:spcPts val="0"/>
              </a:spcBef>
              <a:buSzPct val="100000"/>
              <a:defRPr sz="4200"/>
            </a:lvl5pPr>
            <a:lvl6pPr lvl="5" rtl="0">
              <a:spcBef>
                <a:spcPts val="0"/>
              </a:spcBef>
              <a:buSzPct val="100000"/>
              <a:defRPr sz="4200"/>
            </a:lvl6pPr>
            <a:lvl7pPr lvl="6" rtl="0">
              <a:spcBef>
                <a:spcPts val="0"/>
              </a:spcBef>
              <a:buSzPct val="100000"/>
              <a:defRPr sz="4200"/>
            </a:lvl7pPr>
            <a:lvl8pPr lvl="7" rtl="0">
              <a:spcBef>
                <a:spcPts val="0"/>
              </a:spcBef>
              <a:buSzPct val="100000"/>
              <a:defRPr sz="4200"/>
            </a:lvl8pPr>
            <a:lvl9pPr lvl="8" rtl="0">
              <a:spcBef>
                <a:spcPts val="0"/>
              </a:spcBef>
              <a:buSzPct val="100000"/>
              <a:defRPr sz="4200"/>
            </a:lvl9pPr>
          </a:lstStyle>
          <a:p/>
        </p:txBody>
      </p:sp>
      <p:sp>
        <p:nvSpPr>
          <p:cNvPr id="140" name="Shape 140"/>
          <p:cNvSpPr txBox="1"/>
          <p:nvPr>
            <p:ph idx="12" type="sldNum"/>
          </p:nvPr>
        </p:nvSpPr>
        <p:spPr>
          <a:xfrm>
            <a:off x="8523541" y="4695623"/>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solidFill>
                  <a:schemeClr val="lt1"/>
                </a:solidFill>
              </a:rPr>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41" name="Shape 141"/>
        <p:cNvGrpSpPr/>
        <p:nvPr/>
      </p:nvGrpSpPr>
      <p:grpSpPr>
        <a:xfrm>
          <a:off x="0" y="0"/>
          <a:ext cx="0" cy="0"/>
          <a:chOff x="0" y="0"/>
          <a:chExt cx="0" cy="0"/>
        </a:xfrm>
      </p:grpSpPr>
      <p:sp>
        <p:nvSpPr>
          <p:cNvPr id="142" name="Shape 142"/>
          <p:cNvSpPr/>
          <p:nvPr/>
        </p:nvSpPr>
        <p:spPr>
          <a:xfrm flipH="1" rot="10800000">
            <a:off x="0" y="1686000"/>
            <a:ext cx="9144000" cy="34575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143" name="Shape 143"/>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144" name="Shape 144"/>
          <p:cNvSpPr txBox="1"/>
          <p:nvPr>
            <p:ph type="title"/>
          </p:nvPr>
        </p:nvSpPr>
        <p:spPr>
          <a:xfrm>
            <a:off x="471900" y="738725"/>
            <a:ext cx="8222100" cy="767700"/>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45" name="Shape 145"/>
          <p:cNvSpPr txBox="1"/>
          <p:nvPr>
            <p:ph idx="1" type="body"/>
          </p:nvPr>
        </p:nvSpPr>
        <p:spPr>
          <a:xfrm>
            <a:off x="471900" y="1919075"/>
            <a:ext cx="8222100" cy="2710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46" name="Shape 146"/>
          <p:cNvSpPr txBox="1"/>
          <p:nvPr>
            <p:ph idx="12" type="sldNum"/>
          </p:nvPr>
        </p:nvSpPr>
        <p:spPr>
          <a:xfrm>
            <a:off x="8523541" y="4695623"/>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47" name="Shape 147"/>
        <p:cNvGrpSpPr/>
        <p:nvPr/>
      </p:nvGrpSpPr>
      <p:grpSpPr>
        <a:xfrm>
          <a:off x="0" y="0"/>
          <a:ext cx="0" cy="0"/>
          <a:chOff x="0" y="0"/>
          <a:chExt cx="0" cy="0"/>
        </a:xfrm>
      </p:grpSpPr>
      <p:sp>
        <p:nvSpPr>
          <p:cNvPr id="148" name="Shape 148"/>
          <p:cNvSpPr/>
          <p:nvPr/>
        </p:nvSpPr>
        <p:spPr>
          <a:xfrm flipH="1" rot="10800000">
            <a:off x="0" y="1686000"/>
            <a:ext cx="9144000" cy="34575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149" name="Shape 14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150" name="Shape 150"/>
          <p:cNvSpPr txBox="1"/>
          <p:nvPr>
            <p:ph type="title"/>
          </p:nvPr>
        </p:nvSpPr>
        <p:spPr>
          <a:xfrm>
            <a:off x="471900" y="738725"/>
            <a:ext cx="8222100" cy="767700"/>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51" name="Shape 151"/>
          <p:cNvSpPr txBox="1"/>
          <p:nvPr>
            <p:ph idx="1" type="body"/>
          </p:nvPr>
        </p:nvSpPr>
        <p:spPr>
          <a:xfrm>
            <a:off x="471900" y="1919075"/>
            <a:ext cx="3999900" cy="2710199"/>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52" name="Shape 152"/>
          <p:cNvSpPr txBox="1"/>
          <p:nvPr>
            <p:ph idx="2" type="body"/>
          </p:nvPr>
        </p:nvSpPr>
        <p:spPr>
          <a:xfrm>
            <a:off x="4694250" y="1919075"/>
            <a:ext cx="3999900" cy="2710199"/>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53" name="Shape 153"/>
          <p:cNvSpPr txBox="1"/>
          <p:nvPr>
            <p:ph idx="12" type="sldNum"/>
          </p:nvPr>
        </p:nvSpPr>
        <p:spPr>
          <a:xfrm>
            <a:off x="8523541" y="4695623"/>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54" name="Shape 154"/>
        <p:cNvGrpSpPr/>
        <p:nvPr/>
      </p:nvGrpSpPr>
      <p:grpSpPr>
        <a:xfrm>
          <a:off x="0" y="0"/>
          <a:ext cx="0" cy="0"/>
          <a:chOff x="0" y="0"/>
          <a:chExt cx="0" cy="0"/>
        </a:xfrm>
      </p:grpSpPr>
      <p:sp>
        <p:nvSpPr>
          <p:cNvPr id="155" name="Shape 155"/>
          <p:cNvSpPr/>
          <p:nvPr/>
        </p:nvSpPr>
        <p:spPr>
          <a:xfrm flipH="1" rot="10800000">
            <a:off x="0" y="656400"/>
            <a:ext cx="9144000" cy="44871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156" name="Shape 15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157" name="Shape 157"/>
          <p:cNvSpPr txBox="1"/>
          <p:nvPr>
            <p:ph type="title"/>
          </p:nvPr>
        </p:nvSpPr>
        <p:spPr>
          <a:xfrm>
            <a:off x="98250" y="16350"/>
            <a:ext cx="8826600" cy="602700"/>
          </a:xfrm>
          <a:prstGeom prst="rect">
            <a:avLst/>
          </a:prstGeom>
        </p:spPr>
        <p:txBody>
          <a:bodyPr anchorCtr="0" anchor="ctr"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buSzPct val="100000"/>
              <a:defRPr sz="1800"/>
            </a:lvl4pPr>
            <a:lvl5pPr lvl="4" rtl="0">
              <a:spcBef>
                <a:spcPts val="0"/>
              </a:spcBef>
              <a:buSzPct val="100000"/>
              <a:defRPr sz="1800"/>
            </a:lvl5pPr>
            <a:lvl6pPr lvl="5" rtl="0">
              <a:spcBef>
                <a:spcPts val="0"/>
              </a:spcBef>
              <a:buSzPct val="100000"/>
              <a:defRPr sz="1800"/>
            </a:lvl6pPr>
            <a:lvl7pPr lvl="6" rtl="0">
              <a:spcBef>
                <a:spcPts val="0"/>
              </a:spcBef>
              <a:buSzPct val="100000"/>
              <a:defRPr sz="1800"/>
            </a:lvl7pPr>
            <a:lvl8pPr lvl="7" rtl="0">
              <a:spcBef>
                <a:spcPts val="0"/>
              </a:spcBef>
              <a:buSzPct val="100000"/>
              <a:defRPr sz="1800"/>
            </a:lvl8pPr>
            <a:lvl9pPr lvl="8" rtl="0">
              <a:spcBef>
                <a:spcPts val="0"/>
              </a:spcBef>
              <a:buSzPct val="100000"/>
              <a:defRPr sz="1800"/>
            </a:lvl9pPr>
          </a:lstStyle>
          <a:p/>
        </p:txBody>
      </p:sp>
      <p:sp>
        <p:nvSpPr>
          <p:cNvPr id="158" name="Shape 158"/>
          <p:cNvSpPr txBox="1"/>
          <p:nvPr>
            <p:ph idx="12" type="sldNum"/>
          </p:nvPr>
        </p:nvSpPr>
        <p:spPr>
          <a:xfrm>
            <a:off x="8523541" y="4695623"/>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159" name="Shape 159"/>
        <p:cNvGrpSpPr/>
        <p:nvPr/>
      </p:nvGrpSpPr>
      <p:grpSpPr>
        <a:xfrm>
          <a:off x="0" y="0"/>
          <a:ext cx="0" cy="0"/>
          <a:chOff x="0" y="0"/>
          <a:chExt cx="0" cy="0"/>
        </a:xfrm>
      </p:grpSpPr>
      <p:sp>
        <p:nvSpPr>
          <p:cNvPr id="160" name="Shape 160"/>
          <p:cNvSpPr txBox="1"/>
          <p:nvPr/>
        </p:nvSpPr>
        <p:spPr>
          <a:xfrm flipH="1" rot="10800000">
            <a:off x="3276600" y="25"/>
            <a:ext cx="5867400" cy="51435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161" name="Shape 161"/>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162" name="Shape 162"/>
          <p:cNvSpPr txBox="1"/>
          <p:nvPr>
            <p:ph type="title"/>
          </p:nvPr>
        </p:nvSpPr>
        <p:spPr>
          <a:xfrm>
            <a:off x="226077" y="357800"/>
            <a:ext cx="2808000" cy="9534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163" name="Shape 163"/>
          <p:cNvSpPr txBox="1"/>
          <p:nvPr>
            <p:ph idx="1" type="body"/>
          </p:nvPr>
        </p:nvSpPr>
        <p:spPr>
          <a:xfrm>
            <a:off x="226075" y="1465800"/>
            <a:ext cx="2808000" cy="3163500"/>
          </a:xfrm>
          <a:prstGeom prst="rect">
            <a:avLst/>
          </a:prstGeom>
        </p:spPr>
        <p:txBody>
          <a:bodyPr anchorCtr="0" anchor="t" bIns="91425" lIns="91425" rIns="91425" tIns="91425"/>
          <a:lstStyle>
            <a:lvl1pPr lvl="0" rtl="0">
              <a:spcBef>
                <a:spcPts val="0"/>
              </a:spcBef>
              <a:buClr>
                <a:schemeClr val="lt1"/>
              </a:buClr>
              <a:buSzPct val="100000"/>
              <a:defRPr sz="1200">
                <a:solidFill>
                  <a:schemeClr val="lt1"/>
                </a:solidFill>
              </a:defRPr>
            </a:lvl1pPr>
            <a:lvl2pPr lvl="1" rtl="0">
              <a:spcBef>
                <a:spcPts val="0"/>
              </a:spcBef>
              <a:buClr>
                <a:schemeClr val="lt1"/>
              </a:buClr>
              <a:buSzPct val="100000"/>
              <a:defRPr sz="1200">
                <a:solidFill>
                  <a:schemeClr val="lt1"/>
                </a:solidFill>
              </a:defRPr>
            </a:lvl2pPr>
            <a:lvl3pPr lvl="2" rtl="0">
              <a:spcBef>
                <a:spcPts val="0"/>
              </a:spcBef>
              <a:buClr>
                <a:schemeClr val="lt1"/>
              </a:buClr>
              <a:buSzPct val="100000"/>
              <a:defRPr sz="1200">
                <a:solidFill>
                  <a:schemeClr val="lt1"/>
                </a:solidFill>
              </a:defRPr>
            </a:lvl3pPr>
            <a:lvl4pPr lvl="3" rtl="0">
              <a:spcBef>
                <a:spcPts val="0"/>
              </a:spcBef>
              <a:buClr>
                <a:schemeClr val="lt1"/>
              </a:buClr>
              <a:buSzPct val="100000"/>
              <a:defRPr sz="1200">
                <a:solidFill>
                  <a:schemeClr val="lt1"/>
                </a:solidFill>
              </a:defRPr>
            </a:lvl4pPr>
            <a:lvl5pPr lvl="4" rtl="0">
              <a:spcBef>
                <a:spcPts val="0"/>
              </a:spcBef>
              <a:buClr>
                <a:schemeClr val="lt1"/>
              </a:buClr>
              <a:buSzPct val="100000"/>
              <a:defRPr sz="1200">
                <a:solidFill>
                  <a:schemeClr val="lt1"/>
                </a:solidFill>
              </a:defRPr>
            </a:lvl5pPr>
            <a:lvl6pPr lvl="5" rtl="0">
              <a:spcBef>
                <a:spcPts val="0"/>
              </a:spcBef>
              <a:buClr>
                <a:schemeClr val="lt1"/>
              </a:buClr>
              <a:buSzPct val="100000"/>
              <a:defRPr sz="1200">
                <a:solidFill>
                  <a:schemeClr val="lt1"/>
                </a:solidFill>
              </a:defRPr>
            </a:lvl6pPr>
            <a:lvl7pPr lvl="6" rtl="0">
              <a:spcBef>
                <a:spcPts val="0"/>
              </a:spcBef>
              <a:buClr>
                <a:schemeClr val="lt1"/>
              </a:buClr>
              <a:buSzPct val="100000"/>
              <a:defRPr sz="1200">
                <a:solidFill>
                  <a:schemeClr val="lt1"/>
                </a:solidFill>
              </a:defRPr>
            </a:lvl7pPr>
            <a:lvl8pPr lvl="7" rtl="0">
              <a:spcBef>
                <a:spcPts val="0"/>
              </a:spcBef>
              <a:buClr>
                <a:schemeClr val="lt1"/>
              </a:buClr>
              <a:buSzPct val="100000"/>
              <a:defRPr sz="1200">
                <a:solidFill>
                  <a:schemeClr val="lt1"/>
                </a:solidFill>
              </a:defRPr>
            </a:lvl8pPr>
            <a:lvl9pPr lvl="8" rtl="0">
              <a:spcBef>
                <a:spcPts val="0"/>
              </a:spcBef>
              <a:buClr>
                <a:schemeClr val="lt1"/>
              </a:buClr>
              <a:buSzPct val="100000"/>
              <a:defRPr sz="1200">
                <a:solidFill>
                  <a:schemeClr val="lt1"/>
                </a:solidFill>
              </a:defRPr>
            </a:lvl9pPr>
          </a:lstStyle>
          <a:p/>
        </p:txBody>
      </p:sp>
      <p:sp>
        <p:nvSpPr>
          <p:cNvPr id="164" name="Shape 164"/>
          <p:cNvSpPr txBox="1"/>
          <p:nvPr>
            <p:ph idx="12" type="sldNum"/>
          </p:nvPr>
        </p:nvSpPr>
        <p:spPr>
          <a:xfrm>
            <a:off x="8523541" y="4695623"/>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165" name="Shape 165"/>
        <p:cNvGrpSpPr/>
        <p:nvPr/>
      </p:nvGrpSpPr>
      <p:grpSpPr>
        <a:xfrm>
          <a:off x="0" y="0"/>
          <a:ext cx="0" cy="0"/>
          <a:chOff x="0" y="0"/>
          <a:chExt cx="0" cy="0"/>
        </a:xfrm>
      </p:grpSpPr>
      <p:sp>
        <p:nvSpPr>
          <p:cNvPr id="166" name="Shape 166"/>
          <p:cNvSpPr txBox="1"/>
          <p:nvPr>
            <p:ph type="title"/>
          </p:nvPr>
        </p:nvSpPr>
        <p:spPr>
          <a:xfrm>
            <a:off x="490250" y="488250"/>
            <a:ext cx="6227100" cy="4090800"/>
          </a:xfrm>
          <a:prstGeom prst="rect">
            <a:avLst/>
          </a:prstGeom>
        </p:spPr>
        <p:txBody>
          <a:bodyPr anchorCtr="0" anchor="ctr" bIns="91425" lIns="91425" rIns="91425" tIns="91425"/>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p:txBody>
      </p:sp>
      <p:sp>
        <p:nvSpPr>
          <p:cNvPr id="167" name="Shape 167"/>
          <p:cNvSpPr txBox="1"/>
          <p:nvPr>
            <p:ph idx="12" type="sldNum"/>
          </p:nvPr>
        </p:nvSpPr>
        <p:spPr>
          <a:xfrm>
            <a:off x="8523541" y="4695623"/>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8"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31" name="Shape 31"/>
            <p:cNvSpPr/>
            <p:nvPr/>
          </p:nvSpPr>
          <p:spPr>
            <a:xfrm flipH="1">
              <a:off x="6181162" y="3903669"/>
              <a:ext cx="989100" cy="9879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32" name="Shape 32"/>
            <p:cNvSpPr/>
            <p:nvPr/>
          </p:nvSpPr>
          <p:spPr>
            <a:xfrm>
              <a:off x="7170274" y="3903669"/>
              <a:ext cx="989100" cy="9879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34" name="Shape 34"/>
            <p:cNvSpPr/>
            <p:nvPr/>
          </p:nvSpPr>
          <p:spPr>
            <a:xfrm>
              <a:off x="0" y="4891594"/>
              <a:ext cx="9144000" cy="2520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grpSp>
      <p:sp>
        <p:nvSpPr>
          <p:cNvPr id="35" name="Shape 35"/>
          <p:cNvSpPr txBox="1"/>
          <p:nvPr>
            <p:ph type="title"/>
          </p:nvPr>
        </p:nvSpPr>
        <p:spPr>
          <a:xfrm>
            <a:off x="311700" y="410000"/>
            <a:ext cx="8520600" cy="607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6" name="Shape 36"/>
          <p:cNvSpPr txBox="1"/>
          <p:nvPr>
            <p:ph idx="1" type="body"/>
          </p:nvPr>
        </p:nvSpPr>
        <p:spPr>
          <a:xfrm>
            <a:off x="311700" y="1229875"/>
            <a:ext cx="8520600" cy="3339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7" name="Shape 37"/>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s"/>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168" name="Shape 168"/>
        <p:cNvGrpSpPr/>
        <p:nvPr/>
      </p:nvGrpSpPr>
      <p:grpSpPr>
        <a:xfrm>
          <a:off x="0" y="0"/>
          <a:ext cx="0" cy="0"/>
          <a:chOff x="0" y="0"/>
          <a:chExt cx="0" cy="0"/>
        </a:xfrm>
      </p:grpSpPr>
      <p:sp>
        <p:nvSpPr>
          <p:cNvPr id="169" name="Shape 169"/>
          <p:cNvSpPr/>
          <p:nvPr/>
        </p:nvSpPr>
        <p:spPr>
          <a:xfrm flipH="1">
            <a:off x="0" y="0"/>
            <a:ext cx="4572000" cy="51435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170" name="Shape 17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171" name="Shape 171"/>
          <p:cNvSpPr txBox="1"/>
          <p:nvPr>
            <p:ph type="title"/>
          </p:nvPr>
        </p:nvSpPr>
        <p:spPr>
          <a:xfrm>
            <a:off x="265500" y="1233175"/>
            <a:ext cx="4045200" cy="1482300"/>
          </a:xfrm>
          <a:prstGeom prst="rect">
            <a:avLst/>
          </a:prstGeom>
        </p:spPr>
        <p:txBody>
          <a:bodyPr anchorCtr="0" anchor="b" bIns="91425" lIns="91425" rIns="91425" tIns="91425"/>
          <a:lstStyle>
            <a:lvl1pPr lvl="0" rtl="0" algn="ctr">
              <a:spcBef>
                <a:spcPts val="0"/>
              </a:spcBef>
              <a:buClr>
                <a:schemeClr val="dk2"/>
              </a:buClr>
              <a:buSzPct val="100000"/>
              <a:defRPr sz="4200">
                <a:solidFill>
                  <a:schemeClr val="dk2"/>
                </a:solidFill>
              </a:defRPr>
            </a:lvl1pPr>
            <a:lvl2pPr lvl="1" rtl="0" algn="ctr">
              <a:spcBef>
                <a:spcPts val="0"/>
              </a:spcBef>
              <a:buClr>
                <a:schemeClr val="dk2"/>
              </a:buClr>
              <a:buSzPct val="100000"/>
              <a:defRPr sz="4200">
                <a:solidFill>
                  <a:schemeClr val="dk2"/>
                </a:solidFill>
              </a:defRPr>
            </a:lvl2pPr>
            <a:lvl3pPr lvl="2" rtl="0" algn="ctr">
              <a:spcBef>
                <a:spcPts val="0"/>
              </a:spcBef>
              <a:buClr>
                <a:schemeClr val="dk2"/>
              </a:buClr>
              <a:buSzPct val="100000"/>
              <a:defRPr sz="4200">
                <a:solidFill>
                  <a:schemeClr val="dk2"/>
                </a:solidFill>
              </a:defRPr>
            </a:lvl3pPr>
            <a:lvl4pPr lvl="3" rtl="0" algn="ctr">
              <a:spcBef>
                <a:spcPts val="0"/>
              </a:spcBef>
              <a:buClr>
                <a:schemeClr val="dk2"/>
              </a:buClr>
              <a:buSzPct val="100000"/>
              <a:defRPr sz="4200">
                <a:solidFill>
                  <a:schemeClr val="dk2"/>
                </a:solidFill>
              </a:defRPr>
            </a:lvl4pPr>
            <a:lvl5pPr lvl="4" rtl="0" algn="ctr">
              <a:spcBef>
                <a:spcPts val="0"/>
              </a:spcBef>
              <a:buClr>
                <a:schemeClr val="dk2"/>
              </a:buClr>
              <a:buSzPct val="100000"/>
              <a:defRPr sz="4200">
                <a:solidFill>
                  <a:schemeClr val="dk2"/>
                </a:solidFill>
              </a:defRPr>
            </a:lvl5pPr>
            <a:lvl6pPr lvl="5" rtl="0" algn="ctr">
              <a:spcBef>
                <a:spcPts val="0"/>
              </a:spcBef>
              <a:buClr>
                <a:schemeClr val="dk2"/>
              </a:buClr>
              <a:buSzPct val="100000"/>
              <a:defRPr sz="4200">
                <a:solidFill>
                  <a:schemeClr val="dk2"/>
                </a:solidFill>
              </a:defRPr>
            </a:lvl6pPr>
            <a:lvl7pPr lvl="6" rtl="0" algn="ctr">
              <a:spcBef>
                <a:spcPts val="0"/>
              </a:spcBef>
              <a:buClr>
                <a:schemeClr val="dk2"/>
              </a:buClr>
              <a:buSzPct val="100000"/>
              <a:defRPr sz="4200">
                <a:solidFill>
                  <a:schemeClr val="dk2"/>
                </a:solidFill>
              </a:defRPr>
            </a:lvl7pPr>
            <a:lvl8pPr lvl="7" rtl="0" algn="ctr">
              <a:spcBef>
                <a:spcPts val="0"/>
              </a:spcBef>
              <a:buClr>
                <a:schemeClr val="dk2"/>
              </a:buClr>
              <a:buSzPct val="100000"/>
              <a:defRPr sz="4200">
                <a:solidFill>
                  <a:schemeClr val="dk2"/>
                </a:solidFill>
              </a:defRPr>
            </a:lvl8pPr>
            <a:lvl9pPr lvl="8" rtl="0" algn="ctr">
              <a:spcBef>
                <a:spcPts val="0"/>
              </a:spcBef>
              <a:buClr>
                <a:schemeClr val="dk2"/>
              </a:buClr>
              <a:buSzPct val="100000"/>
              <a:defRPr sz="4200">
                <a:solidFill>
                  <a:schemeClr val="dk2"/>
                </a:solidFill>
              </a:defRPr>
            </a:lvl9pPr>
          </a:lstStyle>
          <a:p/>
        </p:txBody>
      </p:sp>
      <p:sp>
        <p:nvSpPr>
          <p:cNvPr id="172" name="Shape 172"/>
          <p:cNvSpPr txBox="1"/>
          <p:nvPr>
            <p:ph idx="1" type="subTitle"/>
          </p:nvPr>
        </p:nvSpPr>
        <p:spPr>
          <a:xfrm>
            <a:off x="265500" y="2779466"/>
            <a:ext cx="4045200" cy="1235099"/>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173" name="Shape 173"/>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174" name="Shape 174"/>
          <p:cNvSpPr txBox="1"/>
          <p:nvPr>
            <p:ph idx="12" type="sldNum"/>
          </p:nvPr>
        </p:nvSpPr>
        <p:spPr>
          <a:xfrm>
            <a:off x="8523541" y="4695623"/>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solidFill>
                  <a:schemeClr val="lt1"/>
                </a:solidFill>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75" name="Shape 175"/>
        <p:cNvGrpSpPr/>
        <p:nvPr/>
      </p:nvGrpSpPr>
      <p:grpSpPr>
        <a:xfrm>
          <a:off x="0" y="0"/>
          <a:ext cx="0" cy="0"/>
          <a:chOff x="0" y="0"/>
          <a:chExt cx="0" cy="0"/>
        </a:xfrm>
      </p:grpSpPr>
      <p:sp>
        <p:nvSpPr>
          <p:cNvPr id="176" name="Shape 176"/>
          <p:cNvSpPr txBox="1"/>
          <p:nvPr/>
        </p:nvSpPr>
        <p:spPr>
          <a:xfrm flipH="1" rot="10800000">
            <a:off x="0" y="0"/>
            <a:ext cx="9144000" cy="46959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177" name="Shape 177"/>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178" name="Shape 178"/>
          <p:cNvSpPr txBox="1"/>
          <p:nvPr>
            <p:ph idx="1" type="body"/>
          </p:nvPr>
        </p:nvSpPr>
        <p:spPr>
          <a:xfrm>
            <a:off x="57150" y="4696825"/>
            <a:ext cx="8382000" cy="446700"/>
          </a:xfrm>
          <a:prstGeom prst="rect">
            <a:avLst/>
          </a:prstGeom>
        </p:spPr>
        <p:txBody>
          <a:bodyPr anchorCtr="0" anchor="ctr" bIns="91425" lIns="91425" rIns="91425" tIns="91425"/>
          <a:lstStyle>
            <a:lvl1pPr lvl="0" rtl="0">
              <a:lnSpc>
                <a:spcPct val="100000"/>
              </a:lnSpc>
              <a:spcBef>
                <a:spcPts val="0"/>
              </a:spcBef>
              <a:spcAft>
                <a:spcPts val="0"/>
              </a:spcAft>
              <a:buClr>
                <a:schemeClr val="lt1"/>
              </a:buClr>
              <a:buSzPct val="100000"/>
              <a:buNone/>
              <a:defRPr sz="1200">
                <a:solidFill>
                  <a:schemeClr val="lt1"/>
                </a:solidFill>
              </a:defRPr>
            </a:lvl1pPr>
          </a:lstStyle>
          <a:p/>
        </p:txBody>
      </p:sp>
      <p:sp>
        <p:nvSpPr>
          <p:cNvPr id="179" name="Shape 179"/>
          <p:cNvSpPr txBox="1"/>
          <p:nvPr>
            <p:ph idx="12" type="sldNum"/>
          </p:nvPr>
        </p:nvSpPr>
        <p:spPr>
          <a:xfrm>
            <a:off x="8523541" y="4695623"/>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solidFill>
                  <a:schemeClr val="lt1"/>
                </a:solidFill>
              </a:rPr>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bg>
      <p:bgPr>
        <a:solidFill>
          <a:schemeClr val="accent4"/>
        </a:solidFill>
      </p:bgPr>
    </p:bg>
    <p:spTree>
      <p:nvGrpSpPr>
        <p:cNvPr id="180" name="Shape 180"/>
        <p:cNvGrpSpPr/>
        <p:nvPr/>
      </p:nvGrpSpPr>
      <p:grpSpPr>
        <a:xfrm>
          <a:off x="0" y="0"/>
          <a:ext cx="0" cy="0"/>
          <a:chOff x="0" y="0"/>
          <a:chExt cx="0" cy="0"/>
        </a:xfrm>
      </p:grpSpPr>
      <p:sp>
        <p:nvSpPr>
          <p:cNvPr id="181" name="Shape 181"/>
          <p:cNvSpPr txBox="1"/>
          <p:nvPr>
            <p:ph type="title"/>
          </p:nvPr>
        </p:nvSpPr>
        <p:spPr>
          <a:xfrm>
            <a:off x="475500" y="1258525"/>
            <a:ext cx="8222100" cy="1963500"/>
          </a:xfrm>
          <a:prstGeom prst="rect">
            <a:avLst/>
          </a:prstGeom>
        </p:spPr>
        <p:txBody>
          <a:bodyPr anchorCtr="0" anchor="b" bIns="91425" lIns="91425" rIns="91425" tIns="91425"/>
          <a:lstStyle>
            <a:lvl1pPr lvl="0" rtl="0" algn="ctr">
              <a:spcBef>
                <a:spcPts val="0"/>
              </a:spcBef>
              <a:buClr>
                <a:schemeClr val="dk2"/>
              </a:buClr>
              <a:buSzPct val="100000"/>
              <a:defRPr sz="12000">
                <a:solidFill>
                  <a:schemeClr val="dk2"/>
                </a:solidFill>
              </a:defRPr>
            </a:lvl1pPr>
            <a:lvl2pPr lvl="1" rtl="0" algn="ctr">
              <a:spcBef>
                <a:spcPts val="0"/>
              </a:spcBef>
              <a:buClr>
                <a:schemeClr val="dk2"/>
              </a:buClr>
              <a:buSzPct val="100000"/>
              <a:defRPr sz="12000">
                <a:solidFill>
                  <a:schemeClr val="dk2"/>
                </a:solidFill>
              </a:defRPr>
            </a:lvl2pPr>
            <a:lvl3pPr lvl="2" rtl="0" algn="ctr">
              <a:spcBef>
                <a:spcPts val="0"/>
              </a:spcBef>
              <a:buClr>
                <a:schemeClr val="dk2"/>
              </a:buClr>
              <a:buSzPct val="100000"/>
              <a:defRPr sz="12000">
                <a:solidFill>
                  <a:schemeClr val="dk2"/>
                </a:solidFill>
              </a:defRPr>
            </a:lvl3pPr>
            <a:lvl4pPr lvl="3" rtl="0" algn="ctr">
              <a:spcBef>
                <a:spcPts val="0"/>
              </a:spcBef>
              <a:buClr>
                <a:schemeClr val="dk2"/>
              </a:buClr>
              <a:buSzPct val="100000"/>
              <a:defRPr sz="12000">
                <a:solidFill>
                  <a:schemeClr val="dk2"/>
                </a:solidFill>
              </a:defRPr>
            </a:lvl4pPr>
            <a:lvl5pPr lvl="4" rtl="0" algn="ctr">
              <a:spcBef>
                <a:spcPts val="0"/>
              </a:spcBef>
              <a:buClr>
                <a:schemeClr val="dk2"/>
              </a:buClr>
              <a:buSzPct val="100000"/>
              <a:defRPr sz="12000">
                <a:solidFill>
                  <a:schemeClr val="dk2"/>
                </a:solidFill>
              </a:defRPr>
            </a:lvl5pPr>
            <a:lvl6pPr lvl="5" rtl="0" algn="ctr">
              <a:spcBef>
                <a:spcPts val="0"/>
              </a:spcBef>
              <a:buClr>
                <a:schemeClr val="dk2"/>
              </a:buClr>
              <a:buSzPct val="100000"/>
              <a:defRPr sz="12000">
                <a:solidFill>
                  <a:schemeClr val="dk2"/>
                </a:solidFill>
              </a:defRPr>
            </a:lvl6pPr>
            <a:lvl7pPr lvl="6" rtl="0" algn="ctr">
              <a:spcBef>
                <a:spcPts val="0"/>
              </a:spcBef>
              <a:buClr>
                <a:schemeClr val="dk2"/>
              </a:buClr>
              <a:buSzPct val="100000"/>
              <a:defRPr sz="12000">
                <a:solidFill>
                  <a:schemeClr val="dk2"/>
                </a:solidFill>
              </a:defRPr>
            </a:lvl7pPr>
            <a:lvl8pPr lvl="7" rtl="0" algn="ctr">
              <a:spcBef>
                <a:spcPts val="0"/>
              </a:spcBef>
              <a:buClr>
                <a:schemeClr val="dk2"/>
              </a:buClr>
              <a:buSzPct val="100000"/>
              <a:defRPr sz="12000">
                <a:solidFill>
                  <a:schemeClr val="dk2"/>
                </a:solidFill>
              </a:defRPr>
            </a:lvl8pPr>
            <a:lvl9pPr lvl="8" rtl="0" algn="ctr">
              <a:spcBef>
                <a:spcPts val="0"/>
              </a:spcBef>
              <a:buClr>
                <a:schemeClr val="dk2"/>
              </a:buClr>
              <a:buSzPct val="100000"/>
              <a:defRPr sz="12000">
                <a:solidFill>
                  <a:schemeClr val="dk2"/>
                </a:solidFill>
              </a:defRPr>
            </a:lvl9pPr>
          </a:lstStyle>
          <a:p/>
        </p:txBody>
      </p:sp>
      <p:sp>
        <p:nvSpPr>
          <p:cNvPr id="182" name="Shape 182"/>
          <p:cNvSpPr txBox="1"/>
          <p:nvPr>
            <p:ph idx="1" type="body"/>
          </p:nvPr>
        </p:nvSpPr>
        <p:spPr>
          <a:xfrm>
            <a:off x="475500" y="3304625"/>
            <a:ext cx="8222100"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83" name="Shape 183"/>
          <p:cNvSpPr txBox="1"/>
          <p:nvPr>
            <p:ph idx="12" type="sldNum"/>
          </p:nvPr>
        </p:nvSpPr>
        <p:spPr>
          <a:xfrm>
            <a:off x="8523541" y="4695623"/>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solidFill>
          <a:schemeClr val="accent4"/>
        </a:solidFill>
      </p:bgPr>
    </p:bg>
    <p:spTree>
      <p:nvGrpSpPr>
        <p:cNvPr id="184" name="Shape 184"/>
        <p:cNvGrpSpPr/>
        <p:nvPr/>
      </p:nvGrpSpPr>
      <p:grpSpPr>
        <a:xfrm>
          <a:off x="0" y="0"/>
          <a:ext cx="0" cy="0"/>
          <a:chOff x="0" y="0"/>
          <a:chExt cx="0" cy="0"/>
        </a:xfrm>
      </p:grpSpPr>
      <p:sp>
        <p:nvSpPr>
          <p:cNvPr id="185" name="Shape 185"/>
          <p:cNvSpPr txBox="1"/>
          <p:nvPr>
            <p:ph idx="12" type="sldNum"/>
          </p:nvPr>
        </p:nvSpPr>
        <p:spPr>
          <a:xfrm>
            <a:off x="8523541" y="4695623"/>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cs"/>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38" name="Shape 38"/>
        <p:cNvGrpSpPr/>
        <p:nvPr/>
      </p:nvGrpSpPr>
      <p:grpSpPr>
        <a:xfrm>
          <a:off x="0" y="0"/>
          <a:ext cx="0" cy="0"/>
          <a:chOff x="0" y="0"/>
          <a:chExt cx="0" cy="0"/>
        </a:xfrm>
      </p:grpSpPr>
      <p:sp>
        <p:nvSpPr>
          <p:cNvPr id="39" name="Shape 39"/>
          <p:cNvSpPr txBox="1"/>
          <p:nvPr>
            <p:ph type="title"/>
          </p:nvPr>
        </p:nvSpPr>
        <p:spPr>
          <a:xfrm>
            <a:off x="311700" y="410000"/>
            <a:ext cx="8520600" cy="607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 type="body"/>
          </p:nvPr>
        </p:nvSpPr>
        <p:spPr>
          <a:xfrm>
            <a:off x="311700" y="1229975"/>
            <a:ext cx="3999900" cy="33390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1" name="Shape 41"/>
          <p:cNvSpPr txBox="1"/>
          <p:nvPr>
            <p:ph idx="2" type="body"/>
          </p:nvPr>
        </p:nvSpPr>
        <p:spPr>
          <a:xfrm>
            <a:off x="4832400" y="1229975"/>
            <a:ext cx="3999900" cy="33390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2" name="Shape 42"/>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s">
                <a:solidFill>
                  <a:schemeClr val="dk2"/>
                </a:solidFil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3" name="Shape 43"/>
        <p:cNvGrpSpPr/>
        <p:nvPr/>
      </p:nvGrpSpPr>
      <p:grpSpPr>
        <a:xfrm>
          <a:off x="0" y="0"/>
          <a:ext cx="0" cy="0"/>
          <a:chOff x="0" y="0"/>
          <a:chExt cx="0" cy="0"/>
        </a:xfrm>
      </p:grpSpPr>
      <p:sp>
        <p:nvSpPr>
          <p:cNvPr id="44" name="Shape 44"/>
          <p:cNvSpPr txBox="1"/>
          <p:nvPr>
            <p:ph type="title"/>
          </p:nvPr>
        </p:nvSpPr>
        <p:spPr>
          <a:xfrm>
            <a:off x="311700" y="410000"/>
            <a:ext cx="8520600" cy="607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5" name="Shape 45"/>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s">
                <a:solidFill>
                  <a:schemeClr val="dk2"/>
                </a:solidFil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46" name="Shape 46"/>
        <p:cNvGrpSpPr/>
        <p:nvPr/>
      </p:nvGrpSpPr>
      <p:grpSpPr>
        <a:xfrm>
          <a:off x="0" y="0"/>
          <a:ext cx="0" cy="0"/>
          <a:chOff x="0" y="0"/>
          <a:chExt cx="0" cy="0"/>
        </a:xfrm>
      </p:grpSpPr>
      <p:sp>
        <p:nvSpPr>
          <p:cNvPr id="47" name="Shape 47"/>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48" name="Shape 48"/>
          <p:cNvSpPr txBox="1"/>
          <p:nvPr>
            <p:ph idx="1" type="body"/>
          </p:nvPr>
        </p:nvSpPr>
        <p:spPr>
          <a:xfrm>
            <a:off x="311700" y="1465804"/>
            <a:ext cx="2808000" cy="31032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9" name="Shape 49"/>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s">
                <a:solidFill>
                  <a:schemeClr val="dk2"/>
                </a:solidFil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50" name="Shape 50"/>
        <p:cNvGrpSpPr/>
        <p:nvPr/>
      </p:nvGrpSpPr>
      <p:grpSpPr>
        <a:xfrm>
          <a:off x="0" y="0"/>
          <a:ext cx="0" cy="0"/>
          <a:chOff x="0" y="0"/>
          <a:chExt cx="0" cy="0"/>
        </a:xfrm>
      </p:grpSpPr>
      <p:grpSp>
        <p:nvGrpSpPr>
          <p:cNvPr id="51" name="Shape 51"/>
          <p:cNvGrpSpPr/>
          <p:nvPr/>
        </p:nvGrpSpPr>
        <p:grpSpPr>
          <a:xfrm>
            <a:off x="6098378" y="4"/>
            <a:ext cx="3045625" cy="2030570"/>
            <a:chOff x="6098378" y="4"/>
            <a:chExt cx="3045625" cy="2030570"/>
          </a:xfrm>
        </p:grpSpPr>
        <p:sp>
          <p:nvSpPr>
            <p:cNvPr id="52" name="Shape 52"/>
            <p:cNvSpPr/>
            <p:nvPr/>
          </p:nvSpPr>
          <p:spPr>
            <a:xfrm>
              <a:off x="8128803" y="15"/>
              <a:ext cx="1015200" cy="1015200"/>
            </a:xfrm>
            <a:prstGeom prst="rect">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53" name="Shape 53"/>
            <p:cNvSpPr/>
            <p:nvPr/>
          </p:nvSpPr>
          <p:spPr>
            <a:xfrm flipH="1">
              <a:off x="7113463" y="4"/>
              <a:ext cx="1015200" cy="10152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54" name="Shape 54"/>
            <p:cNvSpPr/>
            <p:nvPr/>
          </p:nvSpPr>
          <p:spPr>
            <a:xfrm flipH="1" rot="10800000">
              <a:off x="7113588" y="106"/>
              <a:ext cx="1015200" cy="1015200"/>
            </a:xfrm>
            <a:prstGeom prst="rtTriangle">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55" name="Shape 55"/>
            <p:cNvSpPr/>
            <p:nvPr/>
          </p:nvSpPr>
          <p:spPr>
            <a:xfrm rot="10800000">
              <a:off x="6098378" y="96"/>
              <a:ext cx="1015200" cy="10152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56" name="Shape 56"/>
            <p:cNvSpPr/>
            <p:nvPr/>
          </p:nvSpPr>
          <p:spPr>
            <a:xfrm rot="10800000">
              <a:off x="8128789" y="1015375"/>
              <a:ext cx="1015200" cy="10152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grpSp>
      <p:sp>
        <p:nvSpPr>
          <p:cNvPr id="57" name="Shape 57"/>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58" name="Shape 58"/>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s"/>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59" name="Shape 59"/>
        <p:cNvGrpSpPr/>
        <p:nvPr/>
      </p:nvGrpSpPr>
      <p:grpSpPr>
        <a:xfrm>
          <a:off x="0" y="0"/>
          <a:ext cx="0" cy="0"/>
          <a:chOff x="0" y="0"/>
          <a:chExt cx="0" cy="0"/>
        </a:xfrm>
      </p:grpSpPr>
      <p:sp>
        <p:nvSpPr>
          <p:cNvPr id="60" name="Shape 60"/>
          <p:cNvSpPr/>
          <p:nvPr/>
        </p:nvSpPr>
        <p:spPr>
          <a:xfrm>
            <a:off x="4572000" y="-1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61" name="Shape 61"/>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62" name="Shape 62"/>
          <p:cNvSpPr txBox="1"/>
          <p:nvPr>
            <p:ph type="title"/>
          </p:nvPr>
        </p:nvSpPr>
        <p:spPr>
          <a:xfrm>
            <a:off x="265500" y="1151100"/>
            <a:ext cx="4045200" cy="15645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63" name="Shape 63"/>
          <p:cNvSpPr txBox="1"/>
          <p:nvPr>
            <p:ph idx="1" type="subTitle"/>
          </p:nvPr>
        </p:nvSpPr>
        <p:spPr>
          <a:xfrm>
            <a:off x="265500" y="2769001"/>
            <a:ext cx="4045200" cy="12693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64" name="Shape 64"/>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65" name="Shape 65"/>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s"/>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66" name="Shape 66"/>
        <p:cNvGrpSpPr/>
        <p:nvPr/>
      </p:nvGrpSpPr>
      <p:grpSpPr>
        <a:xfrm>
          <a:off x="0" y="0"/>
          <a:ext cx="0" cy="0"/>
          <a:chOff x="0" y="0"/>
          <a:chExt cx="0" cy="0"/>
        </a:xfrm>
      </p:grpSpPr>
      <p:sp>
        <p:nvSpPr>
          <p:cNvPr id="67" name="Shape 67"/>
          <p:cNvSpPr txBox="1"/>
          <p:nvPr>
            <p:ph idx="1" type="body"/>
          </p:nvPr>
        </p:nvSpPr>
        <p:spPr>
          <a:xfrm>
            <a:off x="319500" y="4230575"/>
            <a:ext cx="5998800" cy="5988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68" name="Shape 68"/>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cs">
                <a:solidFill>
                  <a:schemeClr val="dk2"/>
                </a:solidFil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10000"/>
            <a:ext cx="8520600" cy="607800"/>
          </a:xfrm>
          <a:prstGeom prst="rect">
            <a:avLst/>
          </a:prstGeom>
          <a:noFill/>
          <a:ln>
            <a:noFill/>
          </a:ln>
        </p:spPr>
        <p:txBody>
          <a:bodyPr anchorCtr="0" anchor="t" bIns="91425" lIns="91425" rIns="91425" tIns="91425"/>
          <a:lstStyle>
            <a:lvl1pPr lv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p:txBody>
      </p:sp>
      <p:sp>
        <p:nvSpPr>
          <p:cNvPr id="7" name="Shape 7"/>
          <p:cNvSpPr txBox="1"/>
          <p:nvPr>
            <p:ph idx="1" type="body"/>
          </p:nvPr>
        </p:nvSpPr>
        <p:spPr>
          <a:xfrm>
            <a:off x="311700" y="1229875"/>
            <a:ext cx="8520600" cy="33390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p:txBody>
      </p:sp>
      <p:sp>
        <p:nvSpPr>
          <p:cNvPr id="8" name="Shape 8"/>
          <p:cNvSpPr txBox="1"/>
          <p:nvPr>
            <p:ph idx="12" type="sldNum"/>
          </p:nvPr>
        </p:nvSpPr>
        <p:spPr>
          <a:xfrm>
            <a:off x="8460431" y="4651190"/>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cs" sz="1000">
                <a:solidFill>
                  <a:schemeClr val="lt1"/>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81" name="Shape 81"/>
        <p:cNvGrpSpPr/>
        <p:nvPr/>
      </p:nvGrpSpPr>
      <p:grpSpPr>
        <a:xfrm>
          <a:off x="0" y="0"/>
          <a:ext cx="0" cy="0"/>
          <a:chOff x="0" y="0"/>
          <a:chExt cx="0" cy="0"/>
        </a:xfrm>
      </p:grpSpPr>
      <p:sp>
        <p:nvSpPr>
          <p:cNvPr id="82" name="Shape 82"/>
          <p:cNvSpPr txBox="1"/>
          <p:nvPr>
            <p:ph type="title"/>
          </p:nvPr>
        </p:nvSpPr>
        <p:spPr>
          <a:xfrm>
            <a:off x="311700" y="292850"/>
            <a:ext cx="8520600" cy="801000"/>
          </a:xfrm>
          <a:prstGeom prst="rect">
            <a:avLst/>
          </a:prstGeom>
          <a:noFill/>
          <a:ln>
            <a:noFill/>
          </a:ln>
        </p:spPr>
        <p:txBody>
          <a:bodyPr anchorCtr="0" anchor="t" bIns="91425" lIns="91425" rIns="91425" tIns="91425"/>
          <a:lstStyle>
            <a:lvl1pPr lvl="0"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lvl="1"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lvl="2"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lvl="3"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lvl="4"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lvl="5"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lvl="6"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lvl="7"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lvl="8" rt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83" name="Shape 83"/>
          <p:cNvSpPr txBox="1"/>
          <p:nvPr>
            <p:ph idx="1" type="body"/>
          </p:nvPr>
        </p:nvSpPr>
        <p:spPr>
          <a:xfrm>
            <a:off x="311700" y="1228675"/>
            <a:ext cx="8520600" cy="33402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lvl="1"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lvl="2"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lvl="3"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lvl="4"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lvl="5"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lvl="6"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lvl="7"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lvl="8" rtl="0">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84" name="Shape 84"/>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cs"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28" name="Shape 128"/>
        <p:cNvGrpSpPr/>
        <p:nvPr/>
      </p:nvGrpSpPr>
      <p:grpSpPr>
        <a:xfrm>
          <a:off x="0" y="0"/>
          <a:ext cx="0" cy="0"/>
          <a:chOff x="0" y="0"/>
          <a:chExt cx="0" cy="0"/>
        </a:xfrm>
      </p:grpSpPr>
      <p:sp>
        <p:nvSpPr>
          <p:cNvPr id="129" name="Shape 129"/>
          <p:cNvSpPr txBox="1"/>
          <p:nvPr>
            <p:ph type="title"/>
          </p:nvPr>
        </p:nvSpPr>
        <p:spPr>
          <a:xfrm>
            <a:off x="471900" y="738725"/>
            <a:ext cx="8222100" cy="767700"/>
          </a:xfrm>
          <a:prstGeom prst="rect">
            <a:avLst/>
          </a:prstGeom>
          <a:noFill/>
          <a:ln>
            <a:noFill/>
          </a:ln>
        </p:spPr>
        <p:txBody>
          <a:bodyPr anchorCtr="0" anchor="b" bIns="91425" lIns="91425" rIns="91425" tIns="91425"/>
          <a:lstStyle>
            <a:lvl1pPr lvl="0" rtl="0">
              <a:spcBef>
                <a:spcPts val="0"/>
              </a:spcBef>
              <a:buClr>
                <a:schemeClr val="lt1"/>
              </a:buClr>
              <a:buSzPct val="100000"/>
              <a:buFont typeface="Roboto"/>
              <a:buNone/>
              <a:defRPr sz="3200">
                <a:solidFill>
                  <a:schemeClr val="lt1"/>
                </a:solidFill>
                <a:latin typeface="Roboto"/>
                <a:ea typeface="Roboto"/>
                <a:cs typeface="Roboto"/>
                <a:sym typeface="Roboto"/>
              </a:defRPr>
            </a:lvl1pPr>
            <a:lvl2pPr lvl="1" rtl="0">
              <a:spcBef>
                <a:spcPts val="0"/>
              </a:spcBef>
              <a:buClr>
                <a:schemeClr val="lt1"/>
              </a:buClr>
              <a:buSzPct val="100000"/>
              <a:buFont typeface="Roboto"/>
              <a:buNone/>
              <a:defRPr sz="3200">
                <a:solidFill>
                  <a:schemeClr val="lt1"/>
                </a:solidFill>
                <a:latin typeface="Roboto"/>
                <a:ea typeface="Roboto"/>
                <a:cs typeface="Roboto"/>
                <a:sym typeface="Roboto"/>
              </a:defRPr>
            </a:lvl2pPr>
            <a:lvl3pPr lvl="2" rtl="0">
              <a:spcBef>
                <a:spcPts val="0"/>
              </a:spcBef>
              <a:buClr>
                <a:schemeClr val="lt1"/>
              </a:buClr>
              <a:buSzPct val="100000"/>
              <a:buFont typeface="Roboto"/>
              <a:buNone/>
              <a:defRPr sz="3200">
                <a:solidFill>
                  <a:schemeClr val="lt1"/>
                </a:solidFill>
                <a:latin typeface="Roboto"/>
                <a:ea typeface="Roboto"/>
                <a:cs typeface="Roboto"/>
                <a:sym typeface="Roboto"/>
              </a:defRPr>
            </a:lvl3pPr>
            <a:lvl4pPr lvl="3" rtl="0">
              <a:spcBef>
                <a:spcPts val="0"/>
              </a:spcBef>
              <a:buClr>
                <a:schemeClr val="lt1"/>
              </a:buClr>
              <a:buSzPct val="100000"/>
              <a:buFont typeface="Roboto"/>
              <a:buNone/>
              <a:defRPr sz="3200">
                <a:solidFill>
                  <a:schemeClr val="lt1"/>
                </a:solidFill>
                <a:latin typeface="Roboto"/>
                <a:ea typeface="Roboto"/>
                <a:cs typeface="Roboto"/>
                <a:sym typeface="Roboto"/>
              </a:defRPr>
            </a:lvl4pPr>
            <a:lvl5pPr lvl="4" rtl="0">
              <a:spcBef>
                <a:spcPts val="0"/>
              </a:spcBef>
              <a:buClr>
                <a:schemeClr val="lt1"/>
              </a:buClr>
              <a:buSzPct val="100000"/>
              <a:buFont typeface="Roboto"/>
              <a:buNone/>
              <a:defRPr sz="3200">
                <a:solidFill>
                  <a:schemeClr val="lt1"/>
                </a:solidFill>
                <a:latin typeface="Roboto"/>
                <a:ea typeface="Roboto"/>
                <a:cs typeface="Roboto"/>
                <a:sym typeface="Roboto"/>
              </a:defRPr>
            </a:lvl5pPr>
            <a:lvl6pPr lvl="5" rtl="0">
              <a:spcBef>
                <a:spcPts val="0"/>
              </a:spcBef>
              <a:buClr>
                <a:schemeClr val="lt1"/>
              </a:buClr>
              <a:buSzPct val="100000"/>
              <a:buFont typeface="Roboto"/>
              <a:buNone/>
              <a:defRPr sz="3200">
                <a:solidFill>
                  <a:schemeClr val="lt1"/>
                </a:solidFill>
                <a:latin typeface="Roboto"/>
                <a:ea typeface="Roboto"/>
                <a:cs typeface="Roboto"/>
                <a:sym typeface="Roboto"/>
              </a:defRPr>
            </a:lvl6pPr>
            <a:lvl7pPr lvl="6" rtl="0">
              <a:spcBef>
                <a:spcPts val="0"/>
              </a:spcBef>
              <a:buClr>
                <a:schemeClr val="lt1"/>
              </a:buClr>
              <a:buSzPct val="100000"/>
              <a:buFont typeface="Roboto"/>
              <a:buNone/>
              <a:defRPr sz="3200">
                <a:solidFill>
                  <a:schemeClr val="lt1"/>
                </a:solidFill>
                <a:latin typeface="Roboto"/>
                <a:ea typeface="Roboto"/>
                <a:cs typeface="Roboto"/>
                <a:sym typeface="Roboto"/>
              </a:defRPr>
            </a:lvl7pPr>
            <a:lvl8pPr lvl="7" rtl="0">
              <a:spcBef>
                <a:spcPts val="0"/>
              </a:spcBef>
              <a:buClr>
                <a:schemeClr val="lt1"/>
              </a:buClr>
              <a:buSzPct val="100000"/>
              <a:buFont typeface="Roboto"/>
              <a:buNone/>
              <a:defRPr sz="3200">
                <a:solidFill>
                  <a:schemeClr val="lt1"/>
                </a:solidFill>
                <a:latin typeface="Roboto"/>
                <a:ea typeface="Roboto"/>
                <a:cs typeface="Roboto"/>
                <a:sym typeface="Roboto"/>
              </a:defRPr>
            </a:lvl8pPr>
            <a:lvl9pPr lvl="8" rtl="0">
              <a:spcBef>
                <a:spcPts val="0"/>
              </a:spcBef>
              <a:buClr>
                <a:schemeClr val="lt1"/>
              </a:buClr>
              <a:buSzPct val="100000"/>
              <a:buFont typeface="Roboto"/>
              <a:buNone/>
              <a:defRPr sz="3200">
                <a:solidFill>
                  <a:schemeClr val="lt1"/>
                </a:solidFill>
                <a:latin typeface="Roboto"/>
                <a:ea typeface="Roboto"/>
                <a:cs typeface="Roboto"/>
                <a:sym typeface="Roboto"/>
              </a:defRPr>
            </a:lvl9pPr>
          </a:lstStyle>
          <a:p/>
        </p:txBody>
      </p:sp>
      <p:sp>
        <p:nvSpPr>
          <p:cNvPr id="130" name="Shape 130"/>
          <p:cNvSpPr txBox="1"/>
          <p:nvPr>
            <p:ph idx="1" type="body"/>
          </p:nvPr>
        </p:nvSpPr>
        <p:spPr>
          <a:xfrm>
            <a:off x="471900" y="1919075"/>
            <a:ext cx="8222100" cy="27102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lvl="1"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lvl="2"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lvl="3"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lvl="4"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lvl="5"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lvl="6"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lvl="7"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lvl="8"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p:txBody>
      </p:sp>
      <p:sp>
        <p:nvSpPr>
          <p:cNvPr id="131" name="Shape 131"/>
          <p:cNvSpPr txBox="1"/>
          <p:nvPr>
            <p:ph idx="12" type="sldNum"/>
          </p:nvPr>
        </p:nvSpPr>
        <p:spPr>
          <a:xfrm>
            <a:off x="8523541" y="4695623"/>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cs" sz="1000">
                <a:solidFill>
                  <a:schemeClr val="lt2"/>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07.png"/><Relationship Id="rId4" Type="http://schemas.openxmlformats.org/officeDocument/2006/relationships/image" Target="../media/image0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0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0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owl.english.purdue.edu/owl/resource/735/05/"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0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05.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08.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04.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06.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1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hyperlink" Target="https://docs.google.com/document/d/1m4Heyi5R14Hb9_1VTrskArLW7uKm9t49DCUf4dOOpi8/edit?usp=sharing" TargetMode="External"/><Relationship Id="rId4" Type="http://schemas.openxmlformats.org/officeDocument/2006/relationships/image" Target="../media/image14.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hyperlink" Target="http://www.smart-words.org/" TargetMode="External"/><Relationship Id="rId4" Type="http://schemas.openxmlformats.org/officeDocument/2006/relationships/hyperlink" Target="http://www.hemingwayapp.com/" TargetMode="External"/><Relationship Id="rId5" Type="http://schemas.openxmlformats.org/officeDocument/2006/relationships/hyperlink" Target="https://mynoise.net/noiseMachines.php" TargetMode="External"/><Relationship Id="rId6" Type="http://schemas.openxmlformats.org/officeDocument/2006/relationships/hyperlink" Target="http://chir.ag/projects/tip-of-my-tongue/" TargetMode="External"/><Relationship Id="rId7" Type="http://schemas.openxmlformats.org/officeDocument/2006/relationships/hyperlink" Target="http://www.ozdic.co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10.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12.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8.xml"/><Relationship Id="rId3" Type="http://schemas.openxmlformats.org/officeDocument/2006/relationships/image" Target="../media/image11.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9.xml"/><Relationship Id="rId3" Type="http://schemas.openxmlformats.org/officeDocument/2006/relationships/image" Target="../media/image0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facebook.com/groups/1681112685480725/"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0.xml"/><Relationship Id="rId3" Type="http://schemas.openxmlformats.org/officeDocument/2006/relationships/image" Target="../media/image16.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1.xml"/><Relationship Id="rId3" Type="http://schemas.openxmlformats.org/officeDocument/2006/relationships/image" Target="../media/image19.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2.xml"/><Relationship Id="rId3" Type="http://schemas.openxmlformats.org/officeDocument/2006/relationships/image" Target="../media/image17.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3.xml"/><Relationship Id="rId3" Type="http://schemas.openxmlformats.org/officeDocument/2006/relationships/image" Target="../media/image21.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4.xml"/><Relationship Id="rId3" Type="http://schemas.openxmlformats.org/officeDocument/2006/relationships/image" Target="../media/image18.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5.xml"/><Relationship Id="rId3" Type="http://schemas.openxmlformats.org/officeDocument/2006/relationships/hyperlink" Target="http://www.columbia.edu/itc/journalism/isaacs/edit/MencherIntv1.html" TargetMode="External"/><Relationship Id="rId4" Type="http://schemas.openxmlformats.org/officeDocument/2006/relationships/hyperlink" Target="http://www.mediahelpingmedia.org/training-resources/journalism-basics/475-20-interviewing-tips-for-journalists" TargetMode="External"/><Relationship Id="rId5" Type="http://schemas.openxmlformats.org/officeDocument/2006/relationships/hyperlink" Target="http://matadornetwork.com/bnt/13-simple-journalist-techniques-for-effective-interviews/" TargetMode="External"/><Relationship Id="rId6" Type="http://schemas.openxmlformats.org/officeDocument/2006/relationships/hyperlink" Target="http://www.sparkminute.com/2011/11/07/30-tips-on-how-to-interview-like-a-journalist/"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6.xml"/><Relationship Id="rId3" Type="http://schemas.openxmlformats.org/officeDocument/2006/relationships/image" Target="../media/image2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facebook.com/ReViews-Magazine-938893466120700/" TargetMode="External"/><Relationship Id="rId4" Type="http://schemas.openxmlformats.org/officeDocument/2006/relationships/hyperlink" Target="http://reviewsmagazine.net/" TargetMode="External"/><Relationship Id="rId5" Type="http://schemas.openxmlformats.org/officeDocument/2006/relationships/hyperlink" Target="mailto:re.views.magazine@gmail.com" TargetMode="External"/><Relationship Id="rId6" Type="http://schemas.openxmlformats.org/officeDocument/2006/relationships/hyperlink" Target="https://www.youtube.com/channel/UCQdGdBA0MHEDiUuZYP8TOzg" TargetMode="External"/><Relationship Id="rId7" Type="http://schemas.openxmlformats.org/officeDocument/2006/relationships/hyperlink" Target="https://www.linkedin.com/company/10573497?trk=prof-exp-company-nam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x="0" y="0"/>
          <a:ext cx="0" cy="0"/>
          <a:chOff x="0" y="0"/>
          <a:chExt cx="0" cy="0"/>
        </a:xfrm>
      </p:grpSpPr>
      <p:sp>
        <p:nvSpPr>
          <p:cNvPr id="190" name="Shape 190"/>
          <p:cNvSpPr txBox="1"/>
          <p:nvPr>
            <p:ph type="ctrTitle"/>
          </p:nvPr>
        </p:nvSpPr>
        <p:spPr>
          <a:xfrm>
            <a:off x="598100" y="1282801"/>
            <a:ext cx="8222100" cy="1331099"/>
          </a:xfrm>
          <a:prstGeom prst="rect">
            <a:avLst/>
          </a:prstGeom>
        </p:spPr>
        <p:txBody>
          <a:bodyPr anchorCtr="0" anchor="b" bIns="91425" lIns="91425" rIns="91425" tIns="91425">
            <a:noAutofit/>
          </a:bodyPr>
          <a:lstStyle/>
          <a:p>
            <a:pPr lvl="0">
              <a:spcBef>
                <a:spcPts val="0"/>
              </a:spcBef>
              <a:buNone/>
            </a:pPr>
            <a:r>
              <a:rPr lang="cs"/>
              <a:t>AJ93100 Seminar 1</a:t>
            </a:r>
          </a:p>
          <a:p>
            <a:pPr lvl="0">
              <a:spcBef>
                <a:spcPts val="0"/>
              </a:spcBef>
              <a:buNone/>
            </a:pPr>
            <a:r>
              <a:rPr lang="cs"/>
              <a:t>1 March 2017</a:t>
            </a:r>
          </a:p>
        </p:txBody>
      </p:sp>
      <p:sp>
        <p:nvSpPr>
          <p:cNvPr id="191" name="Shape 191"/>
          <p:cNvSpPr txBox="1"/>
          <p:nvPr>
            <p:ph idx="1" type="subTitle"/>
          </p:nvPr>
        </p:nvSpPr>
        <p:spPr>
          <a:xfrm>
            <a:off x="598088" y="2715912"/>
            <a:ext cx="8222100" cy="432900"/>
          </a:xfrm>
          <a:prstGeom prst="rect">
            <a:avLst/>
          </a:prstGeom>
        </p:spPr>
        <p:txBody>
          <a:bodyPr anchorCtr="0" anchor="t" bIns="91425" lIns="91425" rIns="91425" tIns="91425">
            <a:noAutofit/>
          </a:bodyPr>
          <a:lstStyle/>
          <a:p>
            <a:pPr lvl="0">
              <a:spcBef>
                <a:spcPts val="0"/>
              </a:spcBef>
              <a:buNone/>
            </a:pPr>
            <a:r>
              <a:rPr lang="cs"/>
              <a:t>The hardest one. </a:t>
            </a:r>
          </a:p>
          <a:p>
            <a:pPr lvl="0">
              <a:spcBef>
                <a:spcPts val="0"/>
              </a:spcBef>
              <a:buNone/>
            </a:pPr>
            <a:r>
              <a:rPr lang="cs"/>
              <a:t>If you’ll manage to sit through this seminar today, you’ll manage everything in life.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sp>
        <p:nvSpPr>
          <p:cNvPr id="245" name="Shape 245"/>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Types of Lead</a:t>
            </a:r>
          </a:p>
          <a:p>
            <a:pPr lvl="0">
              <a:spcBef>
                <a:spcPts val="0"/>
              </a:spcBef>
              <a:buNone/>
            </a:pPr>
            <a:r>
              <a:t/>
            </a:r>
            <a:endParaRPr sz="2400">
              <a:latin typeface="Arial"/>
              <a:ea typeface="Arial"/>
              <a:cs typeface="Arial"/>
              <a:sym typeface="Arial"/>
            </a:endParaRPr>
          </a:p>
        </p:txBody>
      </p:sp>
      <p:sp>
        <p:nvSpPr>
          <p:cNvPr id="246" name="Shape 246"/>
          <p:cNvSpPr txBox="1"/>
          <p:nvPr>
            <p:ph idx="1" type="body"/>
          </p:nvPr>
        </p:nvSpPr>
        <p:spPr>
          <a:xfrm>
            <a:off x="373375" y="1017800"/>
            <a:ext cx="8520600" cy="3339000"/>
          </a:xfrm>
          <a:prstGeom prst="rect">
            <a:avLst/>
          </a:prstGeom>
        </p:spPr>
        <p:txBody>
          <a:bodyPr anchorCtr="0" anchor="t" bIns="91425" lIns="91425" rIns="91425" tIns="91425">
            <a:noAutofit/>
          </a:bodyPr>
          <a:lstStyle/>
          <a:p>
            <a:pPr lvl="0" rtl="0">
              <a:lnSpc>
                <a:spcPct val="140000"/>
              </a:lnSpc>
              <a:spcBef>
                <a:spcPts val="0"/>
              </a:spcBef>
              <a:spcAft>
                <a:spcPts val="0"/>
              </a:spcAft>
              <a:buNone/>
            </a:pPr>
            <a:r>
              <a:rPr b="1" lang="cs" sz="1300">
                <a:solidFill>
                  <a:srgbClr val="000000"/>
                </a:solidFill>
                <a:latin typeface="Arial"/>
                <a:ea typeface="Arial"/>
                <a:cs typeface="Arial"/>
                <a:sym typeface="Arial"/>
              </a:rPr>
              <a:t>Summary lead:</a:t>
            </a:r>
            <a:r>
              <a:rPr lang="cs" sz="1300">
                <a:solidFill>
                  <a:srgbClr val="000000"/>
                </a:solidFill>
                <a:latin typeface="Arial"/>
                <a:ea typeface="Arial"/>
                <a:cs typeface="Arial"/>
                <a:sym typeface="Arial"/>
              </a:rPr>
              <a:t> This is perhaps the most traditional lead in news writing. It is often used for breaking news. Straight news leads tend to provide answers to the most important three or four of the Five W’s and H. Historically this type of lead has been used to convey who, what, when and where. But in today’s fast-paced media atmosphere, a straightforward recitation of who, what, when and where can sound stale by the time a newspaper hits the stands. </a:t>
            </a:r>
          </a:p>
          <a:p>
            <a:pPr lvl="0" rtl="0">
              <a:lnSpc>
                <a:spcPct val="140000"/>
              </a:lnSpc>
              <a:spcBef>
                <a:spcPts val="0"/>
              </a:spcBef>
              <a:spcAft>
                <a:spcPts val="0"/>
              </a:spcAft>
              <a:buNone/>
            </a:pPr>
            <a:r>
              <a:rPr b="1" lang="cs" sz="1300">
                <a:solidFill>
                  <a:srgbClr val="000000"/>
                </a:solidFill>
                <a:latin typeface="Arial"/>
                <a:ea typeface="Arial"/>
                <a:cs typeface="Arial"/>
                <a:sym typeface="Arial"/>
              </a:rPr>
              <a:t>Anecdotal lead:</a:t>
            </a:r>
            <a:r>
              <a:rPr lang="cs" sz="1300">
                <a:solidFill>
                  <a:srgbClr val="000000"/>
                </a:solidFill>
                <a:latin typeface="Arial"/>
                <a:ea typeface="Arial"/>
                <a:cs typeface="Arial"/>
                <a:sym typeface="Arial"/>
              </a:rPr>
              <a:t> Sometimes, beginning a story with a quick anecdote can draw in readers. The anecdote must be interesting and must closely illustrate the article’s broader point. If you use this approach, specificity and concrete detail are essential and the broader significance of the anecdote should be explained within the first few sentences following the lead.</a:t>
            </a:r>
          </a:p>
          <a:p>
            <a:pPr lvl="0" rtl="0">
              <a:lnSpc>
                <a:spcPct val="140000"/>
              </a:lnSpc>
              <a:spcBef>
                <a:spcPts val="0"/>
              </a:spcBef>
              <a:spcAft>
                <a:spcPts val="0"/>
              </a:spcAft>
              <a:buNone/>
            </a:pPr>
            <a:r>
              <a:rPr b="1" lang="cs" sz="1300">
                <a:solidFill>
                  <a:srgbClr val="000000"/>
                </a:solidFill>
                <a:latin typeface="Arial"/>
                <a:ea typeface="Arial"/>
                <a:cs typeface="Arial"/>
                <a:sym typeface="Arial"/>
              </a:rPr>
              <a:t>Other types of leads:</a:t>
            </a:r>
            <a:r>
              <a:rPr lang="cs" sz="1300">
                <a:solidFill>
                  <a:srgbClr val="000000"/>
                </a:solidFill>
                <a:latin typeface="Arial"/>
                <a:ea typeface="Arial"/>
                <a:cs typeface="Arial"/>
                <a:sym typeface="Arial"/>
              </a:rPr>
              <a:t> A large number of other approaches exist, and writers should not feel boxed in by formulas. That said, beginning writers can abuse certain kinds of leads. These include leads that begin with a question or direct quotation and those that make a direct appeal using the word you. While such leads might be appropriate in some circumstances, use them sparsely and cautiously.</a:t>
            </a:r>
          </a:p>
          <a:p>
            <a:pPr lvl="0">
              <a:spcBef>
                <a:spcPts val="0"/>
              </a:spcBef>
              <a:buNone/>
            </a:pPr>
            <a:r>
              <a:t/>
            </a:r>
            <a:endParaRPr>
              <a:solidFill>
                <a:srgbClr val="666666"/>
              </a:solidFill>
              <a:latin typeface="Arial"/>
              <a:ea typeface="Arial"/>
              <a:cs typeface="Arial"/>
              <a:sym typeface="Arial"/>
            </a:endParaRPr>
          </a:p>
          <a:p>
            <a:pPr lvl="0">
              <a:spcBef>
                <a:spcPts val="0"/>
              </a:spcBef>
              <a:buNone/>
            </a:pPr>
            <a:r>
              <a:t/>
            </a:r>
            <a:endParaRPr>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sp>
        <p:nvSpPr>
          <p:cNvPr id="251" name="Shape 251"/>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Body of the Article</a:t>
            </a:r>
          </a:p>
          <a:p>
            <a:pPr lvl="0">
              <a:spcBef>
                <a:spcPts val="0"/>
              </a:spcBef>
              <a:buNone/>
            </a:pPr>
            <a:r>
              <a:t/>
            </a:r>
            <a:endParaRPr sz="2400">
              <a:latin typeface="Arial"/>
              <a:ea typeface="Arial"/>
              <a:cs typeface="Arial"/>
              <a:sym typeface="Arial"/>
            </a:endParaRPr>
          </a:p>
        </p:txBody>
      </p:sp>
      <p:sp>
        <p:nvSpPr>
          <p:cNvPr id="252" name="Shape 252"/>
          <p:cNvSpPr txBox="1"/>
          <p:nvPr>
            <p:ph idx="1" type="body"/>
          </p:nvPr>
        </p:nvSpPr>
        <p:spPr>
          <a:xfrm>
            <a:off x="311700" y="1017800"/>
            <a:ext cx="8520600" cy="3731100"/>
          </a:xfrm>
          <a:prstGeom prst="rect">
            <a:avLst/>
          </a:prstGeom>
        </p:spPr>
        <p:txBody>
          <a:bodyPr anchorCtr="0" anchor="t" bIns="91425" lIns="91425" rIns="91425" tIns="91425">
            <a:noAutofit/>
          </a:bodyPr>
          <a:lstStyle/>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MLA style</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Please, avoid plagiarism at all costs!</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It is perfectly OK (even recommended) to quote other sources, make sure, though, you reference them all properly.</a:t>
            </a:r>
          </a:p>
          <a:p>
            <a:pPr indent="-228600" lvl="0" marL="457200" rtl="0">
              <a:spcBef>
                <a:spcPts val="0"/>
              </a:spcBef>
              <a:buClr>
                <a:srgbClr val="666666"/>
              </a:buClr>
              <a:buFont typeface="Arial"/>
              <a:buChar char="-"/>
            </a:pPr>
            <a:r>
              <a:rPr lang="cs" u="sng">
                <a:solidFill>
                  <a:srgbClr val="666666"/>
                </a:solidFill>
                <a:latin typeface="Arial"/>
                <a:ea typeface="Arial"/>
                <a:cs typeface="Arial"/>
                <a:sym typeface="Arial"/>
              </a:rPr>
              <a:t>You can write all sorts of texts</a:t>
            </a:r>
            <a:r>
              <a:rPr lang="cs">
                <a:solidFill>
                  <a:srgbClr val="666666"/>
                </a:solidFill>
                <a:latin typeface="Arial"/>
                <a:ea typeface="Arial"/>
                <a:cs typeface="Arial"/>
                <a:sym typeface="Arial"/>
              </a:rPr>
              <a:t>: descriptive (overview study), analytical, and argumentative. Other genres are possible too.</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We also do interviews and reviews (books, movies, and TV series).</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Always bear in mind who your audience is, what is goal of your article (its core message), and how it fits into the concept of the whole issue.</a:t>
            </a:r>
          </a:p>
          <a:p>
            <a:pPr indent="-228600" lvl="0" marL="457200" rtl="0">
              <a:spcBef>
                <a:spcPts val="0"/>
              </a:spcBef>
              <a:buClr>
                <a:srgbClr val="666666"/>
              </a:buClr>
              <a:buFont typeface="Arial"/>
              <a:buChar char="-"/>
            </a:pPr>
            <a:r>
              <a:rPr lang="cs" u="sng">
                <a:solidFill>
                  <a:srgbClr val="666666"/>
                </a:solidFill>
                <a:latin typeface="Arial"/>
                <a:ea typeface="Arial"/>
                <a:cs typeface="Arial"/>
                <a:sym typeface="Arial"/>
              </a:rPr>
              <a:t>Length is basically up to you</a:t>
            </a:r>
            <a:r>
              <a:rPr lang="cs">
                <a:solidFill>
                  <a:srgbClr val="666666"/>
                </a:solidFill>
                <a:latin typeface="Arial"/>
                <a:ea typeface="Arial"/>
                <a:cs typeface="Arial"/>
                <a:sym typeface="Arial"/>
              </a:rPr>
              <a:t>: make sure you say all you need to say without it being unnecessary lengthy or too brief.</a:t>
            </a:r>
          </a:p>
          <a:p>
            <a:pPr lvl="0" rtl="0">
              <a:spcBef>
                <a:spcPts val="0"/>
              </a:spcBef>
              <a:buNone/>
            </a:pPr>
            <a:r>
              <a:t/>
            </a:r>
            <a:endParaRPr>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sp>
        <p:nvSpPr>
          <p:cNvPr id="257" name="Shape 257"/>
          <p:cNvSpPr txBox="1"/>
          <p:nvPr>
            <p:ph type="title"/>
          </p:nvPr>
        </p:nvSpPr>
        <p:spPr>
          <a:xfrm>
            <a:off x="311700" y="197350"/>
            <a:ext cx="8520600" cy="8205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A bit like MLA but not that stiff - advice on form and style</a:t>
            </a:r>
          </a:p>
          <a:p>
            <a:pPr lvl="0">
              <a:spcBef>
                <a:spcPts val="0"/>
              </a:spcBef>
              <a:buNone/>
            </a:pPr>
            <a:r>
              <a:t/>
            </a:r>
            <a:endParaRPr sz="2400">
              <a:latin typeface="Arial"/>
              <a:ea typeface="Arial"/>
              <a:cs typeface="Arial"/>
              <a:sym typeface="Arial"/>
            </a:endParaRPr>
          </a:p>
        </p:txBody>
      </p:sp>
      <p:sp>
        <p:nvSpPr>
          <p:cNvPr id="258" name="Shape 258"/>
          <p:cNvSpPr txBox="1"/>
          <p:nvPr>
            <p:ph idx="1" type="body"/>
          </p:nvPr>
        </p:nvSpPr>
        <p:spPr>
          <a:xfrm>
            <a:off x="311700" y="912750"/>
            <a:ext cx="8520600" cy="3656100"/>
          </a:xfrm>
          <a:prstGeom prst="rect">
            <a:avLst/>
          </a:prstGeom>
        </p:spPr>
        <p:txBody>
          <a:bodyPr anchorCtr="0" anchor="t" bIns="91425" lIns="91425" rIns="91425" tIns="91425">
            <a:noAutofit/>
          </a:bodyPr>
          <a:lstStyle/>
          <a:p>
            <a:pPr indent="-330200" lvl="0" marL="457200" rtl="0">
              <a:spcBef>
                <a:spcPts val="0"/>
              </a:spcBef>
              <a:buClr>
                <a:srgbClr val="666666"/>
              </a:buClr>
              <a:buSzPct val="100000"/>
              <a:buFont typeface="Arial"/>
              <a:buChar char="-"/>
            </a:pPr>
            <a:r>
              <a:rPr lang="cs" sz="1600">
                <a:solidFill>
                  <a:srgbClr val="666666"/>
                </a:solidFill>
                <a:latin typeface="Arial"/>
                <a:ea typeface="Arial"/>
                <a:cs typeface="Arial"/>
                <a:sym typeface="Arial"/>
              </a:rPr>
              <a:t>Follow the MLA rules but don’t be so rigid with the concept of “I’ll state what this is about in the intro and repeat it again in the conclusion” </a:t>
            </a:r>
          </a:p>
          <a:p>
            <a:pPr indent="-330200" lvl="0" marL="457200" rtl="0">
              <a:spcBef>
                <a:spcPts val="0"/>
              </a:spcBef>
              <a:buClr>
                <a:srgbClr val="666666"/>
              </a:buClr>
              <a:buSzPct val="100000"/>
              <a:buFont typeface="Arial"/>
              <a:buChar char="-"/>
            </a:pPr>
            <a:r>
              <a:rPr lang="cs" sz="1600">
                <a:solidFill>
                  <a:srgbClr val="666666"/>
                </a:solidFill>
                <a:latin typeface="Arial"/>
                <a:ea typeface="Arial"/>
                <a:cs typeface="Arial"/>
                <a:sym typeface="Arial"/>
              </a:rPr>
              <a:t>Think of catchy bomb titles (paraphrased part of the text body, quotation, a wordplay) - you’ll catch reader’s attention from the beginning</a:t>
            </a:r>
          </a:p>
          <a:p>
            <a:pPr indent="-330200" lvl="0" marL="457200" rtl="0">
              <a:spcBef>
                <a:spcPts val="0"/>
              </a:spcBef>
              <a:buClr>
                <a:srgbClr val="666666"/>
              </a:buClr>
              <a:buSzPct val="100000"/>
              <a:buFont typeface="Arial"/>
              <a:buChar char="-"/>
            </a:pPr>
            <a:r>
              <a:rPr lang="cs" sz="1600">
                <a:solidFill>
                  <a:srgbClr val="666666"/>
                </a:solidFill>
                <a:latin typeface="Arial"/>
                <a:ea typeface="Arial"/>
                <a:cs typeface="Arial"/>
                <a:sym typeface="Arial"/>
              </a:rPr>
              <a:t>Be as much objective as you can. Do not bring your personal attitudes and beliefs in your writing! Use pros and contras and comment on them using reliable and relevant sources!</a:t>
            </a:r>
          </a:p>
          <a:p>
            <a:pPr indent="-330200" lvl="0" marL="457200" rtl="0">
              <a:spcBef>
                <a:spcPts val="0"/>
              </a:spcBef>
              <a:buClr>
                <a:srgbClr val="666666"/>
              </a:buClr>
              <a:buSzPct val="100000"/>
              <a:buFont typeface="Arial"/>
              <a:buChar char="-"/>
            </a:pPr>
            <a:r>
              <a:rPr lang="cs" sz="1600">
                <a:solidFill>
                  <a:srgbClr val="666666"/>
                </a:solidFill>
                <a:latin typeface="Arial"/>
                <a:ea typeface="Arial"/>
                <a:cs typeface="Arial"/>
                <a:sym typeface="Arial"/>
              </a:rPr>
              <a:t>Don’t use empty academic language to “look smart”, you are writing for fellow students and no one wants to read 5 pages of dead wood. Your articles don’t have to be long</a:t>
            </a:r>
          </a:p>
          <a:p>
            <a:pPr indent="-330200" lvl="0" marL="457200" rtl="0">
              <a:spcBef>
                <a:spcPts val="0"/>
              </a:spcBef>
              <a:buClr>
                <a:srgbClr val="666666"/>
              </a:buClr>
              <a:buSzPct val="100000"/>
              <a:buFont typeface="Arial"/>
              <a:buChar char="-"/>
            </a:pPr>
            <a:r>
              <a:rPr lang="cs" sz="1600">
                <a:solidFill>
                  <a:srgbClr val="666666"/>
                </a:solidFill>
                <a:latin typeface="Arial"/>
                <a:ea typeface="Arial"/>
                <a:cs typeface="Arial"/>
                <a:sym typeface="Arial"/>
              </a:rPr>
              <a:t>USE STANDARD ENGLISH - no slang, colloquialisms - unless you’re writing about it</a:t>
            </a:r>
          </a:p>
          <a:p>
            <a:pPr indent="-330200" lvl="0" marL="457200" rtl="0">
              <a:spcBef>
                <a:spcPts val="0"/>
              </a:spcBef>
              <a:buClr>
                <a:srgbClr val="666666"/>
              </a:buClr>
              <a:buSzPct val="100000"/>
              <a:buFont typeface="Arial"/>
              <a:buChar char="-"/>
            </a:pPr>
            <a:r>
              <a:rPr lang="cs" sz="1600">
                <a:solidFill>
                  <a:srgbClr val="666666"/>
                </a:solidFill>
                <a:latin typeface="Arial"/>
                <a:ea typeface="Arial"/>
                <a:cs typeface="Arial"/>
                <a:sym typeface="Arial"/>
              </a:rPr>
              <a:t>Don’t mock, attack, humiliate your reader. Don’t use sarcasm to make them feel inferior.</a:t>
            </a:r>
          </a:p>
          <a:p>
            <a:pPr indent="-330200" lvl="0" marL="457200" rtl="0">
              <a:spcBef>
                <a:spcPts val="0"/>
              </a:spcBef>
              <a:buClr>
                <a:srgbClr val="666666"/>
              </a:buClr>
              <a:buSzPct val="100000"/>
              <a:buFont typeface="Arial"/>
              <a:buChar char="-"/>
            </a:pPr>
            <a:r>
              <a:rPr lang="cs" sz="1600">
                <a:solidFill>
                  <a:srgbClr val="666666"/>
                </a:solidFill>
                <a:latin typeface="Arial"/>
                <a:ea typeface="Arial"/>
                <a:cs typeface="Arial"/>
                <a:sym typeface="Arial"/>
              </a:rPr>
              <a:t>If unsure, ASK! Always ask us. No question is stupid.</a:t>
            </a:r>
          </a:p>
          <a:p>
            <a:pPr lvl="0">
              <a:spcBef>
                <a:spcPts val="0"/>
              </a:spcBef>
              <a:buNone/>
            </a:pPr>
            <a:r>
              <a:t/>
            </a:r>
            <a:endParaRPr sz="1600">
              <a:solidFill>
                <a:srgbClr val="666666"/>
              </a:solidFill>
              <a:latin typeface="Arial"/>
              <a:ea typeface="Arial"/>
              <a:cs typeface="Arial"/>
              <a:sym typeface="Arial"/>
            </a:endParaRPr>
          </a:p>
          <a:p>
            <a:pPr lvl="0">
              <a:spcBef>
                <a:spcPts val="0"/>
              </a:spcBef>
              <a:buNone/>
            </a:pPr>
            <a:r>
              <a:t/>
            </a:r>
            <a:endParaRPr sz="16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 name="Shape 262"/>
        <p:cNvGrpSpPr/>
        <p:nvPr/>
      </p:nvGrpSpPr>
      <p:grpSpPr>
        <a:xfrm>
          <a:off x="0" y="0"/>
          <a:ext cx="0" cy="0"/>
          <a:chOff x="0" y="0"/>
          <a:chExt cx="0" cy="0"/>
        </a:xfrm>
      </p:grpSpPr>
      <p:sp>
        <p:nvSpPr>
          <p:cNvPr id="263" name="Shape 263"/>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Author’s Profile</a:t>
            </a:r>
          </a:p>
          <a:p>
            <a:pPr lvl="0">
              <a:spcBef>
                <a:spcPts val="0"/>
              </a:spcBef>
              <a:buNone/>
            </a:pPr>
            <a:r>
              <a:t/>
            </a:r>
            <a:endParaRPr sz="2400">
              <a:latin typeface="Arial"/>
              <a:ea typeface="Arial"/>
              <a:cs typeface="Arial"/>
              <a:sym typeface="Arial"/>
            </a:endParaRPr>
          </a:p>
        </p:txBody>
      </p:sp>
      <p:sp>
        <p:nvSpPr>
          <p:cNvPr id="264" name="Shape 264"/>
          <p:cNvSpPr txBox="1"/>
          <p:nvPr>
            <p:ph idx="1" type="body"/>
          </p:nvPr>
        </p:nvSpPr>
        <p:spPr>
          <a:xfrm>
            <a:off x="311700" y="902250"/>
            <a:ext cx="8520600" cy="3339000"/>
          </a:xfrm>
          <a:prstGeom prst="rect">
            <a:avLst/>
          </a:prstGeom>
        </p:spPr>
        <p:txBody>
          <a:bodyPr anchorCtr="0" anchor="t" bIns="91425" lIns="91425" rIns="91425" tIns="91425">
            <a:noAutofit/>
          </a:bodyPr>
          <a:lstStyle/>
          <a:p>
            <a:pPr indent="-228600" lvl="0" marL="457200" rtl="0">
              <a:spcBef>
                <a:spcPts val="0"/>
              </a:spcBef>
              <a:spcAft>
                <a:spcPts val="1000"/>
              </a:spcAft>
              <a:buClr>
                <a:srgbClr val="666666"/>
              </a:buClr>
              <a:buFont typeface="Arial"/>
              <a:buChar char="-"/>
            </a:pPr>
            <a:r>
              <a:rPr lang="cs">
                <a:solidFill>
                  <a:srgbClr val="666666"/>
                </a:solidFill>
                <a:latin typeface="Arial"/>
                <a:ea typeface="Arial"/>
                <a:cs typeface="Arial"/>
                <a:sym typeface="Arial"/>
              </a:rPr>
              <a:t>Please include a brief profile of yourselves too to introduce yourselves to your readers</a:t>
            </a:r>
          </a:p>
          <a:p>
            <a:pPr indent="-228600" lvl="0" marL="457200" rtl="0">
              <a:spcBef>
                <a:spcPts val="0"/>
              </a:spcBef>
              <a:spcAft>
                <a:spcPts val="1000"/>
              </a:spcAft>
              <a:buClr>
                <a:srgbClr val="666666"/>
              </a:buClr>
              <a:buFont typeface="Arial"/>
              <a:buChar char="-"/>
            </a:pPr>
            <a:r>
              <a:rPr lang="cs">
                <a:solidFill>
                  <a:srgbClr val="666666"/>
                </a:solidFill>
                <a:latin typeface="Arial"/>
                <a:ea typeface="Arial"/>
                <a:cs typeface="Arial"/>
                <a:sym typeface="Arial"/>
              </a:rPr>
              <a:t>You obviously do not have to include anything personal or anything you don’t feel like sharing.</a:t>
            </a:r>
          </a:p>
          <a:p>
            <a:pPr indent="-228600" lvl="0" marL="457200" rtl="0">
              <a:spcBef>
                <a:spcPts val="0"/>
              </a:spcBef>
              <a:spcAft>
                <a:spcPts val="1000"/>
              </a:spcAft>
              <a:buClr>
                <a:srgbClr val="666666"/>
              </a:buClr>
              <a:buFont typeface="Arial"/>
              <a:buChar char="-"/>
            </a:pPr>
            <a:r>
              <a:rPr lang="cs">
                <a:solidFill>
                  <a:srgbClr val="666666"/>
                </a:solidFill>
                <a:latin typeface="Arial"/>
                <a:ea typeface="Arial"/>
                <a:cs typeface="Arial"/>
                <a:sym typeface="Arial"/>
              </a:rPr>
              <a:t>It is a good idea to include what you study, your interests, anything you feel like people might enjoy knowing about you.</a:t>
            </a:r>
          </a:p>
          <a:p>
            <a:pPr indent="-228600" lvl="0" marL="457200" rtl="0">
              <a:spcBef>
                <a:spcPts val="0"/>
              </a:spcBef>
              <a:spcAft>
                <a:spcPts val="1000"/>
              </a:spcAft>
              <a:buClr>
                <a:srgbClr val="666666"/>
              </a:buClr>
              <a:buFont typeface="Arial"/>
              <a:buChar char="-"/>
            </a:pPr>
            <a:r>
              <a:rPr lang="cs">
                <a:solidFill>
                  <a:srgbClr val="666666"/>
                </a:solidFill>
                <a:latin typeface="Arial"/>
                <a:ea typeface="Arial"/>
                <a:cs typeface="Arial"/>
                <a:sym typeface="Arial"/>
              </a:rPr>
              <a:t>It does not have to be long.</a:t>
            </a:r>
          </a:p>
          <a:p>
            <a:pPr indent="-228600" lvl="0" marL="457200" rtl="0">
              <a:spcBef>
                <a:spcPts val="0"/>
              </a:spcBef>
              <a:spcAft>
                <a:spcPts val="1000"/>
              </a:spcAft>
              <a:buClr>
                <a:srgbClr val="666666"/>
              </a:buClr>
              <a:buFont typeface="Arial"/>
              <a:buChar char="-"/>
            </a:pPr>
            <a:r>
              <a:rPr lang="cs">
                <a:solidFill>
                  <a:srgbClr val="666666"/>
                </a:solidFill>
                <a:latin typeface="Arial"/>
                <a:ea typeface="Arial"/>
                <a:cs typeface="Arial"/>
                <a:sym typeface="Arial"/>
              </a:rPr>
              <a:t>Our photographer shall take pictures of all of us.</a:t>
            </a:r>
          </a:p>
          <a:p>
            <a:pPr indent="-228600" lvl="0" marL="457200" rtl="0">
              <a:spcBef>
                <a:spcPts val="0"/>
              </a:spcBef>
              <a:spcAft>
                <a:spcPts val="1000"/>
              </a:spcAft>
              <a:buClr>
                <a:srgbClr val="666666"/>
              </a:buClr>
              <a:buFont typeface="Arial"/>
              <a:buChar char="-"/>
            </a:pPr>
            <a:r>
              <a:rPr lang="cs">
                <a:solidFill>
                  <a:srgbClr val="666666"/>
                </a:solidFill>
                <a:latin typeface="Arial"/>
                <a:ea typeface="Arial"/>
                <a:cs typeface="Arial"/>
                <a:sym typeface="Arial"/>
              </a:rPr>
              <a:t>You can have a look into previous issues on various examples of these.</a:t>
            </a:r>
          </a:p>
          <a:p>
            <a:pPr lvl="0">
              <a:spcBef>
                <a:spcPts val="0"/>
              </a:spcBef>
              <a:buNone/>
            </a:pPr>
            <a:r>
              <a:t/>
            </a:r>
            <a:endParaRPr>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x="0" y="0"/>
          <a:ext cx="0" cy="0"/>
          <a:chOff x="0" y="0"/>
          <a:chExt cx="0" cy="0"/>
        </a:xfrm>
      </p:grpSpPr>
      <p:sp>
        <p:nvSpPr>
          <p:cNvPr id="269" name="Shape 269"/>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Your Subject’s Profile</a:t>
            </a:r>
          </a:p>
          <a:p>
            <a:pPr lvl="0">
              <a:spcBef>
                <a:spcPts val="0"/>
              </a:spcBef>
              <a:buNone/>
            </a:pPr>
            <a:r>
              <a:t/>
            </a:r>
            <a:endParaRPr sz="2400">
              <a:latin typeface="Arial"/>
              <a:ea typeface="Arial"/>
              <a:cs typeface="Arial"/>
              <a:sym typeface="Arial"/>
            </a:endParaRPr>
          </a:p>
        </p:txBody>
      </p:sp>
      <p:sp>
        <p:nvSpPr>
          <p:cNvPr id="270" name="Shape 270"/>
          <p:cNvSpPr txBox="1"/>
          <p:nvPr>
            <p:ph idx="1" type="body"/>
          </p:nvPr>
        </p:nvSpPr>
        <p:spPr>
          <a:xfrm>
            <a:off x="311700" y="1229875"/>
            <a:ext cx="8520600" cy="3339000"/>
          </a:xfrm>
          <a:prstGeom prst="rect">
            <a:avLst/>
          </a:prstGeom>
        </p:spPr>
        <p:txBody>
          <a:bodyPr anchorCtr="0" anchor="t" bIns="91425" lIns="91425" rIns="91425" tIns="91425">
            <a:noAutofit/>
          </a:bodyPr>
          <a:lstStyle/>
          <a:p>
            <a:pPr lvl="0">
              <a:spcBef>
                <a:spcPts val="0"/>
              </a:spcBef>
              <a:buNone/>
            </a:pPr>
            <a:r>
              <a:rPr lang="cs">
                <a:solidFill>
                  <a:srgbClr val="666666"/>
                </a:solidFill>
                <a:latin typeface="Arial"/>
                <a:ea typeface="Arial"/>
                <a:cs typeface="Arial"/>
                <a:sym typeface="Arial"/>
              </a:rPr>
              <a:t>When you are writing about an author, working on a review, etc., please include a brief profile of your subject.</a:t>
            </a:r>
          </a:p>
          <a:p>
            <a:pPr lvl="0">
              <a:spcBef>
                <a:spcPts val="0"/>
              </a:spcBef>
              <a:buNone/>
            </a:pPr>
            <a:r>
              <a:rPr lang="cs" u="sng">
                <a:solidFill>
                  <a:srgbClr val="666666"/>
                </a:solidFill>
                <a:latin typeface="Arial"/>
                <a:ea typeface="Arial"/>
                <a:cs typeface="Arial"/>
                <a:sym typeface="Arial"/>
              </a:rPr>
              <a:t>What should be included</a:t>
            </a:r>
            <a:r>
              <a:rPr lang="cs">
                <a:solidFill>
                  <a:srgbClr val="666666"/>
                </a:solidFill>
                <a:latin typeface="Arial"/>
                <a:ea typeface="Arial"/>
                <a:cs typeface="Arial"/>
                <a:sym typeface="Arial"/>
              </a:rPr>
              <a:t> (depending on type of your piece):</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Date of birth (death)</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Nationality</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Occupation</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Crucial bio</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Most important works</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Picture</a:t>
            </a:r>
          </a:p>
          <a:p>
            <a:pPr lvl="0">
              <a:spcBef>
                <a:spcPts val="0"/>
              </a:spcBef>
              <a:buNone/>
            </a:pPr>
            <a:r>
              <a:t/>
            </a:r>
            <a:endParaRPr>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sp>
        <p:nvSpPr>
          <p:cNvPr id="275" name="Shape 275"/>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Sources</a:t>
            </a:r>
          </a:p>
          <a:p>
            <a:pPr lvl="0">
              <a:spcBef>
                <a:spcPts val="0"/>
              </a:spcBef>
              <a:buNone/>
            </a:pPr>
            <a:r>
              <a:t/>
            </a:r>
            <a:endParaRPr sz="2400">
              <a:latin typeface="Arial"/>
              <a:ea typeface="Arial"/>
              <a:cs typeface="Arial"/>
              <a:sym typeface="Arial"/>
            </a:endParaRPr>
          </a:p>
        </p:txBody>
      </p:sp>
      <p:sp>
        <p:nvSpPr>
          <p:cNvPr id="276" name="Shape 276"/>
          <p:cNvSpPr txBox="1"/>
          <p:nvPr>
            <p:ph idx="1" type="body"/>
          </p:nvPr>
        </p:nvSpPr>
        <p:spPr>
          <a:xfrm>
            <a:off x="373350" y="1017800"/>
            <a:ext cx="8520600" cy="3339000"/>
          </a:xfrm>
          <a:prstGeom prst="rect">
            <a:avLst/>
          </a:prstGeom>
        </p:spPr>
        <p:txBody>
          <a:bodyPr anchorCtr="0" anchor="t" bIns="91425" lIns="91425" rIns="91425" tIns="91425">
            <a:noAutofit/>
          </a:bodyPr>
          <a:lstStyle/>
          <a:p>
            <a:pPr indent="-336550" lvl="0" marL="457200" rtl="0">
              <a:spcBef>
                <a:spcPts val="0"/>
              </a:spcBef>
              <a:buClr>
                <a:srgbClr val="666666"/>
              </a:buClr>
              <a:buSzPct val="100000"/>
              <a:buFont typeface="Arial"/>
              <a:buChar char="-"/>
            </a:pPr>
            <a:r>
              <a:rPr lang="cs" sz="1700">
                <a:solidFill>
                  <a:srgbClr val="666666"/>
                </a:solidFill>
                <a:latin typeface="Arial"/>
                <a:ea typeface="Arial"/>
                <a:cs typeface="Arial"/>
                <a:sym typeface="Arial"/>
              </a:rPr>
              <a:t>MLA style</a:t>
            </a:r>
          </a:p>
          <a:p>
            <a:pPr indent="-336550" lvl="0" marL="457200" rtl="0">
              <a:spcBef>
                <a:spcPts val="0"/>
              </a:spcBef>
              <a:buClr>
                <a:srgbClr val="666666"/>
              </a:buClr>
              <a:buSzPct val="100000"/>
              <a:buFont typeface="Arial"/>
              <a:buChar char="-"/>
            </a:pPr>
            <a:r>
              <a:rPr lang="cs" sz="1700">
                <a:solidFill>
                  <a:srgbClr val="666666"/>
                </a:solidFill>
                <a:latin typeface="Arial"/>
                <a:ea typeface="Arial"/>
                <a:cs typeface="Arial"/>
                <a:sym typeface="Arial"/>
              </a:rPr>
              <a:t>It is necessary to make sure it is always possible to trace your sources</a:t>
            </a:r>
          </a:p>
          <a:p>
            <a:pPr indent="-336550" lvl="0" marL="457200" rtl="0">
              <a:spcBef>
                <a:spcPts val="0"/>
              </a:spcBef>
              <a:buClr>
                <a:srgbClr val="666666"/>
              </a:buClr>
              <a:buSzPct val="100000"/>
              <a:buFont typeface="Arial"/>
              <a:buChar char="-"/>
            </a:pPr>
            <a:r>
              <a:rPr lang="cs" sz="1700">
                <a:solidFill>
                  <a:srgbClr val="666666"/>
                </a:solidFill>
                <a:latin typeface="Arial"/>
                <a:ea typeface="Arial"/>
                <a:cs typeface="Arial"/>
                <a:sym typeface="Arial"/>
              </a:rPr>
              <a:t>List at the end of your article</a:t>
            </a:r>
          </a:p>
          <a:p>
            <a:pPr indent="-336550" lvl="0" marL="457200" rtl="0">
              <a:spcBef>
                <a:spcPts val="0"/>
              </a:spcBef>
              <a:buClr>
                <a:srgbClr val="666666"/>
              </a:buClr>
              <a:buSzPct val="100000"/>
              <a:buFont typeface="Arial"/>
              <a:buChar char="-"/>
            </a:pPr>
            <a:r>
              <a:rPr lang="cs" sz="1700">
                <a:solidFill>
                  <a:srgbClr val="666666"/>
                </a:solidFill>
                <a:latin typeface="Arial"/>
                <a:ea typeface="Arial"/>
                <a:cs typeface="Arial"/>
                <a:sym typeface="Arial"/>
              </a:rPr>
              <a:t>Please don’t use Wikipedia</a:t>
            </a:r>
          </a:p>
          <a:p>
            <a:pPr lvl="0">
              <a:spcBef>
                <a:spcPts val="0"/>
              </a:spcBef>
              <a:buNone/>
            </a:pPr>
            <a:r>
              <a:rPr b="1" lang="cs">
                <a:solidFill>
                  <a:srgbClr val="666666"/>
                </a:solidFill>
                <a:latin typeface="Arial"/>
                <a:ea typeface="Arial"/>
                <a:cs typeface="Arial"/>
                <a:sym typeface="Arial"/>
              </a:rPr>
              <a:t>IN-TEXT REFERENCING</a:t>
            </a:r>
          </a:p>
          <a:p>
            <a:pPr lvl="0">
              <a:spcBef>
                <a:spcPts val="0"/>
              </a:spcBef>
              <a:buNone/>
            </a:pPr>
            <a:r>
              <a:rPr lang="cs" sz="1700" u="sng">
                <a:solidFill>
                  <a:srgbClr val="666666"/>
                </a:solidFill>
                <a:latin typeface="Arial"/>
                <a:ea typeface="Arial"/>
                <a:cs typeface="Arial"/>
                <a:sym typeface="Arial"/>
              </a:rPr>
              <a:t>Books and printed sources:</a:t>
            </a:r>
            <a:r>
              <a:rPr lang="cs" sz="1700">
                <a:solidFill>
                  <a:srgbClr val="666666"/>
                </a:solidFill>
                <a:latin typeface="Arial"/>
                <a:ea typeface="Arial"/>
                <a:cs typeface="Arial"/>
                <a:sym typeface="Arial"/>
              </a:rPr>
              <a:t> the same way as you are already used to from MLA style</a:t>
            </a:r>
          </a:p>
          <a:p>
            <a:pPr lvl="0">
              <a:spcBef>
                <a:spcPts val="0"/>
              </a:spcBef>
              <a:buNone/>
            </a:pPr>
            <a:r>
              <a:rPr lang="cs" sz="1700" u="sng">
                <a:solidFill>
                  <a:srgbClr val="666666"/>
                </a:solidFill>
                <a:latin typeface="Arial"/>
                <a:ea typeface="Arial"/>
                <a:cs typeface="Arial"/>
                <a:sym typeface="Arial"/>
              </a:rPr>
              <a:t>Online sources:</a:t>
            </a:r>
            <a:r>
              <a:rPr lang="cs" sz="1700">
                <a:solidFill>
                  <a:srgbClr val="666666"/>
                </a:solidFill>
                <a:latin typeface="Arial"/>
                <a:ea typeface="Arial"/>
                <a:cs typeface="Arial"/>
                <a:sym typeface="Arial"/>
              </a:rPr>
              <a:t> instead of reference in brackets, we use embedded hyperlinks</a:t>
            </a:r>
          </a:p>
          <a:p>
            <a:pPr indent="-336550" lvl="0" marL="457200" rtl="0">
              <a:spcBef>
                <a:spcPts val="0"/>
              </a:spcBef>
              <a:buClr>
                <a:srgbClr val="666666"/>
              </a:buClr>
              <a:buSzPct val="100000"/>
              <a:buFont typeface="Arial"/>
              <a:buChar char="-"/>
            </a:pPr>
            <a:r>
              <a:rPr lang="cs" sz="1700">
                <a:solidFill>
                  <a:srgbClr val="666666"/>
                </a:solidFill>
                <a:latin typeface="Arial"/>
                <a:ea typeface="Arial"/>
                <a:cs typeface="Arial"/>
                <a:sym typeface="Arial"/>
              </a:rPr>
              <a:t>You can also introduce it as you are used to from essays and then we use the hyperlink etc… </a:t>
            </a:r>
          </a:p>
          <a:p>
            <a:pPr lvl="0">
              <a:spcBef>
                <a:spcPts val="0"/>
              </a:spcBef>
              <a:buNone/>
            </a:pPr>
            <a:r>
              <a:t/>
            </a:r>
            <a:endParaRPr>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0" name="Shape 280"/>
        <p:cNvGrpSpPr/>
        <p:nvPr/>
      </p:nvGrpSpPr>
      <p:grpSpPr>
        <a:xfrm>
          <a:off x="0" y="0"/>
          <a:ext cx="0" cy="0"/>
          <a:chOff x="0" y="0"/>
          <a:chExt cx="0" cy="0"/>
        </a:xfrm>
      </p:grpSpPr>
      <p:pic>
        <p:nvPicPr>
          <p:cNvPr descr="zdroje.png" id="281" name="Shape 281"/>
          <p:cNvPicPr preferRelativeResize="0"/>
          <p:nvPr/>
        </p:nvPicPr>
        <p:blipFill>
          <a:blip r:embed="rId3">
            <a:alphaModFix/>
          </a:blip>
          <a:stretch>
            <a:fillRect/>
          </a:stretch>
        </p:blipFill>
        <p:spPr>
          <a:xfrm>
            <a:off x="803652" y="643502"/>
            <a:ext cx="2987300" cy="3098350"/>
          </a:xfrm>
          <a:prstGeom prst="rect">
            <a:avLst/>
          </a:prstGeom>
          <a:noFill/>
          <a:ln cap="flat" cmpd="sng" w="9525">
            <a:solidFill>
              <a:srgbClr val="666666"/>
            </a:solidFill>
            <a:prstDash val="solid"/>
            <a:round/>
            <a:headEnd len="med" w="med" type="none"/>
            <a:tailEnd len="med" w="med" type="none"/>
          </a:ln>
        </p:spPr>
      </p:pic>
      <p:pic>
        <p:nvPicPr>
          <p:cNvPr descr="links.png" id="282" name="Shape 282"/>
          <p:cNvPicPr preferRelativeResize="0"/>
          <p:nvPr/>
        </p:nvPicPr>
        <p:blipFill>
          <a:blip r:embed="rId4">
            <a:alphaModFix/>
          </a:blip>
          <a:stretch>
            <a:fillRect/>
          </a:stretch>
        </p:blipFill>
        <p:spPr>
          <a:xfrm>
            <a:off x="4217450" y="1595351"/>
            <a:ext cx="3802074" cy="1194649"/>
          </a:xfrm>
          <a:prstGeom prst="rect">
            <a:avLst/>
          </a:prstGeom>
          <a:noFill/>
          <a:ln cap="flat" cmpd="sng" w="9525">
            <a:solidFill>
              <a:srgbClr val="666666"/>
            </a:solidFill>
            <a:prstDash val="solid"/>
            <a:round/>
            <a:headEnd len="med" w="med" type="none"/>
            <a:tailEnd len="med" w="med"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6" name="Shape 286"/>
        <p:cNvGrpSpPr/>
        <p:nvPr/>
      </p:nvGrpSpPr>
      <p:grpSpPr>
        <a:xfrm>
          <a:off x="0" y="0"/>
          <a:ext cx="0" cy="0"/>
          <a:chOff x="0" y="0"/>
          <a:chExt cx="0" cy="0"/>
        </a:xfrm>
      </p:grpSpPr>
      <p:sp>
        <p:nvSpPr>
          <p:cNvPr id="287" name="Shape 287"/>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Pictures</a:t>
            </a:r>
          </a:p>
          <a:p>
            <a:pPr lvl="0">
              <a:spcBef>
                <a:spcPts val="0"/>
              </a:spcBef>
              <a:buNone/>
            </a:pPr>
            <a:r>
              <a:t/>
            </a:r>
            <a:endParaRPr sz="2400">
              <a:latin typeface="Arial"/>
              <a:ea typeface="Arial"/>
              <a:cs typeface="Arial"/>
              <a:sym typeface="Arial"/>
            </a:endParaRPr>
          </a:p>
        </p:txBody>
      </p:sp>
      <p:sp>
        <p:nvSpPr>
          <p:cNvPr id="288" name="Shape 288"/>
          <p:cNvSpPr txBox="1"/>
          <p:nvPr>
            <p:ph idx="1" type="body"/>
          </p:nvPr>
        </p:nvSpPr>
        <p:spPr>
          <a:xfrm>
            <a:off x="311700" y="1229875"/>
            <a:ext cx="8520600" cy="3339000"/>
          </a:xfrm>
          <a:prstGeom prst="rect">
            <a:avLst/>
          </a:prstGeom>
        </p:spPr>
        <p:txBody>
          <a:bodyPr anchorCtr="0" anchor="t" bIns="91425" lIns="91425" rIns="91425" tIns="91425">
            <a:noAutofit/>
          </a:bodyPr>
          <a:lstStyle/>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The authors are also asked to supply pictures</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Pictures should be accompanied with a caption</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We shall instruct you on copyright issues in one of the future seminars</a:t>
            </a:r>
          </a:p>
          <a:p>
            <a:pPr lvl="0">
              <a:spcBef>
                <a:spcPts val="0"/>
              </a:spcBef>
              <a:buNone/>
            </a:pPr>
            <a:r>
              <a:rPr b="1" lang="cs">
                <a:solidFill>
                  <a:srgbClr val="666666"/>
                </a:solidFill>
                <a:latin typeface="Arial"/>
                <a:ea typeface="Arial"/>
                <a:cs typeface="Arial"/>
                <a:sym typeface="Arial"/>
              </a:rPr>
              <a:t>Possible ways to find visual material</a:t>
            </a:r>
            <a:r>
              <a:rPr lang="cs">
                <a:solidFill>
                  <a:srgbClr val="666666"/>
                </a:solidFill>
                <a:latin typeface="Arial"/>
                <a:ea typeface="Arial"/>
                <a:cs typeface="Arial"/>
                <a:sym typeface="Arial"/>
              </a:rPr>
              <a:t> (also depending on the type of your written contribution):</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you find it online (copyright!!) → </a:t>
            </a:r>
            <a:r>
              <a:rPr i="1" lang="cs">
                <a:solidFill>
                  <a:srgbClr val="666666"/>
                </a:solidFill>
                <a:latin typeface="Arial"/>
                <a:ea typeface="Arial"/>
                <a:cs typeface="Arial"/>
                <a:sym typeface="Arial"/>
              </a:rPr>
              <a:t>we’ll talk about copyright next time</a:t>
            </a:r>
          </a:p>
          <a:p>
            <a:pPr indent="-228600" lvl="0" marL="457200" rtl="0">
              <a:spcBef>
                <a:spcPts val="0"/>
              </a:spcBef>
              <a:buClr>
                <a:srgbClr val="666666"/>
              </a:buClr>
              <a:buFont typeface="Arial"/>
              <a:buChar char="-"/>
            </a:pPr>
            <a:r>
              <a:rPr b="1" lang="cs">
                <a:solidFill>
                  <a:srgbClr val="666666"/>
                </a:solidFill>
                <a:latin typeface="Arial"/>
                <a:ea typeface="Arial"/>
                <a:cs typeface="Arial"/>
                <a:sym typeface="Arial"/>
              </a:rPr>
              <a:t>you use your own material or take your own pictures </a:t>
            </a:r>
          </a:p>
          <a:p>
            <a:pPr indent="-228600" lvl="0" marL="457200" rtl="0">
              <a:spcBef>
                <a:spcPts val="0"/>
              </a:spcBef>
              <a:buClr>
                <a:srgbClr val="666666"/>
              </a:buClr>
              <a:buFont typeface="Arial"/>
              <a:buChar char="-"/>
            </a:pPr>
            <a:r>
              <a:rPr b="1" lang="cs">
                <a:solidFill>
                  <a:srgbClr val="666666"/>
                </a:solidFill>
                <a:latin typeface="Arial"/>
                <a:ea typeface="Arial"/>
                <a:cs typeface="Arial"/>
                <a:sym typeface="Arial"/>
              </a:rPr>
              <a:t>the photographer takes it for you</a:t>
            </a:r>
          </a:p>
          <a:p>
            <a:pPr lvl="0">
              <a:spcBef>
                <a:spcPts val="0"/>
              </a:spcBef>
              <a:buNone/>
            </a:pPr>
            <a:r>
              <a:t/>
            </a:r>
            <a:endParaRPr>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2" name="Shape 292"/>
        <p:cNvGrpSpPr/>
        <p:nvPr/>
      </p:nvGrpSpPr>
      <p:grpSpPr>
        <a:xfrm>
          <a:off x="0" y="0"/>
          <a:ext cx="0" cy="0"/>
          <a:chOff x="0" y="0"/>
          <a:chExt cx="0" cy="0"/>
        </a:xfrm>
      </p:grpSpPr>
      <p:sp>
        <p:nvSpPr>
          <p:cNvPr id="293" name="Shape 293"/>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Highlighted Sentences</a:t>
            </a:r>
          </a:p>
          <a:p>
            <a:pPr lvl="0">
              <a:spcBef>
                <a:spcPts val="0"/>
              </a:spcBef>
              <a:buNone/>
            </a:pPr>
            <a:r>
              <a:t/>
            </a:r>
            <a:endParaRPr sz="2400">
              <a:latin typeface="Arial"/>
              <a:ea typeface="Arial"/>
              <a:cs typeface="Arial"/>
              <a:sym typeface="Arial"/>
            </a:endParaRPr>
          </a:p>
        </p:txBody>
      </p:sp>
      <p:sp>
        <p:nvSpPr>
          <p:cNvPr id="294" name="Shape 294"/>
          <p:cNvSpPr txBox="1"/>
          <p:nvPr>
            <p:ph idx="1" type="body"/>
          </p:nvPr>
        </p:nvSpPr>
        <p:spPr>
          <a:xfrm>
            <a:off x="311700" y="1229875"/>
            <a:ext cx="4338300" cy="3339000"/>
          </a:xfrm>
          <a:prstGeom prst="rect">
            <a:avLst/>
          </a:prstGeom>
        </p:spPr>
        <p:txBody>
          <a:bodyPr anchorCtr="0" anchor="t" bIns="91425" lIns="91425" rIns="91425" tIns="91425">
            <a:noAutofit/>
          </a:bodyPr>
          <a:lstStyle/>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We use them to visually “break” the lengthy passages</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You can choose whichever sentences you like. Mind, though, that taking a sentence out of context may manipulate its message, so careful with that.</a:t>
            </a:r>
          </a:p>
          <a:p>
            <a:pPr indent="-228600" lvl="0" marL="457200" rtl="0">
              <a:spcBef>
                <a:spcPts val="0"/>
              </a:spcBef>
              <a:buClr>
                <a:srgbClr val="666666"/>
              </a:buClr>
              <a:buFont typeface="Arial"/>
              <a:buChar char="-"/>
            </a:pPr>
            <a:r>
              <a:rPr lang="cs">
                <a:solidFill>
                  <a:srgbClr val="666666"/>
                </a:solidFill>
                <a:latin typeface="Arial"/>
                <a:ea typeface="Arial"/>
                <a:cs typeface="Arial"/>
                <a:sym typeface="Arial"/>
              </a:rPr>
              <a:t>How many you choose is up to you (take into consideration how many pictures you wish to supply).</a:t>
            </a:r>
          </a:p>
          <a:p>
            <a:pPr lvl="0">
              <a:spcBef>
                <a:spcPts val="0"/>
              </a:spcBef>
              <a:buNone/>
            </a:pPr>
            <a:r>
              <a:t/>
            </a:r>
            <a:endParaRPr>
              <a:latin typeface="Arial"/>
              <a:ea typeface="Arial"/>
              <a:cs typeface="Arial"/>
              <a:sym typeface="Arial"/>
            </a:endParaRPr>
          </a:p>
        </p:txBody>
      </p:sp>
      <p:pic>
        <p:nvPicPr>
          <p:cNvPr descr="higlight.png" id="295" name="Shape 295"/>
          <p:cNvPicPr preferRelativeResize="0"/>
          <p:nvPr/>
        </p:nvPicPr>
        <p:blipFill>
          <a:blip r:embed="rId3">
            <a:alphaModFix/>
          </a:blip>
          <a:stretch>
            <a:fillRect/>
          </a:stretch>
        </p:blipFill>
        <p:spPr>
          <a:xfrm>
            <a:off x="6008562" y="90475"/>
            <a:ext cx="2219325" cy="4962525"/>
          </a:xfrm>
          <a:prstGeom prst="rect">
            <a:avLst/>
          </a:prstGeom>
          <a:noFill/>
          <a:ln cap="flat" cmpd="sng" w="9525">
            <a:solidFill>
              <a:srgbClr val="666666"/>
            </a:solidFill>
            <a:prstDash val="solid"/>
            <a:round/>
            <a:headEnd len="med" w="med" type="none"/>
            <a:tailEnd len="med" w="med"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 name="Shape 299"/>
        <p:cNvGrpSpPr/>
        <p:nvPr/>
      </p:nvGrpSpPr>
      <p:grpSpPr>
        <a:xfrm>
          <a:off x="0" y="0"/>
          <a:ext cx="0" cy="0"/>
          <a:chOff x="0" y="0"/>
          <a:chExt cx="0" cy="0"/>
        </a:xfrm>
      </p:grpSpPr>
      <p:sp>
        <p:nvSpPr>
          <p:cNvPr id="300" name="Shape 300"/>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Color Coding</a:t>
            </a:r>
          </a:p>
          <a:p>
            <a:pPr lvl="0">
              <a:spcBef>
                <a:spcPts val="0"/>
              </a:spcBef>
              <a:buNone/>
            </a:pPr>
            <a:r>
              <a:t/>
            </a:r>
            <a:endParaRPr sz="2400">
              <a:latin typeface="Arial"/>
              <a:ea typeface="Arial"/>
              <a:cs typeface="Arial"/>
              <a:sym typeface="Arial"/>
            </a:endParaRPr>
          </a:p>
        </p:txBody>
      </p:sp>
      <p:sp>
        <p:nvSpPr>
          <p:cNvPr id="301" name="Shape 301"/>
          <p:cNvSpPr txBox="1"/>
          <p:nvPr>
            <p:ph idx="1" type="body"/>
          </p:nvPr>
        </p:nvSpPr>
        <p:spPr>
          <a:xfrm>
            <a:off x="311700" y="1229875"/>
            <a:ext cx="4992300" cy="3339000"/>
          </a:xfrm>
          <a:prstGeom prst="rect">
            <a:avLst/>
          </a:prstGeom>
        </p:spPr>
        <p:txBody>
          <a:bodyPr anchorCtr="0" anchor="t" bIns="91425" lIns="91425" rIns="91425" tIns="91425">
            <a:noAutofit/>
          </a:bodyPr>
          <a:lstStyle/>
          <a:p>
            <a:pPr indent="-228600" lvl="0" marL="457200" rtl="0">
              <a:lnSpc>
                <a:spcPct val="130000"/>
              </a:lnSpc>
              <a:spcBef>
                <a:spcPts val="0"/>
              </a:spcBef>
              <a:buClr>
                <a:srgbClr val="666666"/>
              </a:buClr>
              <a:buFont typeface="Arial"/>
              <a:buChar char="-"/>
            </a:pPr>
            <a:r>
              <a:rPr lang="cs">
                <a:solidFill>
                  <a:srgbClr val="666666"/>
                </a:solidFill>
                <a:latin typeface="Arial"/>
                <a:ea typeface="Arial"/>
                <a:cs typeface="Arial"/>
                <a:sym typeface="Arial"/>
              </a:rPr>
              <a:t>When the text is copied into the graphic program, all the word formatting gets lost</a:t>
            </a:r>
          </a:p>
          <a:p>
            <a:pPr indent="-228600" lvl="0" marL="457200" rtl="0">
              <a:lnSpc>
                <a:spcPct val="130000"/>
              </a:lnSpc>
              <a:spcBef>
                <a:spcPts val="0"/>
              </a:spcBef>
              <a:buClr>
                <a:srgbClr val="666666"/>
              </a:buClr>
              <a:buFont typeface="Arial"/>
              <a:buChar char="-"/>
            </a:pPr>
            <a:r>
              <a:rPr lang="cs">
                <a:solidFill>
                  <a:srgbClr val="666666"/>
                </a:solidFill>
                <a:latin typeface="Arial"/>
                <a:ea typeface="Arial"/>
                <a:cs typeface="Arial"/>
                <a:sym typeface="Arial"/>
              </a:rPr>
              <a:t>We came up with a system of “color coding” to make sure your desired formatting is kept and to make it easier for the graphic designer to deal with all the requests</a:t>
            </a:r>
          </a:p>
          <a:p>
            <a:pPr lvl="0">
              <a:spcBef>
                <a:spcPts val="0"/>
              </a:spcBef>
              <a:buNone/>
            </a:pPr>
            <a:r>
              <a:t/>
            </a:r>
            <a:endParaRPr>
              <a:latin typeface="Arial"/>
              <a:ea typeface="Arial"/>
              <a:cs typeface="Arial"/>
              <a:sym typeface="Arial"/>
            </a:endParaRPr>
          </a:p>
        </p:txBody>
      </p:sp>
      <p:pic>
        <p:nvPicPr>
          <p:cNvPr descr="12053254_10207480194274462_2052129093_n.jpg" id="302" name="Shape 302"/>
          <p:cNvPicPr preferRelativeResize="0"/>
          <p:nvPr/>
        </p:nvPicPr>
        <p:blipFill>
          <a:blip r:embed="rId3">
            <a:alphaModFix/>
          </a:blip>
          <a:stretch>
            <a:fillRect/>
          </a:stretch>
        </p:blipFill>
        <p:spPr>
          <a:xfrm>
            <a:off x="5412862" y="542925"/>
            <a:ext cx="3533775" cy="4057650"/>
          </a:xfrm>
          <a:prstGeom prst="rect">
            <a:avLst/>
          </a:prstGeom>
          <a:noFill/>
          <a:ln cap="flat" cmpd="sng" w="9525">
            <a:solidFill>
              <a:srgbClr val="666666"/>
            </a:solidFill>
            <a:prstDash val="solid"/>
            <a:round/>
            <a:headEnd len="med" w="med" type="none"/>
            <a:tailEnd len="med" w="med"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x="0" y="0"/>
          <a:ext cx="0" cy="0"/>
          <a:chOff x="0" y="0"/>
          <a:chExt cx="0" cy="0"/>
        </a:xfrm>
      </p:grpSpPr>
      <p:sp>
        <p:nvSpPr>
          <p:cNvPr id="196" name="Shape 196"/>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cs"/>
              <a:t>Course Participants</a:t>
            </a:r>
          </a:p>
        </p:txBody>
      </p:sp>
      <p:sp>
        <p:nvSpPr>
          <p:cNvPr id="197" name="Shape 197"/>
          <p:cNvSpPr txBox="1"/>
          <p:nvPr>
            <p:ph idx="1" type="body"/>
          </p:nvPr>
        </p:nvSpPr>
        <p:spPr>
          <a:xfrm>
            <a:off x="311700" y="1229875"/>
            <a:ext cx="4449300" cy="3339000"/>
          </a:xfrm>
          <a:prstGeom prst="rect">
            <a:avLst/>
          </a:prstGeom>
        </p:spPr>
        <p:txBody>
          <a:bodyPr anchorCtr="0" anchor="t" bIns="91425" lIns="91425" rIns="91425" tIns="91425">
            <a:noAutofit/>
          </a:bodyPr>
          <a:lstStyle/>
          <a:p>
            <a:pPr lvl="0">
              <a:spcBef>
                <a:spcPts val="0"/>
              </a:spcBef>
              <a:buNone/>
            </a:pPr>
            <a:r>
              <a:rPr lang="cs">
                <a:latin typeface="Arial"/>
                <a:ea typeface="Arial"/>
                <a:cs typeface="Arial"/>
                <a:sym typeface="Arial"/>
              </a:rPr>
              <a:t>SENIOR</a:t>
            </a:r>
            <a:br>
              <a:rPr lang="cs">
                <a:latin typeface="Arial"/>
                <a:ea typeface="Arial"/>
                <a:cs typeface="Arial"/>
                <a:sym typeface="Arial"/>
              </a:rPr>
            </a:br>
            <a:br>
              <a:rPr lang="cs">
                <a:latin typeface="Arial"/>
                <a:ea typeface="Arial"/>
                <a:cs typeface="Arial"/>
                <a:sym typeface="Arial"/>
              </a:rPr>
            </a:br>
            <a:r>
              <a:rPr lang="cs">
                <a:latin typeface="Arial"/>
                <a:ea typeface="Arial"/>
                <a:cs typeface="Arial"/>
                <a:sym typeface="Arial"/>
              </a:rPr>
              <a:t>Helena Brunnerová - PH</a:t>
            </a:r>
            <a:br>
              <a:rPr lang="cs">
                <a:latin typeface="Arial"/>
                <a:ea typeface="Arial"/>
                <a:cs typeface="Arial"/>
                <a:sym typeface="Arial"/>
              </a:rPr>
            </a:br>
            <a:r>
              <a:rPr lang="cs">
                <a:latin typeface="Arial"/>
                <a:ea typeface="Arial"/>
                <a:cs typeface="Arial"/>
                <a:sym typeface="Arial"/>
              </a:rPr>
              <a:t>Peter Docherty - PRR</a:t>
            </a:r>
            <a:br>
              <a:rPr lang="cs">
                <a:latin typeface="Arial"/>
                <a:ea typeface="Arial"/>
                <a:cs typeface="Arial"/>
                <a:sym typeface="Arial"/>
              </a:rPr>
            </a:br>
            <a:r>
              <a:rPr lang="cs">
                <a:latin typeface="Arial"/>
                <a:ea typeface="Arial"/>
                <a:cs typeface="Arial"/>
                <a:sym typeface="Arial"/>
              </a:rPr>
              <a:t>Anna Jílková - ART</a:t>
            </a:r>
            <a:br>
              <a:rPr lang="cs">
                <a:latin typeface="Arial"/>
                <a:ea typeface="Arial"/>
                <a:cs typeface="Arial"/>
                <a:sym typeface="Arial"/>
              </a:rPr>
            </a:br>
            <a:r>
              <a:rPr lang="cs">
                <a:latin typeface="Arial"/>
                <a:ea typeface="Arial"/>
                <a:cs typeface="Arial"/>
                <a:sym typeface="Arial"/>
              </a:rPr>
              <a:t>Michaela Medveďová (in absentia) - ART</a:t>
            </a:r>
            <a:br>
              <a:rPr lang="cs">
                <a:latin typeface="Arial"/>
                <a:ea typeface="Arial"/>
                <a:cs typeface="Arial"/>
                <a:sym typeface="Arial"/>
              </a:rPr>
            </a:br>
            <a:r>
              <a:rPr lang="cs">
                <a:latin typeface="Arial"/>
                <a:ea typeface="Arial"/>
                <a:cs typeface="Arial"/>
                <a:sym typeface="Arial"/>
              </a:rPr>
              <a:t>Barbara Ocsovayová - PR, ART</a:t>
            </a:r>
            <a:br>
              <a:rPr lang="cs">
                <a:latin typeface="Arial"/>
                <a:ea typeface="Arial"/>
                <a:cs typeface="Arial"/>
                <a:sym typeface="Arial"/>
              </a:rPr>
            </a:br>
            <a:r>
              <a:rPr lang="cs">
                <a:latin typeface="Arial"/>
                <a:ea typeface="Arial"/>
                <a:cs typeface="Arial"/>
                <a:sym typeface="Arial"/>
              </a:rPr>
              <a:t>Pavel Peléšek - PR</a:t>
            </a:r>
            <a:br>
              <a:rPr lang="cs">
                <a:latin typeface="Arial"/>
                <a:ea typeface="Arial"/>
                <a:cs typeface="Arial"/>
                <a:sym typeface="Arial"/>
              </a:rPr>
            </a:br>
            <a:r>
              <a:rPr lang="cs">
                <a:latin typeface="Arial"/>
                <a:ea typeface="Arial"/>
                <a:cs typeface="Arial"/>
                <a:sym typeface="Arial"/>
              </a:rPr>
              <a:t>Pavla Wernerová (in absentia) - PR, ART</a:t>
            </a:r>
            <a:br>
              <a:rPr lang="cs">
                <a:latin typeface="Arial"/>
                <a:ea typeface="Arial"/>
                <a:cs typeface="Arial"/>
                <a:sym typeface="Arial"/>
              </a:rPr>
            </a:br>
            <a:r>
              <a:rPr lang="cs">
                <a:latin typeface="Arial"/>
                <a:ea typeface="Arial"/>
                <a:cs typeface="Arial"/>
                <a:sym typeface="Arial"/>
              </a:rPr>
              <a:t>Natália Poláková (in absentia) - ART</a:t>
            </a:r>
            <a:br>
              <a:rPr lang="cs">
                <a:latin typeface="Arial"/>
                <a:ea typeface="Arial"/>
                <a:cs typeface="Arial"/>
                <a:sym typeface="Arial"/>
              </a:rPr>
            </a:br>
            <a:br>
              <a:rPr lang="cs">
                <a:latin typeface="Arial"/>
                <a:ea typeface="Arial"/>
                <a:cs typeface="Arial"/>
                <a:sym typeface="Arial"/>
              </a:rPr>
            </a:br>
          </a:p>
        </p:txBody>
      </p:sp>
      <p:sp>
        <p:nvSpPr>
          <p:cNvPr id="198" name="Shape 198"/>
          <p:cNvSpPr txBox="1"/>
          <p:nvPr/>
        </p:nvSpPr>
        <p:spPr>
          <a:xfrm>
            <a:off x="4950300" y="1229875"/>
            <a:ext cx="3882000" cy="2741700"/>
          </a:xfrm>
          <a:prstGeom prst="rect">
            <a:avLst/>
          </a:prstGeom>
          <a:noFill/>
          <a:ln>
            <a:noFill/>
          </a:ln>
        </p:spPr>
        <p:txBody>
          <a:bodyPr anchorCtr="0" anchor="t" bIns="91425" lIns="91425" rIns="91425" tIns="91425">
            <a:noAutofit/>
          </a:bodyPr>
          <a:lstStyle/>
          <a:p>
            <a:pPr lvl="0">
              <a:spcBef>
                <a:spcPts val="0"/>
              </a:spcBef>
              <a:buNone/>
            </a:pPr>
            <a:r>
              <a:rPr lang="cs" sz="1800"/>
              <a:t>JUNIOR</a:t>
            </a:r>
          </a:p>
          <a:p>
            <a:pPr lvl="0">
              <a:spcBef>
                <a:spcPts val="0"/>
              </a:spcBef>
              <a:buNone/>
            </a:pPr>
            <a:r>
              <a:t/>
            </a:r>
            <a:endParaRPr sz="1800"/>
          </a:p>
          <a:p>
            <a:pPr lvl="0">
              <a:spcBef>
                <a:spcPts val="0"/>
              </a:spcBef>
              <a:buNone/>
            </a:pPr>
            <a:r>
              <a:rPr lang="cs" sz="1800"/>
              <a:t>Anežka Hřežová - ART</a:t>
            </a:r>
          </a:p>
          <a:p>
            <a:pPr lvl="0">
              <a:spcBef>
                <a:spcPts val="0"/>
              </a:spcBef>
              <a:buNone/>
            </a:pPr>
            <a:r>
              <a:rPr lang="cs" sz="1800"/>
              <a:t>Patrícia Iliášová - ART</a:t>
            </a:r>
            <a:br>
              <a:rPr lang="cs" sz="1800"/>
            </a:br>
            <a:r>
              <a:rPr lang="cs" sz="1800"/>
              <a:t>Yume Katsumi - ART</a:t>
            </a:r>
          </a:p>
          <a:p>
            <a:pPr lvl="0">
              <a:spcBef>
                <a:spcPts val="0"/>
              </a:spcBef>
              <a:buNone/>
            </a:pPr>
            <a:r>
              <a:rPr lang="cs" sz="1800"/>
              <a:t>Bára Skorkovská - ART</a:t>
            </a:r>
          </a:p>
          <a:p>
            <a:pPr lvl="0">
              <a:spcBef>
                <a:spcPts val="0"/>
              </a:spcBef>
              <a:buNone/>
            </a:pPr>
            <a:r>
              <a:rPr lang="cs" sz="1800"/>
              <a:t>Eva Růžičková - PH</a:t>
            </a:r>
          </a:p>
          <a:p>
            <a:pPr lvl="0">
              <a:spcBef>
                <a:spcPts val="0"/>
              </a:spcBef>
              <a:buNone/>
            </a:pPr>
            <a:r>
              <a:rPr lang="cs" sz="1800"/>
              <a:t>Simona Hromuľáková - PR</a:t>
            </a:r>
            <a:br>
              <a:rPr lang="cs" sz="1800"/>
            </a:b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6" name="Shape 306"/>
        <p:cNvGrpSpPr/>
        <p:nvPr/>
      </p:nvGrpSpPr>
      <p:grpSpPr>
        <a:xfrm>
          <a:off x="0" y="0"/>
          <a:ext cx="0" cy="0"/>
          <a:chOff x="0" y="0"/>
          <a:chExt cx="0" cy="0"/>
        </a:xfrm>
      </p:grpSpPr>
      <p:sp>
        <p:nvSpPr>
          <p:cNvPr id="307" name="Shape 307"/>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Layout</a:t>
            </a:r>
          </a:p>
          <a:p>
            <a:pPr lvl="0">
              <a:spcBef>
                <a:spcPts val="0"/>
              </a:spcBef>
              <a:buNone/>
            </a:pPr>
            <a:r>
              <a:t/>
            </a:r>
            <a:endParaRPr sz="2400">
              <a:latin typeface="Arial"/>
              <a:ea typeface="Arial"/>
              <a:cs typeface="Arial"/>
              <a:sym typeface="Arial"/>
            </a:endParaRPr>
          </a:p>
        </p:txBody>
      </p:sp>
      <p:sp>
        <p:nvSpPr>
          <p:cNvPr id="308" name="Shape 308"/>
          <p:cNvSpPr txBox="1"/>
          <p:nvPr>
            <p:ph idx="1" type="body"/>
          </p:nvPr>
        </p:nvSpPr>
        <p:spPr>
          <a:xfrm>
            <a:off x="311700" y="1229875"/>
            <a:ext cx="8520600" cy="3339000"/>
          </a:xfrm>
          <a:prstGeom prst="rect">
            <a:avLst/>
          </a:prstGeom>
        </p:spPr>
        <p:txBody>
          <a:bodyPr anchorCtr="0" anchor="t" bIns="91425" lIns="91425" rIns="91425" tIns="91425">
            <a:noAutofit/>
          </a:bodyPr>
          <a:lstStyle/>
          <a:p>
            <a:pPr indent="-228600" lvl="0" marL="457200" rtl="0">
              <a:spcBef>
                <a:spcPts val="0"/>
              </a:spcBef>
              <a:spcAft>
                <a:spcPts val="1000"/>
              </a:spcAft>
              <a:buClr>
                <a:srgbClr val="666666"/>
              </a:buClr>
              <a:buFont typeface="Arial"/>
              <a:buChar char="-"/>
            </a:pPr>
            <a:r>
              <a:rPr lang="cs">
                <a:solidFill>
                  <a:srgbClr val="666666"/>
                </a:solidFill>
                <a:latin typeface="Arial"/>
                <a:ea typeface="Arial"/>
                <a:cs typeface="Arial"/>
                <a:sym typeface="Arial"/>
              </a:rPr>
              <a:t>Should you have any specific requirements as of what you want your article to look like graphically, supply the graphic designer with a layout.</a:t>
            </a:r>
          </a:p>
          <a:p>
            <a:pPr indent="-228600" lvl="0" marL="457200" rtl="0">
              <a:spcBef>
                <a:spcPts val="0"/>
              </a:spcBef>
              <a:spcAft>
                <a:spcPts val="1000"/>
              </a:spcAft>
              <a:buClr>
                <a:srgbClr val="666666"/>
              </a:buClr>
              <a:buFont typeface="Arial"/>
              <a:buChar char="-"/>
            </a:pPr>
            <a:r>
              <a:rPr lang="cs">
                <a:solidFill>
                  <a:srgbClr val="666666"/>
                </a:solidFill>
                <a:latin typeface="Arial"/>
                <a:ea typeface="Arial"/>
                <a:cs typeface="Arial"/>
                <a:sym typeface="Arial"/>
              </a:rPr>
              <a:t>You can do so by drawing a picture in hand or just a simple drawing in MS Office programs and uploading it with the rest of your material.</a:t>
            </a:r>
          </a:p>
          <a:p>
            <a:pPr indent="-228600" lvl="0" marL="457200" rtl="0">
              <a:spcBef>
                <a:spcPts val="0"/>
              </a:spcBef>
              <a:spcAft>
                <a:spcPts val="1000"/>
              </a:spcAft>
              <a:buClr>
                <a:srgbClr val="666666"/>
              </a:buClr>
              <a:buFont typeface="Arial"/>
              <a:buChar char="-"/>
            </a:pPr>
            <a:r>
              <a:rPr lang="cs">
                <a:solidFill>
                  <a:srgbClr val="666666"/>
                </a:solidFill>
                <a:latin typeface="Arial"/>
                <a:ea typeface="Arial"/>
                <a:cs typeface="Arial"/>
                <a:sym typeface="Arial"/>
              </a:rPr>
              <a:t>If you don’t have any specific requirements, the graphic designer will do it as he seems best. If you don’t hand in any requirements, please be ready to respect the way it is going to be done by the GD (unless there is something really bugging you ;) ).</a:t>
            </a:r>
          </a:p>
          <a:p>
            <a:pPr lvl="0">
              <a:spcBef>
                <a:spcPts val="0"/>
              </a:spcBef>
              <a:buNone/>
            </a:pPr>
            <a:r>
              <a:t/>
            </a:r>
            <a:endParaRPr>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2" name="Shape 312"/>
        <p:cNvGrpSpPr/>
        <p:nvPr/>
      </p:nvGrpSpPr>
      <p:grpSpPr>
        <a:xfrm>
          <a:off x="0" y="0"/>
          <a:ext cx="0" cy="0"/>
          <a:chOff x="0" y="0"/>
          <a:chExt cx="0" cy="0"/>
        </a:xfrm>
      </p:grpSpPr>
      <p:sp>
        <p:nvSpPr>
          <p:cNvPr id="313" name="Shape 313"/>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Sources</a:t>
            </a:r>
          </a:p>
          <a:p>
            <a:pPr lvl="0">
              <a:spcBef>
                <a:spcPts val="0"/>
              </a:spcBef>
              <a:buNone/>
            </a:pPr>
            <a:r>
              <a:t/>
            </a:r>
            <a:endParaRPr sz="2400">
              <a:latin typeface="Arial"/>
              <a:ea typeface="Arial"/>
              <a:cs typeface="Arial"/>
              <a:sym typeface="Arial"/>
            </a:endParaRPr>
          </a:p>
        </p:txBody>
      </p:sp>
      <p:sp>
        <p:nvSpPr>
          <p:cNvPr id="314" name="Shape 314"/>
          <p:cNvSpPr txBox="1"/>
          <p:nvPr>
            <p:ph idx="1" type="body"/>
          </p:nvPr>
        </p:nvSpPr>
        <p:spPr>
          <a:xfrm>
            <a:off x="311700" y="1229875"/>
            <a:ext cx="8520600" cy="3339000"/>
          </a:xfrm>
          <a:prstGeom prst="rect">
            <a:avLst/>
          </a:prstGeom>
        </p:spPr>
        <p:txBody>
          <a:bodyPr anchorCtr="0" anchor="t" bIns="91425" lIns="91425" rIns="91425" tIns="91425">
            <a:noAutofit/>
          </a:bodyPr>
          <a:lstStyle/>
          <a:p>
            <a:pPr lvl="0">
              <a:spcBef>
                <a:spcPts val="0"/>
              </a:spcBef>
              <a:buNone/>
            </a:pPr>
            <a:r>
              <a:rPr lang="cs">
                <a:solidFill>
                  <a:srgbClr val="666666"/>
                </a:solidFill>
                <a:latin typeface="Arial"/>
                <a:ea typeface="Arial"/>
                <a:cs typeface="Arial"/>
                <a:sym typeface="Arial"/>
              </a:rPr>
              <a:t>Information on &amp; examples of “lead” (edited): </a:t>
            </a:r>
            <a:r>
              <a:rPr lang="cs" u="sng">
                <a:solidFill>
                  <a:srgbClr val="DB4437"/>
                </a:solidFill>
                <a:latin typeface="Arial"/>
                <a:ea typeface="Arial"/>
                <a:cs typeface="Arial"/>
                <a:sym typeface="Arial"/>
                <a:hlinkClick r:id="rId3"/>
              </a:rPr>
              <a:t>https://owl.english.purdue.edu/owl/resource/735/05/</a:t>
            </a:r>
          </a:p>
          <a:p>
            <a:pPr lvl="0">
              <a:spcBef>
                <a:spcPts val="0"/>
              </a:spcBef>
              <a:buNone/>
            </a:pPr>
            <a:r>
              <a:t/>
            </a:r>
            <a:endParaRPr>
              <a:solidFill>
                <a:srgbClr val="666666"/>
              </a:solidFill>
              <a:latin typeface="Arial"/>
              <a:ea typeface="Arial"/>
              <a:cs typeface="Arial"/>
              <a:sym typeface="Arial"/>
            </a:endParaRPr>
          </a:p>
          <a:p>
            <a:pPr lvl="0">
              <a:spcBef>
                <a:spcPts val="0"/>
              </a:spcBef>
              <a:buNone/>
            </a:pPr>
            <a:r>
              <a:t/>
            </a:r>
            <a:endParaRPr>
              <a:solidFill>
                <a:srgbClr val="666666"/>
              </a:solidFill>
              <a:latin typeface="Arial"/>
              <a:ea typeface="Arial"/>
              <a:cs typeface="Arial"/>
              <a:sym typeface="Arial"/>
            </a:endParaRPr>
          </a:p>
          <a:p>
            <a:pPr lvl="0">
              <a:spcBef>
                <a:spcPts val="0"/>
              </a:spcBef>
              <a:buNone/>
            </a:pPr>
            <a:r>
              <a:t/>
            </a:r>
            <a:endParaRPr>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8" name="Shape 318"/>
        <p:cNvGrpSpPr/>
        <p:nvPr/>
      </p:nvGrpSpPr>
      <p:grpSpPr>
        <a:xfrm>
          <a:off x="0" y="0"/>
          <a:ext cx="0" cy="0"/>
          <a:chOff x="0" y="0"/>
          <a:chExt cx="0" cy="0"/>
        </a:xfrm>
      </p:grpSpPr>
      <p:sp>
        <p:nvSpPr>
          <p:cNvPr id="319" name="Shape 319"/>
          <p:cNvSpPr txBox="1"/>
          <p:nvPr>
            <p:ph type="title"/>
          </p:nvPr>
        </p:nvSpPr>
        <p:spPr>
          <a:xfrm>
            <a:off x="311700" y="200325"/>
            <a:ext cx="8520600" cy="1107000"/>
          </a:xfrm>
          <a:prstGeom prst="rect">
            <a:avLst/>
          </a:prstGeom>
        </p:spPr>
        <p:txBody>
          <a:bodyPr anchorCtr="0" anchor="t" bIns="91425" lIns="91425" rIns="91425" tIns="91425">
            <a:noAutofit/>
          </a:bodyPr>
          <a:lstStyle/>
          <a:p>
            <a:pPr lvl="0">
              <a:spcBef>
                <a:spcPts val="0"/>
              </a:spcBef>
              <a:buNone/>
            </a:pPr>
            <a:r>
              <a:rPr lang="cs"/>
              <a:t>Are you all warmed up? The next part is coming!</a:t>
            </a:r>
          </a:p>
        </p:txBody>
      </p:sp>
      <p:pic>
        <p:nvPicPr>
          <p:cNvPr descr="anime - writing.gif" id="320" name="Shape 320"/>
          <p:cNvPicPr preferRelativeResize="0"/>
          <p:nvPr/>
        </p:nvPicPr>
        <p:blipFill>
          <a:blip r:embed="rId3">
            <a:alphaModFix/>
          </a:blip>
          <a:stretch>
            <a:fillRect/>
          </a:stretch>
        </p:blipFill>
        <p:spPr>
          <a:xfrm>
            <a:off x="1268537" y="1077350"/>
            <a:ext cx="6606924" cy="35596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txBox="1"/>
          <p:nvPr>
            <p:ph type="ctrTitle"/>
          </p:nvPr>
        </p:nvSpPr>
        <p:spPr>
          <a:xfrm>
            <a:off x="422750" y="3430550"/>
            <a:ext cx="8520600" cy="1493100"/>
          </a:xfrm>
          <a:prstGeom prst="rect">
            <a:avLst/>
          </a:prstGeom>
        </p:spPr>
        <p:txBody>
          <a:bodyPr anchorCtr="0" anchor="ctr" bIns="91425" lIns="91425" rIns="91425" tIns="91425">
            <a:noAutofit/>
          </a:bodyPr>
          <a:lstStyle/>
          <a:p>
            <a:pPr lvl="0" rtl="0">
              <a:spcBef>
                <a:spcPts val="0"/>
              </a:spcBef>
              <a:buNone/>
            </a:pPr>
            <a:r>
              <a:rPr lang="cs"/>
              <a:t>General writing tips</a:t>
            </a:r>
          </a:p>
        </p:txBody>
      </p:sp>
      <p:sp>
        <p:nvSpPr>
          <p:cNvPr id="326" name="Shape 326"/>
          <p:cNvSpPr txBox="1"/>
          <p:nvPr/>
        </p:nvSpPr>
        <p:spPr>
          <a:xfrm>
            <a:off x="123400" y="3035650"/>
            <a:ext cx="3714300" cy="283800"/>
          </a:xfrm>
          <a:prstGeom prst="rect">
            <a:avLst/>
          </a:prstGeom>
          <a:noFill/>
          <a:ln>
            <a:noFill/>
          </a:ln>
        </p:spPr>
        <p:txBody>
          <a:bodyPr anchorCtr="0" anchor="t" bIns="91425" lIns="91425" rIns="91425" tIns="91425">
            <a:noAutofit/>
          </a:bodyPr>
          <a:lstStyle/>
          <a:p>
            <a:pPr lvl="0" rtl="0">
              <a:spcBef>
                <a:spcPts val="0"/>
              </a:spcBef>
              <a:buNone/>
            </a:pPr>
            <a:r>
              <a:t/>
            </a:r>
            <a:endParaRPr sz="900"/>
          </a:p>
        </p:txBody>
      </p:sp>
      <p:pic>
        <p:nvPicPr>
          <p:cNvPr descr="tumblr_m8t0y9xN7O1qb9qh4o1_500.gif" id="327" name="Shape 327"/>
          <p:cNvPicPr preferRelativeResize="0"/>
          <p:nvPr/>
        </p:nvPicPr>
        <p:blipFill>
          <a:blip r:embed="rId3">
            <a:alphaModFix/>
          </a:blip>
          <a:stretch>
            <a:fillRect/>
          </a:stretch>
        </p:blipFill>
        <p:spPr>
          <a:xfrm>
            <a:off x="2070650" y="487350"/>
            <a:ext cx="5117050" cy="2548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1" name="Shape 331"/>
        <p:cNvGrpSpPr/>
        <p:nvPr/>
      </p:nvGrpSpPr>
      <p:grpSpPr>
        <a:xfrm>
          <a:off x="0" y="0"/>
          <a:ext cx="0" cy="0"/>
          <a:chOff x="0" y="0"/>
          <a:chExt cx="0" cy="0"/>
        </a:xfrm>
      </p:grpSpPr>
      <p:sp>
        <p:nvSpPr>
          <p:cNvPr id="332" name="Shape 332"/>
          <p:cNvSpPr txBox="1"/>
          <p:nvPr>
            <p:ph type="title"/>
          </p:nvPr>
        </p:nvSpPr>
        <p:spPr>
          <a:xfrm>
            <a:off x="265500" y="357875"/>
            <a:ext cx="4045200" cy="1039500"/>
          </a:xfrm>
          <a:prstGeom prst="rect">
            <a:avLst/>
          </a:prstGeom>
        </p:spPr>
        <p:txBody>
          <a:bodyPr anchorCtr="0" anchor="b" bIns="91425" lIns="91425" rIns="91425" tIns="91425">
            <a:noAutofit/>
          </a:bodyPr>
          <a:lstStyle/>
          <a:p>
            <a:pPr lvl="0" rtl="0">
              <a:spcBef>
                <a:spcPts val="0"/>
              </a:spcBef>
              <a:buNone/>
            </a:pPr>
            <a:r>
              <a:rPr lang="cs"/>
              <a:t>article starter-pack</a:t>
            </a:r>
          </a:p>
        </p:txBody>
      </p:sp>
      <p:sp>
        <p:nvSpPr>
          <p:cNvPr id="333" name="Shape 333"/>
          <p:cNvSpPr txBox="1"/>
          <p:nvPr>
            <p:ph idx="2" type="body"/>
          </p:nvPr>
        </p:nvSpPr>
        <p:spPr>
          <a:xfrm>
            <a:off x="4939500" y="724200"/>
            <a:ext cx="3837000" cy="3695100"/>
          </a:xfrm>
          <a:prstGeom prst="rect">
            <a:avLst/>
          </a:prstGeom>
        </p:spPr>
        <p:txBody>
          <a:bodyPr anchorCtr="0" anchor="ctr" bIns="91425" lIns="91425" rIns="91425" tIns="91425">
            <a:noAutofit/>
          </a:bodyPr>
          <a:lstStyle/>
          <a:p>
            <a:pPr indent="-381000" lvl="0" marL="457200" rtl="0">
              <a:spcBef>
                <a:spcPts val="0"/>
              </a:spcBef>
              <a:buSzPct val="100000"/>
            </a:pPr>
            <a:r>
              <a:rPr lang="cs" sz="2400"/>
              <a:t>Brainstorming </a:t>
            </a:r>
          </a:p>
          <a:p>
            <a:pPr indent="-381000" lvl="0" marL="457200" rtl="0">
              <a:spcBef>
                <a:spcPts val="0"/>
              </a:spcBef>
              <a:buSzPct val="100000"/>
            </a:pPr>
            <a:r>
              <a:rPr lang="cs" sz="2400"/>
              <a:t>Mind Mapping</a:t>
            </a:r>
          </a:p>
          <a:p>
            <a:pPr indent="-381000" lvl="0" marL="457200" rtl="0">
              <a:spcBef>
                <a:spcPts val="0"/>
              </a:spcBef>
              <a:buSzPct val="100000"/>
            </a:pPr>
            <a:r>
              <a:rPr lang="cs" sz="2400"/>
              <a:t>Keywords</a:t>
            </a:r>
          </a:p>
          <a:p>
            <a:pPr indent="-381000" lvl="0" marL="457200" rtl="0">
              <a:spcBef>
                <a:spcPts val="0"/>
              </a:spcBef>
              <a:buSzPct val="100000"/>
            </a:pPr>
            <a:r>
              <a:rPr lang="cs" sz="2400"/>
              <a:t>Outline</a:t>
            </a:r>
          </a:p>
          <a:p>
            <a:pPr indent="-381000" lvl="0" marL="457200" rtl="0">
              <a:spcBef>
                <a:spcPts val="0"/>
              </a:spcBef>
              <a:buSzPct val="100000"/>
            </a:pPr>
            <a:r>
              <a:rPr lang="cs" sz="2400"/>
              <a:t>Data Bank</a:t>
            </a:r>
          </a:p>
          <a:p>
            <a:pPr indent="-381000" lvl="0" marL="457200" rtl="0">
              <a:spcBef>
                <a:spcPts val="0"/>
              </a:spcBef>
              <a:buSzPct val="100000"/>
            </a:pPr>
            <a:r>
              <a:rPr lang="cs" sz="2400"/>
              <a:t>Actual Writing</a:t>
            </a:r>
          </a:p>
        </p:txBody>
      </p:sp>
      <p:pic>
        <p:nvPicPr>
          <p:cNvPr descr="writing-bad.gif" id="334" name="Shape 334"/>
          <p:cNvPicPr preferRelativeResize="0"/>
          <p:nvPr/>
        </p:nvPicPr>
        <p:blipFill>
          <a:blip r:embed="rId3">
            <a:alphaModFix/>
          </a:blip>
          <a:stretch>
            <a:fillRect/>
          </a:stretch>
        </p:blipFill>
        <p:spPr>
          <a:xfrm>
            <a:off x="838477" y="1755000"/>
            <a:ext cx="2762999" cy="2255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8" name="Shape 338"/>
        <p:cNvGrpSpPr/>
        <p:nvPr/>
      </p:nvGrpSpPr>
      <p:grpSpPr>
        <a:xfrm>
          <a:off x="0" y="0"/>
          <a:ext cx="0" cy="0"/>
          <a:chOff x="0" y="0"/>
          <a:chExt cx="0" cy="0"/>
        </a:xfrm>
      </p:grpSpPr>
      <p:sp>
        <p:nvSpPr>
          <p:cNvPr id="339" name="Shape 339"/>
          <p:cNvSpPr txBox="1"/>
          <p:nvPr>
            <p:ph type="title"/>
          </p:nvPr>
        </p:nvSpPr>
        <p:spPr>
          <a:xfrm>
            <a:off x="265500" y="468925"/>
            <a:ext cx="4045200" cy="903600"/>
          </a:xfrm>
          <a:prstGeom prst="rect">
            <a:avLst/>
          </a:prstGeom>
        </p:spPr>
        <p:txBody>
          <a:bodyPr anchorCtr="0" anchor="b" bIns="91425" lIns="91425" rIns="91425" tIns="91425">
            <a:noAutofit/>
          </a:bodyPr>
          <a:lstStyle/>
          <a:p>
            <a:pPr lvl="0" rtl="0">
              <a:spcBef>
                <a:spcPts val="0"/>
              </a:spcBef>
              <a:buNone/>
            </a:pPr>
            <a:r>
              <a:rPr b="0" lang="cs"/>
              <a:t>1. BRAINSTORMING</a:t>
            </a:r>
          </a:p>
        </p:txBody>
      </p:sp>
      <p:sp>
        <p:nvSpPr>
          <p:cNvPr id="340" name="Shape 340"/>
          <p:cNvSpPr txBox="1"/>
          <p:nvPr>
            <p:ph idx="2" type="body"/>
          </p:nvPr>
        </p:nvSpPr>
        <p:spPr>
          <a:xfrm>
            <a:off x="4939500" y="724200"/>
            <a:ext cx="3837000" cy="3695100"/>
          </a:xfrm>
          <a:prstGeom prst="rect">
            <a:avLst/>
          </a:prstGeom>
        </p:spPr>
        <p:txBody>
          <a:bodyPr anchorCtr="0" anchor="ctr" bIns="91425" lIns="91425" rIns="91425" tIns="91425">
            <a:noAutofit/>
          </a:bodyPr>
          <a:lstStyle/>
          <a:p>
            <a:pPr indent="-228600" lvl="0" marL="457200" rtl="0">
              <a:spcBef>
                <a:spcPts val="0"/>
              </a:spcBef>
            </a:pPr>
            <a:r>
              <a:rPr b="1" lang="cs"/>
              <a:t>Determine your target group </a:t>
            </a:r>
            <a:r>
              <a:rPr lang="cs"/>
              <a:t>(academia, but fun!)</a:t>
            </a:r>
          </a:p>
          <a:p>
            <a:pPr indent="-228600" lvl="0" marL="457200" rtl="0">
              <a:spcBef>
                <a:spcPts val="0"/>
              </a:spcBef>
            </a:pPr>
            <a:r>
              <a:rPr lang="cs"/>
              <a:t>Write down everything</a:t>
            </a:r>
          </a:p>
          <a:p>
            <a:pPr indent="-228600" lvl="0" marL="457200" rtl="0">
              <a:spcBef>
                <a:spcPts val="0"/>
              </a:spcBef>
            </a:pPr>
            <a:r>
              <a:rPr lang="cs"/>
              <a:t>As in, ALL THE THINGS</a:t>
            </a:r>
          </a:p>
          <a:p>
            <a:pPr indent="-228600" lvl="0" marL="457200" rtl="0">
              <a:spcBef>
                <a:spcPts val="0"/>
              </a:spcBef>
            </a:pPr>
            <a:r>
              <a:rPr lang="cs"/>
              <a:t>Even if they seem silly</a:t>
            </a:r>
          </a:p>
          <a:p>
            <a:pPr indent="-228600" lvl="0" marL="457200" rtl="0">
              <a:spcBef>
                <a:spcPts val="0"/>
              </a:spcBef>
            </a:pPr>
            <a:r>
              <a:rPr lang="cs"/>
              <a:t>Or out of place</a:t>
            </a:r>
          </a:p>
          <a:p>
            <a:pPr indent="-228600" lvl="0" marL="457200" rtl="0">
              <a:spcBef>
                <a:spcPts val="0"/>
              </a:spcBef>
            </a:pPr>
            <a:r>
              <a:rPr lang="cs"/>
              <a:t>Doodle</a:t>
            </a:r>
          </a:p>
          <a:p>
            <a:pPr indent="-228600" lvl="0" marL="457200" rtl="0">
              <a:spcBef>
                <a:spcPts val="0"/>
              </a:spcBef>
            </a:pPr>
            <a:r>
              <a:rPr lang="cs"/>
              <a:t>Anything goes</a:t>
            </a:r>
          </a:p>
          <a:p>
            <a:pPr indent="-228600" lvl="0" marL="457200" rtl="0">
              <a:spcBef>
                <a:spcPts val="0"/>
              </a:spcBef>
            </a:pPr>
            <a:r>
              <a:rPr lang="cs"/>
              <a:t>Try using actual pen and paper if possible (it pleases the brain)</a:t>
            </a:r>
          </a:p>
        </p:txBody>
      </p:sp>
      <p:pic>
        <p:nvPicPr>
          <p:cNvPr descr="tumblr_mwabl8LZG01r12sfko1_250.gif" id="341" name="Shape 341"/>
          <p:cNvPicPr preferRelativeResize="0"/>
          <p:nvPr/>
        </p:nvPicPr>
        <p:blipFill>
          <a:blip r:embed="rId3">
            <a:alphaModFix/>
          </a:blip>
          <a:stretch>
            <a:fillRect/>
          </a:stretch>
        </p:blipFill>
        <p:spPr>
          <a:xfrm>
            <a:off x="887165" y="1372527"/>
            <a:ext cx="2801875" cy="32593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5" name="Shape 345"/>
        <p:cNvGrpSpPr/>
        <p:nvPr/>
      </p:nvGrpSpPr>
      <p:grpSpPr>
        <a:xfrm>
          <a:off x="0" y="0"/>
          <a:ext cx="0" cy="0"/>
          <a:chOff x="0" y="0"/>
          <a:chExt cx="0" cy="0"/>
        </a:xfrm>
      </p:grpSpPr>
      <p:sp>
        <p:nvSpPr>
          <p:cNvPr id="346" name="Shape 346"/>
          <p:cNvSpPr txBox="1"/>
          <p:nvPr>
            <p:ph type="title"/>
          </p:nvPr>
        </p:nvSpPr>
        <p:spPr>
          <a:xfrm>
            <a:off x="611025" y="296175"/>
            <a:ext cx="4045200" cy="903600"/>
          </a:xfrm>
          <a:prstGeom prst="rect">
            <a:avLst/>
          </a:prstGeom>
        </p:spPr>
        <p:txBody>
          <a:bodyPr anchorCtr="0" anchor="ctr" bIns="91425" lIns="91425" rIns="91425" tIns="91425">
            <a:noAutofit/>
          </a:bodyPr>
          <a:lstStyle/>
          <a:p>
            <a:pPr lvl="0" rtl="0">
              <a:spcBef>
                <a:spcPts val="0"/>
              </a:spcBef>
              <a:buNone/>
            </a:pPr>
            <a:r>
              <a:rPr b="0" lang="cs"/>
              <a:t>2. MIND MAPPING</a:t>
            </a:r>
          </a:p>
        </p:txBody>
      </p:sp>
      <p:sp>
        <p:nvSpPr>
          <p:cNvPr id="347" name="Shape 347"/>
          <p:cNvSpPr txBox="1"/>
          <p:nvPr>
            <p:ph idx="4294967295" type="body"/>
          </p:nvPr>
        </p:nvSpPr>
        <p:spPr>
          <a:xfrm>
            <a:off x="374975" y="1390550"/>
            <a:ext cx="3837000" cy="3695100"/>
          </a:xfrm>
          <a:prstGeom prst="rect">
            <a:avLst/>
          </a:prstGeom>
        </p:spPr>
        <p:txBody>
          <a:bodyPr anchorCtr="0" anchor="t" bIns="91425" lIns="91425" rIns="91425" tIns="91425">
            <a:noAutofit/>
          </a:bodyPr>
          <a:lstStyle/>
          <a:p>
            <a:pPr indent="-228600" lvl="0" marL="457200" rtl="0">
              <a:spcBef>
                <a:spcPts val="0"/>
              </a:spcBef>
              <a:buClr>
                <a:srgbClr val="000000"/>
              </a:buClr>
            </a:pPr>
            <a:r>
              <a:rPr lang="cs">
                <a:solidFill>
                  <a:schemeClr val="accent1"/>
                </a:solidFill>
              </a:rPr>
              <a:t>Associations + research items</a:t>
            </a:r>
          </a:p>
          <a:p>
            <a:pPr indent="-228600" lvl="0" marL="457200" rtl="0">
              <a:spcBef>
                <a:spcPts val="0"/>
              </a:spcBef>
              <a:buClr>
                <a:srgbClr val="000000"/>
              </a:buClr>
            </a:pPr>
            <a:r>
              <a:rPr lang="cs">
                <a:solidFill>
                  <a:schemeClr val="accent1"/>
                </a:solidFill>
              </a:rPr>
              <a:t>Can be done while brainstorming</a:t>
            </a:r>
          </a:p>
          <a:p>
            <a:pPr indent="-228600" lvl="0" marL="457200" rtl="0">
              <a:spcBef>
                <a:spcPts val="0"/>
              </a:spcBef>
              <a:buClr>
                <a:srgbClr val="000000"/>
              </a:buClr>
            </a:pPr>
            <a:r>
              <a:rPr lang="cs">
                <a:solidFill>
                  <a:schemeClr val="accent1"/>
                </a:solidFill>
              </a:rPr>
              <a:t>Organises your thoughts</a:t>
            </a:r>
          </a:p>
          <a:p>
            <a:pPr indent="-228600" lvl="0" marL="457200" rtl="0">
              <a:spcBef>
                <a:spcPts val="0"/>
              </a:spcBef>
              <a:buClr>
                <a:srgbClr val="000000"/>
              </a:buClr>
            </a:pPr>
            <a:r>
              <a:rPr lang="cs">
                <a:solidFill>
                  <a:schemeClr val="accent1"/>
                </a:solidFill>
              </a:rPr>
              <a:t>Big concepts in the middle</a:t>
            </a:r>
          </a:p>
          <a:p>
            <a:pPr indent="-228600" lvl="0" marL="457200" rtl="0">
              <a:spcBef>
                <a:spcPts val="0"/>
              </a:spcBef>
              <a:buClr>
                <a:srgbClr val="000000"/>
              </a:buClr>
            </a:pPr>
            <a:r>
              <a:rPr lang="cs">
                <a:solidFill>
                  <a:schemeClr val="accent1"/>
                </a:solidFill>
              </a:rPr>
              <a:t>COLOURS!</a:t>
            </a:r>
          </a:p>
          <a:p>
            <a:pPr indent="-228600" lvl="0" marL="457200" rtl="0">
              <a:spcBef>
                <a:spcPts val="0"/>
              </a:spcBef>
              <a:buClr>
                <a:srgbClr val="000000"/>
              </a:buClr>
            </a:pPr>
            <a:r>
              <a:rPr lang="cs">
                <a:solidFill>
                  <a:schemeClr val="accent1"/>
                </a:solidFill>
              </a:rPr>
              <a:t>CONNECTIONS!</a:t>
            </a:r>
          </a:p>
          <a:p>
            <a:pPr lvl="0" rtl="0">
              <a:spcBef>
                <a:spcPts val="0"/>
              </a:spcBef>
              <a:buNone/>
            </a:pPr>
            <a:r>
              <a:t/>
            </a:r>
            <a:endParaRPr>
              <a:solidFill>
                <a:schemeClr val="accent1"/>
              </a:solidFill>
            </a:endParaRPr>
          </a:p>
        </p:txBody>
      </p:sp>
      <p:pic>
        <p:nvPicPr>
          <p:cNvPr descr="e5c37607c39a834fb2a5dfca082f2235.jpg" id="348" name="Shape 348"/>
          <p:cNvPicPr preferRelativeResize="0"/>
          <p:nvPr/>
        </p:nvPicPr>
        <p:blipFill>
          <a:blip r:embed="rId3">
            <a:alphaModFix/>
          </a:blip>
          <a:stretch>
            <a:fillRect/>
          </a:stretch>
        </p:blipFill>
        <p:spPr>
          <a:xfrm>
            <a:off x="5075899" y="0"/>
            <a:ext cx="3163151" cy="5143500"/>
          </a:xfrm>
          <a:prstGeom prst="rect">
            <a:avLst/>
          </a:prstGeom>
          <a:noFill/>
          <a:ln>
            <a:noFill/>
          </a:ln>
        </p:spPr>
      </p:pic>
      <p:sp>
        <p:nvSpPr>
          <p:cNvPr id="349" name="Shape 349"/>
          <p:cNvSpPr txBox="1"/>
          <p:nvPr/>
        </p:nvSpPr>
        <p:spPr>
          <a:xfrm rot="5400000">
            <a:off x="5015025" y="3270125"/>
            <a:ext cx="7107900" cy="8292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1600"/>
              </a:spcAft>
              <a:buNone/>
            </a:pPr>
            <a:r>
              <a:rPr lang="cs" sz="2400">
                <a:solidFill>
                  <a:schemeClr val="accent1"/>
                </a:solidFill>
                <a:latin typeface="Source Code Pro"/>
                <a:ea typeface="Source Code Pro"/>
                <a:cs typeface="Source Code Pro"/>
                <a:sym typeface="Source Code Pro"/>
              </a:rPr>
              <a:t>© Tobias</a:t>
            </a:r>
            <a:r>
              <a:rPr lang="cs"/>
              <a:t> </a:t>
            </a:r>
            <a:r>
              <a:rPr lang="cs" sz="2400">
                <a:solidFill>
                  <a:schemeClr val="accent1"/>
                </a:solidFill>
                <a:latin typeface="Source Code Pro"/>
                <a:ea typeface="Source Code Pro"/>
                <a:cs typeface="Source Code Pro"/>
                <a:sym typeface="Source Code Pro"/>
              </a:rPr>
              <a:t>Lunchbreath</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3" name="Shape 353"/>
        <p:cNvGrpSpPr/>
        <p:nvPr/>
      </p:nvGrpSpPr>
      <p:grpSpPr>
        <a:xfrm>
          <a:off x="0" y="0"/>
          <a:ext cx="0" cy="0"/>
          <a:chOff x="0" y="0"/>
          <a:chExt cx="0" cy="0"/>
        </a:xfrm>
      </p:grpSpPr>
      <p:sp>
        <p:nvSpPr>
          <p:cNvPr id="354" name="Shape 354"/>
          <p:cNvSpPr txBox="1"/>
          <p:nvPr>
            <p:ph type="title"/>
          </p:nvPr>
        </p:nvSpPr>
        <p:spPr>
          <a:xfrm>
            <a:off x="2802750" y="530625"/>
            <a:ext cx="3885600" cy="3810300"/>
          </a:xfrm>
          <a:prstGeom prst="rect">
            <a:avLst/>
          </a:prstGeom>
        </p:spPr>
        <p:txBody>
          <a:bodyPr anchorCtr="0" anchor="ctr" bIns="91425" lIns="91425" rIns="91425" tIns="91425">
            <a:noAutofit/>
          </a:bodyPr>
          <a:lstStyle/>
          <a:p>
            <a:pPr lvl="0" rtl="0">
              <a:spcBef>
                <a:spcPts val="0"/>
              </a:spcBef>
              <a:buNone/>
            </a:pPr>
            <a:r>
              <a:rPr lang="cs">
                <a:solidFill>
                  <a:srgbClr val="FFFFFF"/>
                </a:solidFill>
                <a:highlight>
                  <a:srgbClr val="000000"/>
                </a:highlight>
              </a:rPr>
              <a:t> </a:t>
            </a:r>
            <a:r>
              <a:rPr b="0" lang="cs">
                <a:solidFill>
                  <a:srgbClr val="FFFFFF"/>
                </a:solidFill>
                <a:highlight>
                  <a:srgbClr val="000000"/>
                </a:highlight>
              </a:rPr>
              <a:t>3. KEYWORDS and PHRASES</a:t>
            </a:r>
          </a:p>
        </p:txBody>
      </p:sp>
      <p:sp>
        <p:nvSpPr>
          <p:cNvPr id="355" name="Shape 355"/>
          <p:cNvSpPr txBox="1"/>
          <p:nvPr/>
        </p:nvSpPr>
        <p:spPr>
          <a:xfrm>
            <a:off x="419575" y="530625"/>
            <a:ext cx="1863300" cy="407100"/>
          </a:xfrm>
          <a:prstGeom prst="rect">
            <a:avLst/>
          </a:prstGeom>
          <a:noFill/>
          <a:ln>
            <a:noFill/>
          </a:ln>
        </p:spPr>
        <p:txBody>
          <a:bodyPr anchorCtr="0" anchor="t" bIns="91425" lIns="91425" rIns="91425" tIns="91425">
            <a:noAutofit/>
          </a:bodyPr>
          <a:lstStyle/>
          <a:p>
            <a:pPr lvl="0" rtl="0">
              <a:spcBef>
                <a:spcPts val="0"/>
              </a:spcBef>
              <a:buNone/>
            </a:pPr>
            <a:r>
              <a:rPr lang="cs" sz="1800">
                <a:solidFill>
                  <a:schemeClr val="accent1"/>
                </a:solidFill>
                <a:latin typeface="Source Code Pro"/>
                <a:ea typeface="Source Code Pro"/>
                <a:cs typeface="Source Code Pro"/>
                <a:sym typeface="Source Code Pro"/>
              </a:rPr>
              <a:t>#</a:t>
            </a:r>
            <a:r>
              <a:rPr lang="cs"/>
              <a:t> </a:t>
            </a:r>
            <a:r>
              <a:rPr lang="cs" sz="1800">
                <a:solidFill>
                  <a:schemeClr val="accent1"/>
                </a:solidFill>
                <a:latin typeface="Source Code Pro"/>
                <a:ea typeface="Source Code Pro"/>
                <a:cs typeface="Source Code Pro"/>
                <a:sym typeface="Source Code Pro"/>
              </a:rPr>
              <a:t>PODCASTING</a:t>
            </a:r>
            <a:r>
              <a:rPr lang="cs"/>
              <a:t> </a:t>
            </a:r>
          </a:p>
        </p:txBody>
      </p:sp>
      <p:sp>
        <p:nvSpPr>
          <p:cNvPr id="356" name="Shape 356"/>
          <p:cNvSpPr txBox="1"/>
          <p:nvPr/>
        </p:nvSpPr>
        <p:spPr>
          <a:xfrm>
            <a:off x="1016200" y="1497450"/>
            <a:ext cx="1863300" cy="407100"/>
          </a:xfrm>
          <a:prstGeom prst="rect">
            <a:avLst/>
          </a:prstGeom>
          <a:noFill/>
          <a:ln>
            <a:noFill/>
          </a:ln>
        </p:spPr>
        <p:txBody>
          <a:bodyPr anchorCtr="0" anchor="t" bIns="91425" lIns="91425" rIns="91425" tIns="91425">
            <a:noAutofit/>
          </a:bodyPr>
          <a:lstStyle/>
          <a:p>
            <a:pPr lvl="0" rtl="0">
              <a:spcBef>
                <a:spcPts val="0"/>
              </a:spcBef>
              <a:buNone/>
            </a:pPr>
            <a:r>
              <a:rPr lang="cs" sz="1800">
                <a:solidFill>
                  <a:schemeClr val="accent1"/>
                </a:solidFill>
                <a:latin typeface="Source Code Pro"/>
                <a:ea typeface="Source Code Pro"/>
                <a:cs typeface="Source Code Pro"/>
                <a:sym typeface="Source Code Pro"/>
              </a:rPr>
              <a:t>#</a:t>
            </a:r>
            <a:r>
              <a:rPr lang="cs"/>
              <a:t> </a:t>
            </a:r>
            <a:r>
              <a:rPr lang="cs" sz="1800">
                <a:solidFill>
                  <a:schemeClr val="accent1"/>
                </a:solidFill>
                <a:latin typeface="Source Code Pro"/>
                <a:ea typeface="Source Code Pro"/>
                <a:cs typeface="Source Code Pro"/>
                <a:sym typeface="Source Code Pro"/>
              </a:rPr>
              <a:t>FICTION</a:t>
            </a:r>
            <a:r>
              <a:rPr lang="cs"/>
              <a:t> </a:t>
            </a:r>
          </a:p>
        </p:txBody>
      </p:sp>
      <p:sp>
        <p:nvSpPr>
          <p:cNvPr id="357" name="Shape 357"/>
          <p:cNvSpPr txBox="1"/>
          <p:nvPr/>
        </p:nvSpPr>
        <p:spPr>
          <a:xfrm>
            <a:off x="7104200" y="243100"/>
            <a:ext cx="1863300" cy="407100"/>
          </a:xfrm>
          <a:prstGeom prst="rect">
            <a:avLst/>
          </a:prstGeom>
          <a:noFill/>
          <a:ln>
            <a:noFill/>
          </a:ln>
        </p:spPr>
        <p:txBody>
          <a:bodyPr anchorCtr="0" anchor="t" bIns="91425" lIns="91425" rIns="91425" tIns="91425">
            <a:noAutofit/>
          </a:bodyPr>
          <a:lstStyle/>
          <a:p>
            <a:pPr lvl="0" rtl="0">
              <a:spcBef>
                <a:spcPts val="0"/>
              </a:spcBef>
              <a:buNone/>
            </a:pPr>
            <a:r>
              <a:rPr lang="cs" sz="1800">
                <a:solidFill>
                  <a:schemeClr val="accent1"/>
                </a:solidFill>
                <a:latin typeface="Source Code Pro"/>
                <a:ea typeface="Source Code Pro"/>
                <a:cs typeface="Source Code Pro"/>
                <a:sym typeface="Source Code Pro"/>
              </a:rPr>
              <a:t>#</a:t>
            </a:r>
            <a:r>
              <a:rPr lang="cs"/>
              <a:t> </a:t>
            </a:r>
            <a:r>
              <a:rPr lang="cs" sz="1800">
                <a:solidFill>
                  <a:schemeClr val="accent1"/>
                </a:solidFill>
                <a:latin typeface="Source Code Pro"/>
                <a:ea typeface="Source Code Pro"/>
                <a:cs typeface="Source Code Pro"/>
                <a:sym typeface="Source Code Pro"/>
              </a:rPr>
              <a:t>STUDYING</a:t>
            </a:r>
            <a:r>
              <a:rPr lang="cs"/>
              <a:t> </a:t>
            </a:r>
          </a:p>
        </p:txBody>
      </p:sp>
      <p:sp>
        <p:nvSpPr>
          <p:cNvPr id="358" name="Shape 358"/>
          <p:cNvSpPr txBox="1"/>
          <p:nvPr/>
        </p:nvSpPr>
        <p:spPr>
          <a:xfrm>
            <a:off x="419575" y="4504725"/>
            <a:ext cx="3429900" cy="764400"/>
          </a:xfrm>
          <a:prstGeom prst="rect">
            <a:avLst/>
          </a:prstGeom>
          <a:noFill/>
          <a:ln>
            <a:noFill/>
          </a:ln>
        </p:spPr>
        <p:txBody>
          <a:bodyPr anchorCtr="0" anchor="t" bIns="91425" lIns="91425" rIns="91425" tIns="91425">
            <a:noAutofit/>
          </a:bodyPr>
          <a:lstStyle/>
          <a:p>
            <a:pPr lvl="0" rtl="0">
              <a:spcBef>
                <a:spcPts val="0"/>
              </a:spcBef>
              <a:buNone/>
            </a:pPr>
            <a:r>
              <a:rPr lang="cs" sz="1800">
                <a:solidFill>
                  <a:schemeClr val="accent1"/>
                </a:solidFill>
                <a:latin typeface="Source Code Pro"/>
                <a:ea typeface="Source Code Pro"/>
                <a:cs typeface="Source Code Pro"/>
                <a:sym typeface="Source Code Pro"/>
              </a:rPr>
              <a:t>#</a:t>
            </a:r>
            <a:r>
              <a:rPr lang="cs"/>
              <a:t> </a:t>
            </a:r>
            <a:r>
              <a:rPr lang="cs" sz="1800">
                <a:solidFill>
                  <a:schemeClr val="accent1"/>
                </a:solidFill>
                <a:latin typeface="Source Code Pro"/>
                <a:ea typeface="Source Code Pro"/>
                <a:cs typeface="Source Code Pro"/>
                <a:sym typeface="Source Code Pro"/>
              </a:rPr>
              <a:t>AUDIOBOOKS x PODCASTS</a:t>
            </a:r>
            <a:r>
              <a:rPr lang="cs"/>
              <a:t> </a:t>
            </a:r>
          </a:p>
        </p:txBody>
      </p:sp>
      <p:sp>
        <p:nvSpPr>
          <p:cNvPr id="359" name="Shape 359"/>
          <p:cNvSpPr txBox="1"/>
          <p:nvPr/>
        </p:nvSpPr>
        <p:spPr>
          <a:xfrm>
            <a:off x="535575" y="2732100"/>
            <a:ext cx="1863300" cy="407100"/>
          </a:xfrm>
          <a:prstGeom prst="rect">
            <a:avLst/>
          </a:prstGeom>
          <a:noFill/>
          <a:ln>
            <a:noFill/>
          </a:ln>
        </p:spPr>
        <p:txBody>
          <a:bodyPr anchorCtr="0" anchor="t" bIns="91425" lIns="91425" rIns="91425" tIns="91425">
            <a:noAutofit/>
          </a:bodyPr>
          <a:lstStyle/>
          <a:p>
            <a:pPr lvl="0" rtl="0">
              <a:spcBef>
                <a:spcPts val="0"/>
              </a:spcBef>
              <a:buNone/>
            </a:pPr>
            <a:r>
              <a:rPr lang="cs" sz="1800">
                <a:solidFill>
                  <a:schemeClr val="accent1"/>
                </a:solidFill>
                <a:latin typeface="Source Code Pro"/>
                <a:ea typeface="Source Code Pro"/>
                <a:cs typeface="Source Code Pro"/>
                <a:sym typeface="Source Code Pro"/>
              </a:rPr>
              <a:t>#</a:t>
            </a:r>
            <a:r>
              <a:rPr lang="cs"/>
              <a:t> </a:t>
            </a:r>
            <a:r>
              <a:rPr lang="cs" sz="1800">
                <a:solidFill>
                  <a:schemeClr val="accent1"/>
                </a:solidFill>
                <a:latin typeface="Source Code Pro"/>
                <a:ea typeface="Source Code Pro"/>
                <a:cs typeface="Source Code Pro"/>
                <a:sym typeface="Source Code Pro"/>
              </a:rPr>
              <a:t>IMMERSION</a:t>
            </a:r>
            <a:r>
              <a:rPr lang="cs"/>
              <a:t> </a:t>
            </a:r>
          </a:p>
        </p:txBody>
      </p:sp>
      <p:sp>
        <p:nvSpPr>
          <p:cNvPr id="360" name="Shape 360"/>
          <p:cNvSpPr txBox="1"/>
          <p:nvPr/>
        </p:nvSpPr>
        <p:spPr>
          <a:xfrm>
            <a:off x="7104200" y="1578200"/>
            <a:ext cx="2094300" cy="407100"/>
          </a:xfrm>
          <a:prstGeom prst="rect">
            <a:avLst/>
          </a:prstGeom>
          <a:noFill/>
          <a:ln>
            <a:noFill/>
          </a:ln>
        </p:spPr>
        <p:txBody>
          <a:bodyPr anchorCtr="0" anchor="t" bIns="91425" lIns="91425" rIns="91425" tIns="91425">
            <a:noAutofit/>
          </a:bodyPr>
          <a:lstStyle/>
          <a:p>
            <a:pPr lvl="0" rtl="0">
              <a:spcBef>
                <a:spcPts val="0"/>
              </a:spcBef>
              <a:buNone/>
            </a:pPr>
            <a:r>
              <a:rPr lang="cs" sz="1800">
                <a:solidFill>
                  <a:schemeClr val="accent1"/>
                </a:solidFill>
                <a:latin typeface="Source Code Pro"/>
                <a:ea typeface="Source Code Pro"/>
                <a:cs typeface="Source Code Pro"/>
                <a:sym typeface="Source Code Pro"/>
              </a:rPr>
              <a:t>#</a:t>
            </a:r>
            <a:r>
              <a:rPr lang="cs"/>
              <a:t> </a:t>
            </a:r>
            <a:r>
              <a:rPr lang="cs" sz="1800">
                <a:solidFill>
                  <a:schemeClr val="accent1"/>
                </a:solidFill>
                <a:latin typeface="Source Code Pro"/>
                <a:ea typeface="Source Code Pro"/>
                <a:cs typeface="Source Code Pro"/>
                <a:sym typeface="Source Code Pro"/>
              </a:rPr>
              <a:t>MILLENNIALS</a:t>
            </a:r>
            <a:r>
              <a:rPr lang="cs"/>
              <a:t> </a:t>
            </a:r>
          </a:p>
        </p:txBody>
      </p:sp>
      <p:sp>
        <p:nvSpPr>
          <p:cNvPr id="361" name="Shape 361"/>
          <p:cNvSpPr txBox="1"/>
          <p:nvPr/>
        </p:nvSpPr>
        <p:spPr>
          <a:xfrm>
            <a:off x="7005475" y="2732100"/>
            <a:ext cx="1863300" cy="407100"/>
          </a:xfrm>
          <a:prstGeom prst="rect">
            <a:avLst/>
          </a:prstGeom>
          <a:noFill/>
          <a:ln>
            <a:noFill/>
          </a:ln>
        </p:spPr>
        <p:txBody>
          <a:bodyPr anchorCtr="0" anchor="t" bIns="91425" lIns="91425" rIns="91425" tIns="91425">
            <a:noAutofit/>
          </a:bodyPr>
          <a:lstStyle/>
          <a:p>
            <a:pPr lvl="0" rtl="0">
              <a:spcBef>
                <a:spcPts val="0"/>
              </a:spcBef>
              <a:buNone/>
            </a:pPr>
            <a:r>
              <a:rPr lang="cs" sz="1800">
                <a:solidFill>
                  <a:schemeClr val="accent1"/>
                </a:solidFill>
                <a:latin typeface="Source Code Pro"/>
                <a:ea typeface="Source Code Pro"/>
                <a:cs typeface="Source Code Pro"/>
                <a:sym typeface="Source Code Pro"/>
              </a:rPr>
              <a:t>#</a:t>
            </a:r>
            <a:r>
              <a:rPr lang="cs"/>
              <a:t> </a:t>
            </a:r>
            <a:r>
              <a:rPr lang="cs" sz="1800">
                <a:solidFill>
                  <a:schemeClr val="accent1"/>
                </a:solidFill>
                <a:latin typeface="Source Code Pro"/>
                <a:ea typeface="Source Code Pro"/>
                <a:cs typeface="Source Code Pro"/>
                <a:sym typeface="Source Code Pro"/>
              </a:rPr>
              <a:t>FAN-CASTS</a:t>
            </a:r>
            <a:r>
              <a:rPr lang="cs"/>
              <a:t> </a:t>
            </a:r>
          </a:p>
        </p:txBody>
      </p:sp>
      <p:sp>
        <p:nvSpPr>
          <p:cNvPr id="362" name="Shape 362"/>
          <p:cNvSpPr txBox="1"/>
          <p:nvPr/>
        </p:nvSpPr>
        <p:spPr>
          <a:xfrm>
            <a:off x="6441525" y="4504725"/>
            <a:ext cx="2337900" cy="407100"/>
          </a:xfrm>
          <a:prstGeom prst="rect">
            <a:avLst/>
          </a:prstGeom>
          <a:noFill/>
          <a:ln>
            <a:noFill/>
          </a:ln>
        </p:spPr>
        <p:txBody>
          <a:bodyPr anchorCtr="0" anchor="t" bIns="91425" lIns="91425" rIns="91425" tIns="91425">
            <a:noAutofit/>
          </a:bodyPr>
          <a:lstStyle/>
          <a:p>
            <a:pPr lvl="0" rtl="0">
              <a:spcBef>
                <a:spcPts val="0"/>
              </a:spcBef>
              <a:buNone/>
            </a:pPr>
            <a:r>
              <a:rPr lang="cs" sz="1800">
                <a:solidFill>
                  <a:schemeClr val="accent1"/>
                </a:solidFill>
                <a:latin typeface="Source Code Pro"/>
                <a:ea typeface="Source Code Pro"/>
                <a:cs typeface="Source Code Pro"/>
                <a:sym typeface="Source Code Pro"/>
              </a:rPr>
              <a:t>#</a:t>
            </a:r>
            <a:r>
              <a:rPr lang="cs"/>
              <a:t> </a:t>
            </a:r>
            <a:r>
              <a:rPr lang="cs" sz="1800">
                <a:solidFill>
                  <a:schemeClr val="accent1"/>
                </a:solidFill>
                <a:latin typeface="Source Code Pro"/>
                <a:ea typeface="Source Code Pro"/>
                <a:cs typeface="Source Code Pro"/>
                <a:sym typeface="Source Code Pro"/>
              </a:rPr>
              <a:t>ACCESSIBILITY</a:t>
            </a:r>
            <a:r>
              <a:rPr lang="cs"/>
              <a:t> </a:t>
            </a:r>
          </a:p>
        </p:txBody>
      </p:sp>
      <p:sp>
        <p:nvSpPr>
          <p:cNvPr id="363" name="Shape 363"/>
          <p:cNvSpPr txBox="1"/>
          <p:nvPr/>
        </p:nvSpPr>
        <p:spPr>
          <a:xfrm>
            <a:off x="3052075" y="3462350"/>
            <a:ext cx="3292200" cy="660600"/>
          </a:xfrm>
          <a:prstGeom prst="rect">
            <a:avLst/>
          </a:prstGeom>
          <a:noFill/>
          <a:ln>
            <a:noFill/>
          </a:ln>
        </p:spPr>
        <p:txBody>
          <a:bodyPr anchorCtr="0" anchor="t" bIns="91425" lIns="91425" rIns="91425" tIns="91425">
            <a:noAutofit/>
          </a:bodyPr>
          <a:lstStyle/>
          <a:p>
            <a:pPr lvl="0" rtl="0" algn="ctr">
              <a:spcBef>
                <a:spcPts val="0"/>
              </a:spcBef>
              <a:buNone/>
            </a:pPr>
            <a:r>
              <a:rPr lang="cs" sz="1800">
                <a:solidFill>
                  <a:schemeClr val="accent1"/>
                </a:solidFill>
                <a:latin typeface="Source Code Pro"/>
                <a:ea typeface="Source Code Pro"/>
                <a:cs typeface="Source Code Pro"/>
                <a:sym typeface="Source Code Pro"/>
              </a:rPr>
              <a:t>(will come in handy later!)</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7" name="Shape 367"/>
        <p:cNvGrpSpPr/>
        <p:nvPr/>
      </p:nvGrpSpPr>
      <p:grpSpPr>
        <a:xfrm>
          <a:off x="0" y="0"/>
          <a:ext cx="0" cy="0"/>
          <a:chOff x="0" y="0"/>
          <a:chExt cx="0" cy="0"/>
        </a:xfrm>
      </p:grpSpPr>
      <p:sp>
        <p:nvSpPr>
          <p:cNvPr id="368" name="Shape 368"/>
          <p:cNvSpPr txBox="1"/>
          <p:nvPr>
            <p:ph type="title"/>
          </p:nvPr>
        </p:nvSpPr>
        <p:spPr>
          <a:xfrm>
            <a:off x="-402037" y="522800"/>
            <a:ext cx="4045200" cy="990000"/>
          </a:xfrm>
          <a:prstGeom prst="rect">
            <a:avLst/>
          </a:prstGeom>
        </p:spPr>
        <p:txBody>
          <a:bodyPr anchorCtr="0" anchor="b" bIns="91425" lIns="91425" rIns="91425" tIns="91425">
            <a:noAutofit/>
          </a:bodyPr>
          <a:lstStyle/>
          <a:p>
            <a:pPr lvl="0" rtl="0">
              <a:spcBef>
                <a:spcPts val="0"/>
              </a:spcBef>
              <a:buNone/>
            </a:pPr>
            <a:r>
              <a:rPr b="0" lang="cs"/>
              <a:t>4. OUTLINE </a:t>
            </a:r>
          </a:p>
        </p:txBody>
      </p:sp>
      <p:sp>
        <p:nvSpPr>
          <p:cNvPr id="369" name="Shape 369"/>
          <p:cNvSpPr txBox="1"/>
          <p:nvPr>
            <p:ph idx="2" type="body"/>
          </p:nvPr>
        </p:nvSpPr>
        <p:spPr>
          <a:xfrm>
            <a:off x="4837300" y="370200"/>
            <a:ext cx="4210800" cy="4049100"/>
          </a:xfrm>
          <a:prstGeom prst="rect">
            <a:avLst/>
          </a:prstGeom>
        </p:spPr>
        <p:txBody>
          <a:bodyPr anchorCtr="0" anchor="ctr" bIns="91425" lIns="91425" rIns="91425" tIns="91425">
            <a:noAutofit/>
          </a:bodyPr>
          <a:lstStyle/>
          <a:p>
            <a:pPr indent="-228600" lvl="0" marL="457200" rtl="0">
              <a:spcBef>
                <a:spcPts val="0"/>
              </a:spcBef>
            </a:pPr>
            <a:r>
              <a:rPr lang="cs"/>
              <a:t>Use your keywords</a:t>
            </a:r>
          </a:p>
          <a:p>
            <a:pPr indent="-228600" lvl="0" marL="457200" rtl="0">
              <a:spcBef>
                <a:spcPts val="0"/>
              </a:spcBef>
            </a:pPr>
            <a:r>
              <a:rPr lang="cs"/>
              <a:t>And your Mind Map</a:t>
            </a:r>
          </a:p>
          <a:p>
            <a:pPr indent="-228600" lvl="0" marL="457200" rtl="0">
              <a:spcBef>
                <a:spcPts val="0"/>
              </a:spcBef>
            </a:pPr>
            <a:r>
              <a:rPr lang="cs"/>
              <a:t>Sub-points are love</a:t>
            </a:r>
          </a:p>
          <a:p>
            <a:pPr indent="-228600" lvl="0" marL="457200" rtl="0">
              <a:spcBef>
                <a:spcPts val="0"/>
              </a:spcBef>
            </a:pPr>
            <a:r>
              <a:rPr lang="cs"/>
              <a:t>Too many paragraphs is better than too few paragraphs </a:t>
            </a:r>
          </a:p>
          <a:p>
            <a:pPr indent="-228600" lvl="0" marL="457200" rtl="0">
              <a:spcBef>
                <a:spcPts val="0"/>
              </a:spcBef>
            </a:pPr>
            <a:r>
              <a:rPr lang="cs"/>
              <a:t>Think about transitions (/segways) and put them in brackets</a:t>
            </a:r>
          </a:p>
          <a:p>
            <a:pPr indent="-228600" lvl="0" marL="457200" rtl="0">
              <a:spcBef>
                <a:spcPts val="0"/>
              </a:spcBef>
            </a:pPr>
            <a:r>
              <a:rPr lang="cs"/>
              <a:t>Don’t overthink it</a:t>
            </a:r>
          </a:p>
        </p:txBody>
      </p:sp>
      <p:pic>
        <p:nvPicPr>
          <p:cNvPr descr="tumblr_o1xj57qiTN1qg0u4go4_250.gif" id="370" name="Shape 370"/>
          <p:cNvPicPr preferRelativeResize="0"/>
          <p:nvPr/>
        </p:nvPicPr>
        <p:blipFill>
          <a:blip r:embed="rId3">
            <a:alphaModFix/>
          </a:blip>
          <a:stretch>
            <a:fillRect/>
          </a:stretch>
        </p:blipFill>
        <p:spPr>
          <a:xfrm>
            <a:off x="757591" y="1512800"/>
            <a:ext cx="3061025" cy="22489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4" name="Shape 374"/>
        <p:cNvGrpSpPr/>
        <p:nvPr/>
      </p:nvGrpSpPr>
      <p:grpSpPr>
        <a:xfrm>
          <a:off x="0" y="0"/>
          <a:ext cx="0" cy="0"/>
          <a:chOff x="0" y="0"/>
          <a:chExt cx="0" cy="0"/>
        </a:xfrm>
      </p:grpSpPr>
      <p:sp>
        <p:nvSpPr>
          <p:cNvPr id="375" name="Shape 375"/>
          <p:cNvSpPr txBox="1"/>
          <p:nvPr>
            <p:ph type="title"/>
          </p:nvPr>
        </p:nvSpPr>
        <p:spPr>
          <a:xfrm>
            <a:off x="311700" y="555600"/>
            <a:ext cx="2808000" cy="755700"/>
          </a:xfrm>
          <a:prstGeom prst="rect">
            <a:avLst/>
          </a:prstGeom>
        </p:spPr>
        <p:txBody>
          <a:bodyPr anchorCtr="0" anchor="b" bIns="91425" lIns="91425" rIns="91425" tIns="91425">
            <a:noAutofit/>
          </a:bodyPr>
          <a:lstStyle/>
          <a:p>
            <a:pPr lvl="0" rtl="0">
              <a:spcBef>
                <a:spcPts val="0"/>
              </a:spcBef>
              <a:buNone/>
            </a:pPr>
            <a:r>
              <a:rPr b="0" lang="cs" sz="4800">
                <a:solidFill>
                  <a:schemeClr val="lt1"/>
                </a:solidFill>
                <a:highlight>
                  <a:srgbClr val="000000"/>
                </a:highlight>
              </a:rPr>
              <a:t>5. DATA BANK</a:t>
            </a:r>
          </a:p>
        </p:txBody>
      </p:sp>
      <p:sp>
        <p:nvSpPr>
          <p:cNvPr id="376" name="Shape 376"/>
          <p:cNvSpPr txBox="1"/>
          <p:nvPr>
            <p:ph idx="1" type="body"/>
          </p:nvPr>
        </p:nvSpPr>
        <p:spPr>
          <a:xfrm>
            <a:off x="259125" y="1365900"/>
            <a:ext cx="4889400" cy="3695100"/>
          </a:xfrm>
          <a:prstGeom prst="rect">
            <a:avLst/>
          </a:prstGeom>
        </p:spPr>
        <p:txBody>
          <a:bodyPr anchorCtr="0" anchor="t" bIns="91425" lIns="91425" rIns="91425" tIns="91425">
            <a:noAutofit/>
          </a:bodyPr>
          <a:lstStyle/>
          <a:p>
            <a:pPr indent="-342900" lvl="0" marL="457200" rtl="0">
              <a:spcBef>
                <a:spcPts val="0"/>
              </a:spcBef>
              <a:buClr>
                <a:srgbClr val="000000"/>
              </a:buClr>
              <a:buSzPct val="100000"/>
            </a:pPr>
            <a:r>
              <a:rPr b="1" lang="cs" sz="1800">
                <a:solidFill>
                  <a:srgbClr val="000000"/>
                </a:solidFill>
              </a:rPr>
              <a:t>ALWAYS</a:t>
            </a:r>
            <a:r>
              <a:rPr lang="cs" sz="1800">
                <a:solidFill>
                  <a:srgbClr val="000000"/>
                </a:solidFill>
              </a:rPr>
              <a:t> save your sources</a:t>
            </a:r>
          </a:p>
          <a:p>
            <a:pPr indent="-342900" lvl="0" marL="457200" rtl="0">
              <a:spcBef>
                <a:spcPts val="0"/>
              </a:spcBef>
              <a:buClr>
                <a:srgbClr val="000000"/>
              </a:buClr>
              <a:buSzPct val="100000"/>
            </a:pPr>
            <a:r>
              <a:rPr lang="cs" sz="1800">
                <a:solidFill>
                  <a:srgbClr val="000000"/>
                </a:solidFill>
              </a:rPr>
              <a:t>Data </a:t>
            </a:r>
            <a:r>
              <a:rPr b="1" lang="cs" sz="1800">
                <a:solidFill>
                  <a:srgbClr val="000000"/>
                </a:solidFill>
              </a:rPr>
              <a:t>AND pictures</a:t>
            </a:r>
          </a:p>
          <a:p>
            <a:pPr indent="-342900" lvl="0" marL="457200" rtl="0">
              <a:spcBef>
                <a:spcPts val="0"/>
              </a:spcBef>
              <a:buClr>
                <a:srgbClr val="000000"/>
              </a:buClr>
              <a:buSzPct val="100000"/>
            </a:pPr>
            <a:r>
              <a:rPr lang="cs" sz="1800">
                <a:solidFill>
                  <a:srgbClr val="000000"/>
                </a:solidFill>
              </a:rPr>
              <a:t>Preferably </a:t>
            </a:r>
            <a:r>
              <a:rPr b="1" lang="cs" sz="1800">
                <a:solidFill>
                  <a:srgbClr val="000000"/>
                </a:solidFill>
              </a:rPr>
              <a:t>in the same document </a:t>
            </a:r>
          </a:p>
          <a:p>
            <a:pPr indent="-342900" lvl="0" marL="457200" rtl="0">
              <a:spcBef>
                <a:spcPts val="0"/>
              </a:spcBef>
              <a:buClr>
                <a:srgbClr val="000000"/>
              </a:buClr>
              <a:buSzPct val="100000"/>
            </a:pPr>
            <a:r>
              <a:rPr lang="cs" sz="1800">
                <a:solidFill>
                  <a:srgbClr val="000000"/>
                </a:solidFill>
              </a:rPr>
              <a:t>EVEN IF YOU THINK YOU’LL REMEMBER THEM LATER</a:t>
            </a:r>
          </a:p>
          <a:p>
            <a:pPr indent="-342900" lvl="0" marL="457200" rtl="0">
              <a:spcBef>
                <a:spcPts val="0"/>
              </a:spcBef>
              <a:buClr>
                <a:srgbClr val="000000"/>
              </a:buClr>
              <a:buSzPct val="100000"/>
            </a:pPr>
            <a:r>
              <a:rPr b="1" lang="cs" sz="1800" u="sng">
                <a:solidFill>
                  <a:srgbClr val="000000"/>
                </a:solidFill>
              </a:rPr>
              <a:t>YOU WILL NOT!!!!!</a:t>
            </a:r>
          </a:p>
          <a:p>
            <a:pPr indent="-342900" lvl="0" marL="457200" rtl="0">
              <a:spcBef>
                <a:spcPts val="0"/>
              </a:spcBef>
              <a:buClr>
                <a:srgbClr val="000000"/>
              </a:buClr>
              <a:buSzPct val="100000"/>
            </a:pPr>
            <a:r>
              <a:rPr i="1" lang="cs" sz="1800">
                <a:solidFill>
                  <a:srgbClr val="000000"/>
                </a:solidFill>
              </a:rPr>
              <a:t>Google Drive</a:t>
            </a:r>
            <a:r>
              <a:rPr lang="cs" sz="1800">
                <a:solidFill>
                  <a:srgbClr val="000000"/>
                </a:solidFill>
              </a:rPr>
              <a:t> or </a:t>
            </a:r>
            <a:r>
              <a:rPr i="1" lang="cs" sz="1800">
                <a:solidFill>
                  <a:srgbClr val="000000"/>
                </a:solidFill>
              </a:rPr>
              <a:t>Google Keep</a:t>
            </a:r>
            <a:r>
              <a:rPr lang="cs" sz="1800">
                <a:solidFill>
                  <a:srgbClr val="000000"/>
                </a:solidFill>
              </a:rPr>
              <a:t> are your friends  </a:t>
            </a:r>
          </a:p>
        </p:txBody>
      </p:sp>
      <p:pic>
        <p:nvPicPr>
          <p:cNvPr descr="tumblr_o2fvigfDps1v72s2uo2_r3_250.gif" id="377" name="Shape 377"/>
          <p:cNvPicPr preferRelativeResize="0"/>
          <p:nvPr/>
        </p:nvPicPr>
        <p:blipFill>
          <a:blip r:embed="rId3">
            <a:alphaModFix/>
          </a:blip>
          <a:stretch>
            <a:fillRect/>
          </a:stretch>
        </p:blipFill>
        <p:spPr>
          <a:xfrm>
            <a:off x="5148527" y="1213575"/>
            <a:ext cx="2808000" cy="32091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 name="Shape 202"/>
        <p:cNvGrpSpPr/>
        <p:nvPr/>
      </p:nvGrpSpPr>
      <p:grpSpPr>
        <a:xfrm>
          <a:off x="0" y="0"/>
          <a:ext cx="0" cy="0"/>
          <a:chOff x="0" y="0"/>
          <a:chExt cx="0" cy="0"/>
        </a:xfrm>
      </p:grpSpPr>
      <p:sp>
        <p:nvSpPr>
          <p:cNvPr id="203" name="Shape 203"/>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cs"/>
              <a:t>Teachers and other good-hearted people</a:t>
            </a:r>
          </a:p>
        </p:txBody>
      </p:sp>
      <p:sp>
        <p:nvSpPr>
          <p:cNvPr id="204" name="Shape 204"/>
          <p:cNvSpPr txBox="1"/>
          <p:nvPr>
            <p:ph idx="1" type="body"/>
          </p:nvPr>
        </p:nvSpPr>
        <p:spPr>
          <a:xfrm>
            <a:off x="185025" y="1229875"/>
            <a:ext cx="8819100" cy="3339000"/>
          </a:xfrm>
          <a:prstGeom prst="rect">
            <a:avLst/>
          </a:prstGeom>
        </p:spPr>
        <p:txBody>
          <a:bodyPr anchorCtr="0" anchor="t" bIns="91425" lIns="91425" rIns="91425" tIns="91425">
            <a:noAutofit/>
          </a:bodyPr>
          <a:lstStyle/>
          <a:p>
            <a:pPr lvl="0">
              <a:spcBef>
                <a:spcPts val="0"/>
              </a:spcBef>
              <a:buNone/>
            </a:pPr>
            <a:r>
              <a:rPr lang="cs"/>
              <a:t>Teacher: PhDr. Kateřina Tomková, PhD.</a:t>
            </a:r>
            <a:br>
              <a:rPr lang="cs"/>
            </a:br>
            <a:br>
              <a:rPr lang="cs"/>
            </a:br>
            <a:r>
              <a:rPr lang="cs"/>
              <a:t>Assistants: Blanka Šustrová (editor-in-chief) + Tereza Walsbergerová (chief-of-staff)</a:t>
            </a:r>
          </a:p>
          <a:p>
            <a:pPr lvl="0">
              <a:spcBef>
                <a:spcPts val="0"/>
              </a:spcBef>
              <a:buNone/>
            </a:pPr>
            <a:r>
              <a:rPr lang="cs"/>
              <a:t>Good-hearted people AKA the rest of the permanent staff (might become your supervisors):</a:t>
            </a:r>
            <a:br>
              <a:rPr lang="cs"/>
            </a:br>
            <a:r>
              <a:rPr lang="cs"/>
              <a:t>Markéta Šonková</a:t>
            </a:r>
            <a:br>
              <a:rPr lang="cs"/>
            </a:br>
            <a:r>
              <a:rPr lang="cs"/>
              <a:t>Anna Formánková</a:t>
            </a:r>
            <a:br>
              <a:rPr lang="cs"/>
            </a:br>
            <a:r>
              <a:rPr lang="cs"/>
              <a:t>Martina Krénová</a:t>
            </a:r>
          </a:p>
          <a:p>
            <a:pPr lvl="0">
              <a:spcBef>
                <a:spcPts val="0"/>
              </a:spcBef>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1" name="Shape 381"/>
        <p:cNvGrpSpPr/>
        <p:nvPr/>
      </p:nvGrpSpPr>
      <p:grpSpPr>
        <a:xfrm>
          <a:off x="0" y="0"/>
          <a:ext cx="0" cy="0"/>
          <a:chOff x="0" y="0"/>
          <a:chExt cx="0" cy="0"/>
        </a:xfrm>
      </p:grpSpPr>
      <p:sp>
        <p:nvSpPr>
          <p:cNvPr id="382" name="Shape 382"/>
          <p:cNvSpPr txBox="1"/>
          <p:nvPr>
            <p:ph type="title"/>
          </p:nvPr>
        </p:nvSpPr>
        <p:spPr>
          <a:xfrm>
            <a:off x="265500" y="328300"/>
            <a:ext cx="4045200" cy="996900"/>
          </a:xfrm>
          <a:prstGeom prst="rect">
            <a:avLst/>
          </a:prstGeom>
        </p:spPr>
        <p:txBody>
          <a:bodyPr anchorCtr="0" anchor="b" bIns="91425" lIns="91425" rIns="91425" tIns="91425">
            <a:noAutofit/>
          </a:bodyPr>
          <a:lstStyle/>
          <a:p>
            <a:pPr lvl="0" rtl="0">
              <a:spcBef>
                <a:spcPts val="0"/>
              </a:spcBef>
              <a:buNone/>
            </a:pPr>
            <a:r>
              <a:rPr b="0" lang="cs"/>
              <a:t>6. ACTUAL WRITING</a:t>
            </a:r>
          </a:p>
        </p:txBody>
      </p:sp>
      <p:sp>
        <p:nvSpPr>
          <p:cNvPr id="383" name="Shape 383"/>
          <p:cNvSpPr txBox="1"/>
          <p:nvPr>
            <p:ph idx="2" type="body"/>
          </p:nvPr>
        </p:nvSpPr>
        <p:spPr>
          <a:xfrm>
            <a:off x="4508775" y="109425"/>
            <a:ext cx="4432200" cy="4924800"/>
          </a:xfrm>
          <a:prstGeom prst="rect">
            <a:avLst/>
          </a:prstGeom>
        </p:spPr>
        <p:txBody>
          <a:bodyPr anchorCtr="0" anchor="ctr" bIns="91425" lIns="91425" rIns="91425" tIns="91425">
            <a:noAutofit/>
          </a:bodyPr>
          <a:lstStyle/>
          <a:p>
            <a:pPr indent="-228600" lvl="0" marL="457200" rtl="0">
              <a:spcBef>
                <a:spcPts val="0"/>
              </a:spcBef>
            </a:pPr>
            <a:r>
              <a:rPr lang="cs"/>
              <a:t>Decide on a style</a:t>
            </a:r>
          </a:p>
          <a:p>
            <a:pPr indent="-228600" lvl="0" marL="457200" rtl="0">
              <a:spcBef>
                <a:spcPts val="0"/>
              </a:spcBef>
            </a:pPr>
            <a:r>
              <a:rPr lang="cs"/>
              <a:t>Your timeline is the bones</a:t>
            </a:r>
          </a:p>
          <a:p>
            <a:pPr indent="-228600" lvl="0" marL="457200" rtl="0">
              <a:spcBef>
                <a:spcPts val="0"/>
              </a:spcBef>
            </a:pPr>
            <a:r>
              <a:rPr lang="cs"/>
              <a:t>Words are the meat</a:t>
            </a:r>
          </a:p>
          <a:p>
            <a:pPr indent="-228600" lvl="0" marL="457200" rtl="0">
              <a:spcBef>
                <a:spcPts val="0"/>
              </a:spcBef>
            </a:pPr>
            <a:r>
              <a:rPr lang="cs"/>
              <a:t>Don’t worry about being too messy (that’s what editing is for)</a:t>
            </a:r>
          </a:p>
          <a:p>
            <a:pPr indent="-228600" lvl="0" marL="457200" rtl="0">
              <a:spcBef>
                <a:spcPts val="0"/>
              </a:spcBef>
            </a:pPr>
            <a:r>
              <a:rPr lang="cs"/>
              <a:t>Ask questions</a:t>
            </a:r>
          </a:p>
          <a:p>
            <a:pPr indent="-228600" lvl="0" marL="457200" rtl="0">
              <a:spcBef>
                <a:spcPts val="0"/>
              </a:spcBef>
            </a:pPr>
            <a:r>
              <a:rPr lang="cs"/>
              <a:t>Short sentences are good for </a:t>
            </a:r>
            <a:r>
              <a:rPr lang="cs" u="sng"/>
              <a:t>emphasis or comic relief</a:t>
            </a:r>
            <a:r>
              <a:rPr lang="cs"/>
              <a:t>, but don’t stack too many next to each other, you’ll sound like a robot</a:t>
            </a:r>
          </a:p>
          <a:p>
            <a:pPr indent="-228600" lvl="0" marL="457200" rtl="0">
              <a:spcBef>
                <a:spcPts val="0"/>
              </a:spcBef>
            </a:pPr>
            <a:r>
              <a:rPr lang="cs"/>
              <a:t>fewer adverbs = good</a:t>
            </a:r>
          </a:p>
          <a:p>
            <a:pPr indent="-228600" lvl="0" marL="457200" rtl="0">
              <a:spcBef>
                <a:spcPts val="0"/>
              </a:spcBef>
            </a:pPr>
            <a:r>
              <a:rPr lang="cs"/>
              <a:t>Use transition words</a:t>
            </a:r>
          </a:p>
          <a:p>
            <a:pPr indent="-228600" lvl="0" marL="457200" rtl="0">
              <a:spcBef>
                <a:spcPts val="0"/>
              </a:spcBef>
            </a:pPr>
            <a:r>
              <a:rPr lang="cs"/>
              <a:t>Decide on spelling (UK/US/AUS) </a:t>
            </a:r>
          </a:p>
        </p:txBody>
      </p:sp>
      <p:sp>
        <p:nvSpPr>
          <p:cNvPr id="384" name="Shape 384"/>
          <p:cNvSpPr txBox="1"/>
          <p:nvPr/>
        </p:nvSpPr>
        <p:spPr>
          <a:xfrm>
            <a:off x="265500" y="4246125"/>
            <a:ext cx="4045200" cy="788100"/>
          </a:xfrm>
          <a:prstGeom prst="rect">
            <a:avLst/>
          </a:prstGeom>
          <a:noFill/>
          <a:ln>
            <a:noFill/>
          </a:ln>
        </p:spPr>
        <p:txBody>
          <a:bodyPr anchorCtr="0" anchor="t" bIns="91425" lIns="91425" rIns="91425" tIns="91425">
            <a:noAutofit/>
          </a:bodyPr>
          <a:lstStyle/>
          <a:p>
            <a:pPr lvl="0" rtl="0">
              <a:spcBef>
                <a:spcPts val="0"/>
              </a:spcBef>
              <a:buNone/>
            </a:pPr>
            <a:r>
              <a:rPr lang="cs" u="sng">
                <a:solidFill>
                  <a:schemeClr val="hlink"/>
                </a:solidFill>
                <a:hlinkClick r:id="rId3"/>
              </a:rPr>
              <a:t>https://docs.google.com/document/d/1m4Heyi5R14Hb9_1VTrskArLW7uKm9t49DCUf4dOOpi8/edit?usp=sharing</a:t>
            </a:r>
          </a:p>
        </p:txBody>
      </p:sp>
      <p:pic>
        <p:nvPicPr>
          <p:cNvPr descr="giphy.gif" id="385" name="Shape 385"/>
          <p:cNvPicPr preferRelativeResize="0"/>
          <p:nvPr/>
        </p:nvPicPr>
        <p:blipFill>
          <a:blip r:embed="rId4">
            <a:alphaModFix/>
          </a:blip>
          <a:stretch>
            <a:fillRect/>
          </a:stretch>
        </p:blipFill>
        <p:spPr>
          <a:xfrm>
            <a:off x="323600" y="1397325"/>
            <a:ext cx="3929000" cy="2750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389" name="Shape 389"/>
        <p:cNvGrpSpPr/>
        <p:nvPr/>
      </p:nvGrpSpPr>
      <p:grpSpPr>
        <a:xfrm>
          <a:off x="0" y="0"/>
          <a:ext cx="0" cy="0"/>
          <a:chOff x="0" y="0"/>
          <a:chExt cx="0" cy="0"/>
        </a:xfrm>
      </p:grpSpPr>
      <p:sp>
        <p:nvSpPr>
          <p:cNvPr id="390" name="Shape 390"/>
          <p:cNvSpPr txBox="1"/>
          <p:nvPr>
            <p:ph idx="4294967295" type="body"/>
          </p:nvPr>
        </p:nvSpPr>
        <p:spPr>
          <a:xfrm>
            <a:off x="372100" y="337350"/>
            <a:ext cx="4158600" cy="4049100"/>
          </a:xfrm>
          <a:prstGeom prst="rect">
            <a:avLst/>
          </a:prstGeom>
        </p:spPr>
        <p:txBody>
          <a:bodyPr anchorCtr="0" anchor="t" bIns="91425" lIns="91425" rIns="91425" tIns="91425">
            <a:noAutofit/>
          </a:bodyPr>
          <a:lstStyle/>
          <a:p>
            <a:pPr lvl="0" rtl="0">
              <a:spcBef>
                <a:spcPts val="0"/>
              </a:spcBef>
              <a:spcAft>
                <a:spcPts val="0"/>
              </a:spcAft>
              <a:buNone/>
            </a:pPr>
            <a:r>
              <a:rPr b="1" lang="cs" sz="4800">
                <a:solidFill>
                  <a:schemeClr val="lt1"/>
                </a:solidFill>
                <a:latin typeface="Amatic SC"/>
                <a:ea typeface="Amatic SC"/>
                <a:cs typeface="Amatic SC"/>
                <a:sym typeface="Amatic SC"/>
              </a:rPr>
              <a:t>CONSTRUCTING YOUR PARAGRAPH</a:t>
            </a:r>
          </a:p>
          <a:p>
            <a:pPr lvl="0" rtl="0">
              <a:spcBef>
                <a:spcPts val="0"/>
              </a:spcBef>
              <a:buNone/>
            </a:pPr>
            <a:r>
              <a:rPr b="1" lang="cs" u="sng">
                <a:solidFill>
                  <a:schemeClr val="accent1"/>
                </a:solidFill>
              </a:rPr>
              <a:t>Good starter phrases:</a:t>
            </a:r>
          </a:p>
          <a:p>
            <a:pPr indent="-228600" lvl="0" marL="457200" rtl="0">
              <a:spcBef>
                <a:spcPts val="0"/>
              </a:spcBef>
              <a:buClr>
                <a:srgbClr val="000000"/>
              </a:buClr>
            </a:pPr>
            <a:r>
              <a:rPr lang="cs">
                <a:solidFill>
                  <a:srgbClr val="000000"/>
                </a:solidFill>
              </a:rPr>
              <a:t>“According to…”</a:t>
            </a:r>
          </a:p>
          <a:p>
            <a:pPr indent="-228600" lvl="0" marL="457200" rtl="0">
              <a:spcBef>
                <a:spcPts val="0"/>
              </a:spcBef>
              <a:buClr>
                <a:srgbClr val="000000"/>
              </a:buClr>
            </a:pPr>
            <a:r>
              <a:rPr lang="cs">
                <a:solidFill>
                  <a:srgbClr val="000000"/>
                </a:solidFill>
              </a:rPr>
              <a:t>“As…”</a:t>
            </a:r>
          </a:p>
          <a:p>
            <a:pPr indent="-228600" lvl="0" marL="457200" rtl="0">
              <a:spcBef>
                <a:spcPts val="0"/>
              </a:spcBef>
              <a:buClr>
                <a:srgbClr val="000000"/>
              </a:buClr>
            </a:pPr>
            <a:r>
              <a:rPr lang="cs">
                <a:solidFill>
                  <a:srgbClr val="000000"/>
                </a:solidFill>
              </a:rPr>
              <a:t>Time markers “In the last five years...”</a:t>
            </a:r>
          </a:p>
          <a:p>
            <a:pPr indent="-228600" lvl="0" marL="457200" rtl="0">
              <a:spcBef>
                <a:spcPts val="0"/>
              </a:spcBef>
              <a:buClr>
                <a:srgbClr val="000000"/>
              </a:buClr>
            </a:pPr>
            <a:r>
              <a:rPr lang="cs">
                <a:solidFill>
                  <a:srgbClr val="000000"/>
                </a:solidFill>
              </a:rPr>
              <a:t>“In fact,…” </a:t>
            </a:r>
          </a:p>
        </p:txBody>
      </p:sp>
      <p:sp>
        <p:nvSpPr>
          <p:cNvPr id="391" name="Shape 391"/>
          <p:cNvSpPr txBox="1"/>
          <p:nvPr>
            <p:ph idx="4294967295" type="body"/>
          </p:nvPr>
        </p:nvSpPr>
        <p:spPr>
          <a:xfrm>
            <a:off x="4640100" y="675825"/>
            <a:ext cx="4374300" cy="4049100"/>
          </a:xfrm>
          <a:prstGeom prst="rect">
            <a:avLst/>
          </a:prstGeom>
        </p:spPr>
        <p:txBody>
          <a:bodyPr anchorCtr="0" anchor="t" bIns="91425" lIns="91425" rIns="91425" tIns="91425">
            <a:noAutofit/>
          </a:bodyPr>
          <a:lstStyle/>
          <a:p>
            <a:pPr indent="-228600" lvl="0" marL="457200" rtl="0">
              <a:spcBef>
                <a:spcPts val="0"/>
              </a:spcBef>
              <a:buClr>
                <a:srgbClr val="000000"/>
              </a:buClr>
            </a:pPr>
            <a:r>
              <a:rPr lang="cs">
                <a:solidFill>
                  <a:srgbClr val="000000"/>
                </a:solidFill>
              </a:rPr>
              <a:t>Start with a </a:t>
            </a:r>
            <a:r>
              <a:rPr b="1" lang="cs">
                <a:solidFill>
                  <a:srgbClr val="000000"/>
                </a:solidFill>
              </a:rPr>
              <a:t>topic sentence</a:t>
            </a:r>
          </a:p>
          <a:p>
            <a:pPr indent="-228600" lvl="0" marL="457200" rtl="0">
              <a:spcBef>
                <a:spcPts val="0"/>
              </a:spcBef>
              <a:buClr>
                <a:srgbClr val="000000"/>
              </a:buClr>
            </a:pPr>
            <a:r>
              <a:rPr lang="cs">
                <a:solidFill>
                  <a:srgbClr val="000000"/>
                </a:solidFill>
              </a:rPr>
              <a:t>Continue with </a:t>
            </a:r>
            <a:r>
              <a:rPr b="1" lang="cs">
                <a:solidFill>
                  <a:srgbClr val="000000"/>
                </a:solidFill>
              </a:rPr>
              <a:t>an analysis </a:t>
            </a:r>
            <a:r>
              <a:rPr lang="cs">
                <a:solidFill>
                  <a:srgbClr val="000000"/>
                </a:solidFill>
              </a:rPr>
              <a:t>(supported by up to 3 pieces of evidence)</a:t>
            </a:r>
          </a:p>
          <a:p>
            <a:pPr indent="-228600" lvl="0" marL="457200" rtl="0">
              <a:spcBef>
                <a:spcPts val="0"/>
              </a:spcBef>
              <a:buClr>
                <a:srgbClr val="000000"/>
              </a:buClr>
            </a:pPr>
            <a:r>
              <a:rPr lang="cs">
                <a:solidFill>
                  <a:srgbClr val="000000"/>
                </a:solidFill>
              </a:rPr>
              <a:t>End with a /soft/ </a:t>
            </a:r>
            <a:r>
              <a:rPr b="1" lang="cs">
                <a:solidFill>
                  <a:srgbClr val="000000"/>
                </a:solidFill>
              </a:rPr>
              <a:t>conclusion</a:t>
            </a:r>
          </a:p>
          <a:p>
            <a:pPr lvl="0" rtl="0">
              <a:spcBef>
                <a:spcPts val="0"/>
              </a:spcBef>
              <a:buNone/>
            </a:pPr>
            <a:r>
              <a:t/>
            </a:r>
            <a:endParaRPr b="1" u="sng">
              <a:solidFill>
                <a:schemeClr val="accent1"/>
              </a:solidFill>
            </a:endParaRPr>
          </a:p>
          <a:p>
            <a:pPr lvl="0" rtl="0">
              <a:spcBef>
                <a:spcPts val="0"/>
              </a:spcBef>
              <a:buNone/>
            </a:pPr>
            <a:r>
              <a:rPr b="1" lang="cs" u="sng">
                <a:solidFill>
                  <a:schemeClr val="accent1"/>
                </a:solidFill>
              </a:rPr>
              <a:t>6 Ws of writing:</a:t>
            </a:r>
          </a:p>
          <a:p>
            <a:pPr lvl="0" rtl="0">
              <a:spcBef>
                <a:spcPts val="0"/>
              </a:spcBef>
              <a:buNone/>
            </a:pPr>
            <a:r>
              <a:rPr lang="cs">
                <a:solidFill>
                  <a:schemeClr val="accent1"/>
                </a:solidFill>
              </a:rPr>
              <a:t>WHO, WHAT, WHEN/WHERE, WHY, WHO, WHY</a:t>
            </a:r>
          </a:p>
          <a:p>
            <a:pPr lvl="0" rtl="0">
              <a:spcBef>
                <a:spcPts val="0"/>
              </a:spcBef>
              <a:buNone/>
            </a:pPr>
            <a:r>
              <a:t/>
            </a:r>
            <a:endParaRPr b="1">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5" name="Shape 395"/>
        <p:cNvGrpSpPr/>
        <p:nvPr/>
      </p:nvGrpSpPr>
      <p:grpSpPr>
        <a:xfrm>
          <a:off x="0" y="0"/>
          <a:ext cx="0" cy="0"/>
          <a:chOff x="0" y="0"/>
          <a:chExt cx="0" cy="0"/>
        </a:xfrm>
      </p:grpSpPr>
      <p:pic>
        <p:nvPicPr>
          <p:cNvPr descr="transition-words.png" id="396" name="Shape 396"/>
          <p:cNvPicPr preferRelativeResize="0"/>
          <p:nvPr/>
        </p:nvPicPr>
        <p:blipFill>
          <a:blip r:embed="rId3">
            <a:alphaModFix/>
          </a:blip>
          <a:stretch>
            <a:fillRect/>
          </a:stretch>
        </p:blipFill>
        <p:spPr>
          <a:xfrm>
            <a:off x="1976955" y="0"/>
            <a:ext cx="5190089" cy="5143500"/>
          </a:xfrm>
          <a:prstGeom prst="rect">
            <a:avLst/>
          </a:prstGeom>
          <a:noFill/>
          <a:ln>
            <a:noFill/>
          </a:ln>
        </p:spPr>
      </p:pic>
      <p:sp>
        <p:nvSpPr>
          <p:cNvPr id="397" name="Shape 397"/>
          <p:cNvSpPr txBox="1"/>
          <p:nvPr/>
        </p:nvSpPr>
        <p:spPr>
          <a:xfrm rot="5400000">
            <a:off x="4607225" y="2670250"/>
            <a:ext cx="5482800" cy="273600"/>
          </a:xfrm>
          <a:prstGeom prst="rect">
            <a:avLst/>
          </a:prstGeom>
          <a:noFill/>
          <a:ln>
            <a:noFill/>
          </a:ln>
        </p:spPr>
        <p:txBody>
          <a:bodyPr anchorCtr="0" anchor="t" bIns="91425" lIns="91425" rIns="91425" tIns="91425">
            <a:noAutofit/>
          </a:bodyPr>
          <a:lstStyle/>
          <a:p>
            <a:pPr lvl="0" rtl="0">
              <a:spcBef>
                <a:spcPts val="0"/>
              </a:spcBef>
              <a:buNone/>
            </a:pPr>
            <a:r>
              <a:rPr lang="cs">
                <a:solidFill>
                  <a:schemeClr val="lt1"/>
                </a:solidFill>
                <a:highlight>
                  <a:srgbClr val="000000"/>
                </a:highlight>
              </a:rPr>
              <a:t>http://www.smart-words.org/linking-words/transition-words.png</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1" name="Shape 401"/>
        <p:cNvGrpSpPr/>
        <p:nvPr/>
      </p:nvGrpSpPr>
      <p:grpSpPr>
        <a:xfrm>
          <a:off x="0" y="0"/>
          <a:ext cx="0" cy="0"/>
          <a:chOff x="0" y="0"/>
          <a:chExt cx="0" cy="0"/>
        </a:xfrm>
      </p:grpSpPr>
      <p:sp>
        <p:nvSpPr>
          <p:cNvPr id="402" name="Shape 402"/>
          <p:cNvSpPr txBox="1"/>
          <p:nvPr>
            <p:ph type="title"/>
          </p:nvPr>
        </p:nvSpPr>
        <p:spPr>
          <a:xfrm>
            <a:off x="304800" y="309350"/>
            <a:ext cx="8537700" cy="748200"/>
          </a:xfrm>
          <a:prstGeom prst="rect">
            <a:avLst/>
          </a:prstGeom>
        </p:spPr>
        <p:txBody>
          <a:bodyPr anchorCtr="0" anchor="t" bIns="91425" lIns="91425" rIns="91425" tIns="91425">
            <a:noAutofit/>
          </a:bodyPr>
          <a:lstStyle/>
          <a:p>
            <a:pPr lvl="0" rtl="0" algn="ctr">
              <a:spcBef>
                <a:spcPts val="0"/>
              </a:spcBef>
              <a:buNone/>
            </a:pPr>
            <a:r>
              <a:rPr lang="cs"/>
              <a:t>HANDY WRITING RESOURCES!</a:t>
            </a:r>
          </a:p>
        </p:txBody>
      </p:sp>
      <p:sp>
        <p:nvSpPr>
          <p:cNvPr id="403" name="Shape 403"/>
          <p:cNvSpPr txBox="1"/>
          <p:nvPr/>
        </p:nvSpPr>
        <p:spPr>
          <a:xfrm>
            <a:off x="660450" y="1350925"/>
            <a:ext cx="7945500" cy="3372300"/>
          </a:xfrm>
          <a:prstGeom prst="rect">
            <a:avLst/>
          </a:prstGeom>
          <a:noFill/>
          <a:ln>
            <a:noFill/>
          </a:ln>
        </p:spPr>
        <p:txBody>
          <a:bodyPr anchorCtr="0" anchor="t" bIns="91425" lIns="91425" rIns="91425" tIns="91425">
            <a:noAutofit/>
          </a:bodyPr>
          <a:lstStyle/>
          <a:p>
            <a:pPr lvl="0" rtl="0" algn="ctr">
              <a:spcBef>
                <a:spcPts val="0"/>
              </a:spcBef>
              <a:buNone/>
            </a:pPr>
            <a:r>
              <a:t/>
            </a:r>
            <a:endParaRPr/>
          </a:p>
          <a:p>
            <a:pPr lvl="0" rtl="0" algn="ctr">
              <a:spcBef>
                <a:spcPts val="0"/>
              </a:spcBef>
              <a:buNone/>
            </a:pPr>
            <a:r>
              <a:t/>
            </a:r>
            <a:endParaRPr/>
          </a:p>
          <a:p>
            <a:pPr indent="-342900" lvl="0" marL="457200" rtl="0" algn="ctr">
              <a:spcBef>
                <a:spcPts val="0"/>
              </a:spcBef>
              <a:buClr>
                <a:schemeClr val="lt1"/>
              </a:buClr>
              <a:buSzPct val="100000"/>
              <a:buFont typeface="Source Code Pro"/>
              <a:buChar char="●"/>
            </a:pPr>
            <a:r>
              <a:rPr lang="cs" sz="1800" u="sng">
                <a:solidFill>
                  <a:schemeClr val="lt1"/>
                </a:solidFill>
                <a:highlight>
                  <a:srgbClr val="000000"/>
                </a:highlight>
                <a:latin typeface="Source Code Pro"/>
                <a:ea typeface="Source Code Pro"/>
                <a:cs typeface="Source Code Pro"/>
                <a:sym typeface="Source Code Pro"/>
                <a:hlinkClick r:id="rId3"/>
              </a:rPr>
              <a:t>Smart Words</a:t>
            </a:r>
          </a:p>
          <a:p>
            <a:pPr indent="-228600" lvl="0" marL="457200" rtl="0" algn="ctr">
              <a:spcBef>
                <a:spcPts val="0"/>
              </a:spcBef>
              <a:buClr>
                <a:schemeClr val="lt1"/>
              </a:buClr>
              <a:buChar char="●"/>
            </a:pPr>
            <a:r>
              <a:rPr lang="cs" sz="1800" u="sng">
                <a:solidFill>
                  <a:schemeClr val="lt1"/>
                </a:solidFill>
                <a:highlight>
                  <a:srgbClr val="000000"/>
                </a:highlight>
                <a:latin typeface="Source Code Pro"/>
                <a:ea typeface="Source Code Pro"/>
                <a:cs typeface="Source Code Pro"/>
                <a:sym typeface="Source Code Pro"/>
                <a:hlinkClick r:id="rId4"/>
              </a:rPr>
              <a:t>Hemingway Editor</a:t>
            </a:r>
          </a:p>
          <a:p>
            <a:pPr indent="-342900" lvl="0" marL="457200" rtl="0" algn="ctr">
              <a:spcBef>
                <a:spcPts val="0"/>
              </a:spcBef>
              <a:buClr>
                <a:schemeClr val="lt1"/>
              </a:buClr>
              <a:buSzPct val="100000"/>
              <a:buFont typeface="Source Code Pro"/>
              <a:buChar char="●"/>
            </a:pPr>
            <a:r>
              <a:rPr lang="cs" sz="1800" u="sng">
                <a:solidFill>
                  <a:schemeClr val="lt1"/>
                </a:solidFill>
                <a:highlight>
                  <a:srgbClr val="000000"/>
                </a:highlight>
                <a:latin typeface="Source Code Pro"/>
                <a:ea typeface="Source Code Pro"/>
                <a:cs typeface="Source Code Pro"/>
                <a:sym typeface="Source Code Pro"/>
                <a:hlinkClick r:id="rId5"/>
              </a:rPr>
              <a:t>myNoise</a:t>
            </a:r>
          </a:p>
          <a:p>
            <a:pPr indent="-342900" lvl="0" marL="457200" rtl="0" algn="ctr">
              <a:spcBef>
                <a:spcPts val="0"/>
              </a:spcBef>
              <a:buClr>
                <a:schemeClr val="lt1"/>
              </a:buClr>
              <a:buSzPct val="100000"/>
              <a:buFont typeface="Source Code Pro"/>
              <a:buChar char="●"/>
            </a:pPr>
            <a:r>
              <a:rPr lang="cs" sz="1800" u="sng">
                <a:solidFill>
                  <a:schemeClr val="lt1"/>
                </a:solidFill>
                <a:highlight>
                  <a:srgbClr val="000000"/>
                </a:highlight>
                <a:latin typeface="Source Code Pro"/>
                <a:ea typeface="Source Code Pro"/>
                <a:cs typeface="Source Code Pro"/>
                <a:sym typeface="Source Code Pro"/>
                <a:hlinkClick r:id="rId6"/>
              </a:rPr>
              <a:t>Tip of My Tongue</a:t>
            </a:r>
          </a:p>
          <a:p>
            <a:pPr indent="-342900" lvl="0" marL="457200" rtl="0" algn="ctr">
              <a:spcBef>
                <a:spcPts val="0"/>
              </a:spcBef>
              <a:buClr>
                <a:schemeClr val="lt1"/>
              </a:buClr>
              <a:buSzPct val="100000"/>
              <a:buFont typeface="Source Code Pro"/>
              <a:buChar char="●"/>
            </a:pPr>
            <a:r>
              <a:rPr lang="cs" sz="1800" u="sng">
                <a:solidFill>
                  <a:schemeClr val="lt1"/>
                </a:solidFill>
                <a:highlight>
                  <a:srgbClr val="000000"/>
                </a:highlight>
                <a:latin typeface="Source Code Pro"/>
                <a:ea typeface="Source Code Pro"/>
                <a:cs typeface="Source Code Pro"/>
                <a:sym typeface="Source Code Pro"/>
                <a:hlinkClick r:id="rId7"/>
              </a:rPr>
              <a:t>ozdic</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407" name="Shape 407"/>
        <p:cNvGrpSpPr/>
        <p:nvPr/>
      </p:nvGrpSpPr>
      <p:grpSpPr>
        <a:xfrm>
          <a:off x="0" y="0"/>
          <a:ext cx="0" cy="0"/>
          <a:chOff x="0" y="0"/>
          <a:chExt cx="0" cy="0"/>
        </a:xfrm>
      </p:grpSpPr>
      <p:sp>
        <p:nvSpPr>
          <p:cNvPr id="408" name="Shape 408"/>
          <p:cNvSpPr txBox="1"/>
          <p:nvPr>
            <p:ph type="title"/>
          </p:nvPr>
        </p:nvSpPr>
        <p:spPr>
          <a:xfrm>
            <a:off x="329825" y="382500"/>
            <a:ext cx="5618700" cy="1011900"/>
          </a:xfrm>
          <a:prstGeom prst="rect">
            <a:avLst/>
          </a:prstGeom>
        </p:spPr>
        <p:txBody>
          <a:bodyPr anchorCtr="0" anchor="ctr" bIns="91425" lIns="91425" rIns="91425" tIns="91425">
            <a:noAutofit/>
          </a:bodyPr>
          <a:lstStyle/>
          <a:p>
            <a:pPr lvl="0" rtl="0">
              <a:spcBef>
                <a:spcPts val="0"/>
              </a:spcBef>
              <a:buNone/>
            </a:pPr>
            <a:r>
              <a:rPr b="0" lang="cs">
                <a:highlight>
                  <a:srgbClr val="000000"/>
                </a:highlight>
              </a:rPr>
              <a:t>Other random tips</a:t>
            </a:r>
          </a:p>
        </p:txBody>
      </p:sp>
      <p:sp>
        <p:nvSpPr>
          <p:cNvPr id="409" name="Shape 409"/>
          <p:cNvSpPr txBox="1"/>
          <p:nvPr>
            <p:ph idx="4294967295" type="body"/>
          </p:nvPr>
        </p:nvSpPr>
        <p:spPr>
          <a:xfrm>
            <a:off x="4184275" y="1394400"/>
            <a:ext cx="4901700" cy="3644100"/>
          </a:xfrm>
          <a:prstGeom prst="rect">
            <a:avLst/>
          </a:prstGeom>
        </p:spPr>
        <p:txBody>
          <a:bodyPr anchorCtr="0" anchor="t" bIns="91425" lIns="91425" rIns="91425" tIns="91425">
            <a:noAutofit/>
          </a:bodyPr>
          <a:lstStyle/>
          <a:p>
            <a:pPr indent="-228600" lvl="0" marL="457200" rtl="0">
              <a:spcBef>
                <a:spcPts val="0"/>
              </a:spcBef>
              <a:buClr>
                <a:srgbClr val="000000"/>
              </a:buClr>
            </a:pPr>
            <a:r>
              <a:rPr lang="cs">
                <a:solidFill>
                  <a:srgbClr val="000000"/>
                </a:solidFill>
              </a:rPr>
              <a:t>Write your intro (lead paragraph) at the end</a:t>
            </a:r>
          </a:p>
          <a:p>
            <a:pPr indent="-228600" lvl="0" marL="457200" rtl="0">
              <a:spcBef>
                <a:spcPts val="0"/>
              </a:spcBef>
              <a:buClr>
                <a:srgbClr val="000000"/>
              </a:buClr>
            </a:pPr>
            <a:r>
              <a:rPr lang="cs">
                <a:solidFill>
                  <a:srgbClr val="000000"/>
                </a:solidFill>
              </a:rPr>
              <a:t>Source all your info</a:t>
            </a:r>
          </a:p>
          <a:p>
            <a:pPr indent="-228600" lvl="0" marL="457200" rtl="0">
              <a:spcBef>
                <a:spcPts val="0"/>
              </a:spcBef>
              <a:buClr>
                <a:srgbClr val="000000"/>
              </a:buClr>
            </a:pPr>
            <a:r>
              <a:rPr b="1" lang="cs">
                <a:solidFill>
                  <a:srgbClr val="000000"/>
                </a:solidFill>
              </a:rPr>
              <a:t>EDITING, EDITING, EDITING</a:t>
            </a:r>
          </a:p>
          <a:p>
            <a:pPr indent="-228600" lvl="0" marL="457200" rtl="0">
              <a:spcBef>
                <a:spcPts val="0"/>
              </a:spcBef>
              <a:buClr>
                <a:srgbClr val="000000"/>
              </a:buClr>
            </a:pPr>
            <a:r>
              <a:rPr lang="cs">
                <a:solidFill>
                  <a:srgbClr val="000000"/>
                </a:solidFill>
              </a:rPr>
              <a:t>Don’t be scared to cut things</a:t>
            </a:r>
          </a:p>
          <a:p>
            <a:pPr indent="-228600" lvl="0" marL="457200" rtl="0">
              <a:spcBef>
                <a:spcPts val="0"/>
              </a:spcBef>
              <a:buClr>
                <a:srgbClr val="000000"/>
              </a:buClr>
            </a:pPr>
            <a:r>
              <a:rPr lang="cs">
                <a:solidFill>
                  <a:srgbClr val="000000"/>
                </a:solidFill>
              </a:rPr>
              <a:t>Or play with your paragraphs</a:t>
            </a:r>
          </a:p>
          <a:p>
            <a:pPr indent="-228600" lvl="0" marL="457200" rtl="0">
              <a:spcBef>
                <a:spcPts val="0"/>
              </a:spcBef>
              <a:buClr>
                <a:srgbClr val="000000"/>
              </a:buClr>
            </a:pPr>
            <a:r>
              <a:rPr lang="cs">
                <a:solidFill>
                  <a:srgbClr val="000000"/>
                </a:solidFill>
              </a:rPr>
              <a:t>Read it out loud (flow)</a:t>
            </a:r>
          </a:p>
          <a:p>
            <a:pPr indent="-228600" lvl="0" marL="457200" rtl="0">
              <a:spcBef>
                <a:spcPts val="0"/>
              </a:spcBef>
              <a:buClr>
                <a:srgbClr val="000000"/>
              </a:buClr>
            </a:pPr>
            <a:r>
              <a:rPr lang="cs">
                <a:solidFill>
                  <a:srgbClr val="000000"/>
                </a:solidFill>
              </a:rPr>
              <a:t>Ask someone (your supervising person, perhaps) to beta-read before submitting</a:t>
            </a:r>
          </a:p>
          <a:p>
            <a:pPr indent="-228600" lvl="0" marL="457200" rtl="0">
              <a:spcBef>
                <a:spcPts val="0"/>
              </a:spcBef>
              <a:buClr>
                <a:srgbClr val="000000"/>
              </a:buClr>
            </a:pPr>
            <a:r>
              <a:rPr lang="cs">
                <a:solidFill>
                  <a:srgbClr val="000000"/>
                </a:solidFill>
              </a:rPr>
              <a:t>Have fun!</a:t>
            </a:r>
          </a:p>
        </p:txBody>
      </p:sp>
      <p:pic>
        <p:nvPicPr>
          <p:cNvPr descr="tumblr_o4t4pxIYSY1v72s2uo3_r1_250.gif" id="410" name="Shape 410"/>
          <p:cNvPicPr preferRelativeResize="0"/>
          <p:nvPr/>
        </p:nvPicPr>
        <p:blipFill>
          <a:blip r:embed="rId3">
            <a:alphaModFix/>
          </a:blip>
          <a:stretch>
            <a:fillRect/>
          </a:stretch>
        </p:blipFill>
        <p:spPr>
          <a:xfrm>
            <a:off x="617002" y="1541352"/>
            <a:ext cx="2851249" cy="28512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x="0" y="0"/>
          <a:ext cx="0" cy="0"/>
          <a:chOff x="0" y="0"/>
          <a:chExt cx="0" cy="0"/>
        </a:xfrm>
      </p:grpSpPr>
      <p:pic>
        <p:nvPicPr>
          <p:cNvPr descr="bugs - horse.gif" id="415" name="Shape 415"/>
          <p:cNvPicPr preferRelativeResize="0"/>
          <p:nvPr/>
        </p:nvPicPr>
        <p:blipFill>
          <a:blip r:embed="rId3">
            <a:alphaModFix/>
          </a:blip>
          <a:stretch>
            <a:fillRect/>
          </a:stretch>
        </p:blipFill>
        <p:spPr>
          <a:xfrm>
            <a:off x="2381250" y="1611700"/>
            <a:ext cx="4563099" cy="3313199"/>
          </a:xfrm>
          <a:prstGeom prst="rect">
            <a:avLst/>
          </a:prstGeom>
          <a:noFill/>
          <a:ln>
            <a:noFill/>
          </a:ln>
        </p:spPr>
      </p:pic>
      <p:sp>
        <p:nvSpPr>
          <p:cNvPr id="416" name="Shape 416"/>
          <p:cNvSpPr txBox="1"/>
          <p:nvPr/>
        </p:nvSpPr>
        <p:spPr>
          <a:xfrm>
            <a:off x="456375" y="333025"/>
            <a:ext cx="8239500" cy="1122300"/>
          </a:xfrm>
          <a:prstGeom prst="rect">
            <a:avLst/>
          </a:prstGeom>
          <a:noFill/>
          <a:ln cap="flat" cmpd="sng" w="9525">
            <a:solidFill>
              <a:srgbClr val="FF00FF"/>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b="1" lang="cs" sz="3600">
                <a:solidFill>
                  <a:srgbClr val="FF00FF"/>
                </a:solidFill>
              </a:rPr>
              <a:t>BUT WAIT… THERE’S MORE!!!</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0" name="Shape 420"/>
        <p:cNvGrpSpPr/>
        <p:nvPr/>
      </p:nvGrpSpPr>
      <p:grpSpPr>
        <a:xfrm>
          <a:off x="0" y="0"/>
          <a:ext cx="0" cy="0"/>
          <a:chOff x="0" y="0"/>
          <a:chExt cx="0" cy="0"/>
        </a:xfrm>
      </p:grpSpPr>
      <p:sp>
        <p:nvSpPr>
          <p:cNvPr id="421" name="Shape 421"/>
          <p:cNvSpPr txBox="1"/>
          <p:nvPr>
            <p:ph type="ctrTitle"/>
          </p:nvPr>
        </p:nvSpPr>
        <p:spPr>
          <a:xfrm>
            <a:off x="419550" y="307500"/>
            <a:ext cx="8483700" cy="4207200"/>
          </a:xfrm>
          <a:prstGeom prst="rect">
            <a:avLst/>
          </a:prstGeom>
        </p:spPr>
        <p:txBody>
          <a:bodyPr anchorCtr="0" anchor="ctr" bIns="91425" lIns="91425" rIns="91425" tIns="91425">
            <a:noAutofit/>
          </a:bodyPr>
          <a:lstStyle/>
          <a:p>
            <a:pPr lvl="0" rtl="0" algn="ctr">
              <a:spcBef>
                <a:spcPts val="0"/>
              </a:spcBef>
              <a:buNone/>
            </a:pPr>
            <a:r>
              <a:t/>
            </a:r>
            <a:endParaRPr sz="3000">
              <a:solidFill>
                <a:schemeClr val="dk2"/>
              </a:solidFill>
              <a:latin typeface="Courier New"/>
              <a:ea typeface="Courier New"/>
              <a:cs typeface="Courier New"/>
              <a:sym typeface="Courier New"/>
            </a:endParaRPr>
          </a:p>
          <a:p>
            <a:pPr lvl="0" rtl="0" algn="ctr">
              <a:spcBef>
                <a:spcPts val="0"/>
              </a:spcBef>
              <a:buNone/>
            </a:pPr>
            <a:r>
              <a:t/>
            </a:r>
            <a:endParaRPr>
              <a:solidFill>
                <a:schemeClr val="dk2"/>
              </a:solidFill>
              <a:latin typeface="Courier New"/>
              <a:ea typeface="Courier New"/>
              <a:cs typeface="Courier New"/>
              <a:sym typeface="Courier New"/>
            </a:endParaRPr>
          </a:p>
          <a:p>
            <a:pPr lvl="0" rtl="0" algn="ctr">
              <a:spcBef>
                <a:spcPts val="0"/>
              </a:spcBef>
              <a:buNone/>
            </a:pPr>
            <a:r>
              <a:rPr b="1" lang="cs" sz="6000">
                <a:solidFill>
                  <a:srgbClr val="FFFFFF"/>
                </a:solidFill>
                <a:latin typeface="Courier New"/>
                <a:ea typeface="Courier New"/>
                <a:cs typeface="Courier New"/>
                <a:sym typeface="Courier New"/>
              </a:rPr>
              <a:t>INTERVIEWS</a:t>
            </a:r>
          </a:p>
          <a:p>
            <a:pPr lvl="0" rtl="0" algn="ctr">
              <a:spcBef>
                <a:spcPts val="0"/>
              </a:spcBef>
              <a:buNone/>
            </a:pPr>
            <a:r>
              <a:t/>
            </a:r>
            <a:endParaRPr>
              <a:solidFill>
                <a:schemeClr val="dk2"/>
              </a:solidFill>
              <a:latin typeface="Courier New"/>
              <a:ea typeface="Courier New"/>
              <a:cs typeface="Courier New"/>
              <a:sym typeface="Courier New"/>
            </a:endParaRPr>
          </a:p>
          <a:p>
            <a:pPr lvl="0" rtl="0" algn="ctr">
              <a:spcBef>
                <a:spcPts val="0"/>
              </a:spcBef>
              <a:buClr>
                <a:schemeClr val="dk2"/>
              </a:buClr>
              <a:buSzPct val="36666"/>
              <a:buFont typeface="Arial"/>
              <a:buNone/>
            </a:pPr>
            <a:r>
              <a:t/>
            </a:r>
            <a:endParaRPr sz="3000">
              <a:solidFill>
                <a:schemeClr val="dk2"/>
              </a:solidFill>
              <a:latin typeface="Courier New"/>
              <a:ea typeface="Courier New"/>
              <a:cs typeface="Courier New"/>
              <a:sym typeface="Courier New"/>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5" name="Shape 425"/>
        <p:cNvGrpSpPr/>
        <p:nvPr/>
      </p:nvGrpSpPr>
      <p:grpSpPr>
        <a:xfrm>
          <a:off x="0" y="0"/>
          <a:ext cx="0" cy="0"/>
          <a:chOff x="0" y="0"/>
          <a:chExt cx="0" cy="0"/>
        </a:xfrm>
      </p:grpSpPr>
      <p:sp>
        <p:nvSpPr>
          <p:cNvPr id="426" name="Shape 426"/>
          <p:cNvSpPr txBox="1"/>
          <p:nvPr>
            <p:ph idx="4294967295" type="body"/>
          </p:nvPr>
        </p:nvSpPr>
        <p:spPr>
          <a:xfrm>
            <a:off x="471900" y="195675"/>
            <a:ext cx="8222100" cy="4668600"/>
          </a:xfrm>
          <a:prstGeom prst="rect">
            <a:avLst/>
          </a:prstGeom>
        </p:spPr>
        <p:txBody>
          <a:bodyPr anchorCtr="0" anchor="t" bIns="91425" lIns="91425" rIns="91425" tIns="91425">
            <a:noAutofit/>
          </a:bodyPr>
          <a:lstStyle/>
          <a:p>
            <a:pPr indent="-381000" lvl="0" marL="457200" rtl="0">
              <a:spcBef>
                <a:spcPts val="0"/>
              </a:spcBef>
              <a:buSzPct val="100000"/>
              <a:buAutoNum type="arabicPeriod"/>
            </a:pPr>
            <a:r>
              <a:rPr lang="cs" sz="2400"/>
              <a:t>For effective interviews, reporters </a:t>
            </a:r>
            <a:r>
              <a:rPr b="1" lang="cs" sz="2400"/>
              <a:t>prepare carefully</a:t>
            </a:r>
            <a:r>
              <a:rPr lang="cs" sz="2400"/>
              <a:t>, and they ask questions that </a:t>
            </a:r>
            <a:r>
              <a:rPr b="1" lang="cs" sz="2400"/>
              <a:t>induce the source to talk freely</a:t>
            </a:r>
            <a:r>
              <a:rPr lang="cs" sz="2400"/>
              <a:t>.</a:t>
            </a:r>
          </a:p>
          <a:p>
            <a:pPr indent="-381000" lvl="0" marL="457200" rtl="0">
              <a:spcBef>
                <a:spcPts val="0"/>
              </a:spcBef>
              <a:buSzPct val="100000"/>
              <a:buAutoNum type="arabicPeriod"/>
            </a:pPr>
            <a:r>
              <a:rPr lang="cs" sz="2400"/>
              <a:t>Questions are directed at obtaining information on a </a:t>
            </a:r>
            <a:r>
              <a:rPr b="1" lang="cs" sz="2400"/>
              <a:t>theme</a:t>
            </a:r>
            <a:r>
              <a:rPr lang="cs" sz="2400"/>
              <a:t> that the reporter has in mind before beginning the interview. </a:t>
            </a:r>
          </a:p>
          <a:p>
            <a:pPr indent="-381000" lvl="0" marL="457200" rtl="0">
              <a:spcBef>
                <a:spcPts val="0"/>
              </a:spcBef>
              <a:buSzPct val="100000"/>
              <a:buAutoNum type="arabicPeriod"/>
            </a:pPr>
            <a:r>
              <a:rPr lang="cs" sz="2400"/>
              <a:t>If a more important theme emerges, the reporter </a:t>
            </a:r>
            <a:r>
              <a:rPr b="1" lang="cs" sz="2400"/>
              <a:t>develops</a:t>
            </a:r>
            <a:r>
              <a:rPr lang="cs" sz="2400"/>
              <a:t> it.</a:t>
            </a:r>
          </a:p>
          <a:p>
            <a:pPr indent="-381000" lvl="0" marL="457200" rtl="0">
              <a:spcBef>
                <a:spcPts val="0"/>
              </a:spcBef>
              <a:buSzPct val="100000"/>
              <a:buAutoNum type="arabicPeriod"/>
            </a:pPr>
            <a:r>
              <a:rPr lang="cs" sz="2400"/>
              <a:t>The reporter notes what is said, how it is said and what is not said. </a:t>
            </a:r>
          </a:p>
          <a:p>
            <a:pPr indent="-381000" lvl="0" marL="457200" rtl="0">
              <a:spcBef>
                <a:spcPts val="0"/>
              </a:spcBef>
              <a:buSzPct val="100000"/>
              <a:buAutoNum type="arabicPeriod"/>
            </a:pPr>
            <a:r>
              <a:rPr lang="cs" sz="2400"/>
              <a:t>Sources are </a:t>
            </a:r>
            <a:r>
              <a:rPr b="1" lang="cs" sz="2400"/>
              <a:t>encouraged</a:t>
            </a:r>
            <a:r>
              <a:rPr lang="cs" sz="2400"/>
              <a:t> by the reporter's gestures and facial expressions to </a:t>
            </a:r>
            <a:r>
              <a:rPr b="1" lang="cs" sz="2400"/>
              <a:t>keep talking</a:t>
            </a:r>
            <a:r>
              <a:rPr lang="cs" sz="2400"/>
              <a:t>.</a:t>
            </a:r>
            <a:br>
              <a:rPr lang="cs" sz="2400"/>
            </a:b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0" name="Shape 430"/>
        <p:cNvGrpSpPr/>
        <p:nvPr/>
      </p:nvGrpSpPr>
      <p:grpSpPr>
        <a:xfrm>
          <a:off x="0" y="0"/>
          <a:ext cx="0" cy="0"/>
          <a:chOff x="0" y="0"/>
          <a:chExt cx="0" cy="0"/>
        </a:xfrm>
      </p:grpSpPr>
      <p:sp>
        <p:nvSpPr>
          <p:cNvPr id="431" name="Shape 431"/>
          <p:cNvSpPr txBox="1"/>
          <p:nvPr>
            <p:ph type="title"/>
          </p:nvPr>
        </p:nvSpPr>
        <p:spPr>
          <a:xfrm>
            <a:off x="226077" y="357800"/>
            <a:ext cx="2808000" cy="953400"/>
          </a:xfrm>
          <a:prstGeom prst="rect">
            <a:avLst/>
          </a:prstGeom>
        </p:spPr>
        <p:txBody>
          <a:bodyPr anchorCtr="0" anchor="b" bIns="91425" lIns="91425" rIns="91425" tIns="91425">
            <a:noAutofit/>
          </a:bodyPr>
          <a:lstStyle/>
          <a:p>
            <a:pPr lvl="0" rtl="0">
              <a:spcBef>
                <a:spcPts val="0"/>
              </a:spcBef>
              <a:buNone/>
            </a:pPr>
            <a:r>
              <a:rPr lang="cs"/>
              <a:t>RULES WORTH REMEMBERING</a:t>
            </a:r>
          </a:p>
        </p:txBody>
      </p:sp>
      <p:sp>
        <p:nvSpPr>
          <p:cNvPr id="432" name="Shape 432"/>
          <p:cNvSpPr txBox="1"/>
          <p:nvPr>
            <p:ph idx="1" type="body"/>
          </p:nvPr>
        </p:nvSpPr>
        <p:spPr>
          <a:xfrm>
            <a:off x="3661950" y="251575"/>
            <a:ext cx="5171400" cy="4542600"/>
          </a:xfrm>
          <a:prstGeom prst="rect">
            <a:avLst/>
          </a:prstGeom>
        </p:spPr>
        <p:txBody>
          <a:bodyPr anchorCtr="0" anchor="t" bIns="91425" lIns="91425" rIns="91425" tIns="91425">
            <a:noAutofit/>
          </a:bodyPr>
          <a:lstStyle/>
          <a:p>
            <a:pPr indent="0" lvl="0" marL="0" rtl="0">
              <a:spcBef>
                <a:spcPts val="0"/>
              </a:spcBef>
              <a:buNone/>
            </a:pPr>
            <a:r>
              <a:rPr lang="cs" sz="2000">
                <a:solidFill>
                  <a:srgbClr val="000000"/>
                </a:solidFill>
              </a:rPr>
              <a:t>1. Prepare carefully, familiarizing yourself with as much background as possible.</a:t>
            </a:r>
          </a:p>
          <a:p>
            <a:pPr indent="0" lvl="0" marL="0" rtl="0">
              <a:spcBef>
                <a:spcPts val="0"/>
              </a:spcBef>
              <a:buNone/>
            </a:pPr>
            <a:r>
              <a:rPr lang="cs" sz="2000">
                <a:solidFill>
                  <a:srgbClr val="000000"/>
                </a:solidFill>
              </a:rPr>
              <a:t>2. Establish a relationship with the source conducive to obtaining information.</a:t>
            </a:r>
          </a:p>
          <a:p>
            <a:pPr indent="0" lvl="0" marL="0" rtl="0">
              <a:spcBef>
                <a:spcPts val="0"/>
              </a:spcBef>
              <a:buNone/>
            </a:pPr>
            <a:r>
              <a:rPr lang="cs" sz="2000">
                <a:solidFill>
                  <a:srgbClr val="000000"/>
                </a:solidFill>
              </a:rPr>
              <a:t>3. Ask questions that are relevant to the source and that induce the source to talk.</a:t>
            </a:r>
          </a:p>
          <a:p>
            <a:pPr indent="0" lvl="0" marL="0" rtl="0">
              <a:spcBef>
                <a:spcPts val="0"/>
              </a:spcBef>
              <a:buNone/>
            </a:pPr>
            <a:r>
              <a:rPr lang="cs" sz="2000">
                <a:solidFill>
                  <a:srgbClr val="000000"/>
                </a:solidFill>
              </a:rPr>
              <a:t>4. Listen and watch attentively.</a:t>
            </a:r>
            <a:br>
              <a:rPr lang="cs" sz="2000"/>
            </a:br>
          </a:p>
        </p:txBody>
      </p:sp>
      <p:pic>
        <p:nvPicPr>
          <p:cNvPr descr="200 (2).gif" id="433" name="Shape 433"/>
          <p:cNvPicPr preferRelativeResize="0"/>
          <p:nvPr/>
        </p:nvPicPr>
        <p:blipFill>
          <a:blip r:embed="rId3">
            <a:alphaModFix/>
          </a:blip>
          <a:stretch>
            <a:fillRect/>
          </a:stretch>
        </p:blipFill>
        <p:spPr>
          <a:xfrm>
            <a:off x="187025" y="1884800"/>
            <a:ext cx="2886075" cy="1905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7" name="Shape 437"/>
        <p:cNvGrpSpPr/>
        <p:nvPr/>
      </p:nvGrpSpPr>
      <p:grpSpPr>
        <a:xfrm>
          <a:off x="0" y="0"/>
          <a:ext cx="0" cy="0"/>
          <a:chOff x="0" y="0"/>
          <a:chExt cx="0" cy="0"/>
        </a:xfrm>
      </p:grpSpPr>
      <p:sp>
        <p:nvSpPr>
          <p:cNvPr id="438" name="Shape 438"/>
          <p:cNvSpPr txBox="1"/>
          <p:nvPr>
            <p:ph type="title"/>
          </p:nvPr>
        </p:nvSpPr>
        <p:spPr>
          <a:xfrm>
            <a:off x="167700" y="385750"/>
            <a:ext cx="2753400" cy="1305600"/>
          </a:xfrm>
          <a:prstGeom prst="rect">
            <a:avLst/>
          </a:prstGeom>
        </p:spPr>
        <p:txBody>
          <a:bodyPr anchorCtr="0" anchor="b" bIns="91425" lIns="91425" rIns="91425" tIns="91425">
            <a:noAutofit/>
          </a:bodyPr>
          <a:lstStyle/>
          <a:p>
            <a:pPr lvl="0" rtl="0">
              <a:spcBef>
                <a:spcPts val="0"/>
              </a:spcBef>
              <a:buNone/>
            </a:pPr>
            <a:r>
              <a:rPr lang="cs"/>
              <a:t>WRITE A PROFILE OF THE INTERVIEWEE</a:t>
            </a:r>
          </a:p>
        </p:txBody>
      </p:sp>
      <p:sp>
        <p:nvSpPr>
          <p:cNvPr id="439" name="Shape 439"/>
          <p:cNvSpPr txBox="1"/>
          <p:nvPr>
            <p:ph idx="1" type="body"/>
          </p:nvPr>
        </p:nvSpPr>
        <p:spPr>
          <a:xfrm>
            <a:off x="3410375" y="167725"/>
            <a:ext cx="5733600" cy="4710300"/>
          </a:xfrm>
          <a:prstGeom prst="rect">
            <a:avLst/>
          </a:prstGeom>
        </p:spPr>
        <p:txBody>
          <a:bodyPr anchorCtr="0" anchor="t" bIns="91425" lIns="91425" rIns="91425" tIns="91425">
            <a:noAutofit/>
          </a:bodyPr>
          <a:lstStyle/>
          <a:p>
            <a:pPr indent="-355600" lvl="0" marL="457200" rtl="0">
              <a:spcBef>
                <a:spcPts val="0"/>
              </a:spcBef>
              <a:buClr>
                <a:srgbClr val="000000"/>
              </a:buClr>
              <a:buSzPct val="100000"/>
              <a:buAutoNum type="arabicPeriod"/>
            </a:pPr>
            <a:r>
              <a:rPr lang="cs" sz="2000">
                <a:solidFill>
                  <a:srgbClr val="000000"/>
                </a:solidFill>
              </a:rPr>
              <a:t>State relevant biographical info</a:t>
            </a:r>
            <a:br>
              <a:rPr lang="cs" sz="2000">
                <a:solidFill>
                  <a:srgbClr val="000000"/>
                </a:solidFill>
              </a:rPr>
            </a:br>
            <a:r>
              <a:rPr lang="cs" sz="2000">
                <a:solidFill>
                  <a:srgbClr val="000000"/>
                </a:solidFill>
              </a:rPr>
              <a:t>don’t forget any important data, achievements etc. :)</a:t>
            </a:r>
            <a:br>
              <a:rPr lang="cs" sz="2000">
                <a:solidFill>
                  <a:srgbClr val="000000"/>
                </a:solidFill>
              </a:rPr>
            </a:br>
          </a:p>
          <a:p>
            <a:pPr indent="-355600" lvl="0" marL="457200" rtl="0">
              <a:spcBef>
                <a:spcPts val="0"/>
              </a:spcBef>
              <a:buClr>
                <a:srgbClr val="000000"/>
              </a:buClr>
              <a:buSzPct val="100000"/>
              <a:buAutoNum type="arabicPeriod"/>
            </a:pPr>
            <a:r>
              <a:rPr lang="cs" sz="2000">
                <a:solidFill>
                  <a:srgbClr val="000000"/>
                </a:solidFill>
              </a:rPr>
              <a:t>On the other hand, don’t overpraise.</a:t>
            </a:r>
            <a:br>
              <a:rPr lang="cs" sz="2000">
                <a:solidFill>
                  <a:srgbClr val="000000"/>
                </a:solidFill>
              </a:rPr>
            </a:br>
          </a:p>
          <a:p>
            <a:pPr indent="-355600" lvl="0" marL="457200" rtl="0">
              <a:spcBef>
                <a:spcPts val="0"/>
              </a:spcBef>
              <a:buClr>
                <a:srgbClr val="000000"/>
              </a:buClr>
              <a:buSzPct val="100000"/>
              <a:buAutoNum type="arabicPeriod"/>
            </a:pPr>
            <a:r>
              <a:rPr lang="cs" sz="2000">
                <a:solidFill>
                  <a:srgbClr val="000000"/>
                </a:solidFill>
              </a:rPr>
              <a:t>Put the profile in the lead paragraph or alongside/at the end of text.</a:t>
            </a:r>
            <a:br>
              <a:rPr lang="cs" sz="2000">
                <a:solidFill>
                  <a:srgbClr val="000000"/>
                </a:solidFill>
              </a:rPr>
            </a:br>
          </a:p>
          <a:p>
            <a:pPr indent="-355600" lvl="0" marL="457200" rtl="0">
              <a:spcBef>
                <a:spcPts val="0"/>
              </a:spcBef>
              <a:buClr>
                <a:srgbClr val="000000"/>
              </a:buClr>
              <a:buSzPct val="100000"/>
              <a:buAutoNum type="arabicPeriod"/>
            </a:pPr>
            <a:r>
              <a:rPr lang="cs" sz="2000">
                <a:solidFill>
                  <a:srgbClr val="000000"/>
                </a:solidFill>
              </a:rPr>
              <a:t>If possible, include a (good quality) photo. (This is actually highly recommended)</a:t>
            </a:r>
          </a:p>
        </p:txBody>
      </p:sp>
      <p:pic>
        <p:nvPicPr>
          <p:cNvPr descr="200 (1).gif" id="440" name="Shape 440"/>
          <p:cNvPicPr preferRelativeResize="0"/>
          <p:nvPr/>
        </p:nvPicPr>
        <p:blipFill>
          <a:blip r:embed="rId3">
            <a:alphaModFix/>
          </a:blip>
          <a:stretch>
            <a:fillRect/>
          </a:stretch>
        </p:blipFill>
        <p:spPr>
          <a:xfrm>
            <a:off x="237300" y="2178325"/>
            <a:ext cx="2743200" cy="1905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8" name="Shape 208"/>
        <p:cNvGrpSpPr/>
        <p:nvPr/>
      </p:nvGrpSpPr>
      <p:grpSpPr>
        <a:xfrm>
          <a:off x="0" y="0"/>
          <a:ext cx="0" cy="0"/>
          <a:chOff x="0" y="0"/>
          <a:chExt cx="0" cy="0"/>
        </a:xfrm>
      </p:grpSpPr>
      <p:sp>
        <p:nvSpPr>
          <p:cNvPr id="209" name="Shape 209"/>
          <p:cNvSpPr txBox="1"/>
          <p:nvPr>
            <p:ph idx="1" type="body"/>
          </p:nvPr>
        </p:nvSpPr>
        <p:spPr>
          <a:xfrm>
            <a:off x="299375" y="403450"/>
            <a:ext cx="7940100" cy="3938400"/>
          </a:xfrm>
          <a:prstGeom prst="rect">
            <a:avLst/>
          </a:prstGeom>
        </p:spPr>
        <p:txBody>
          <a:bodyPr anchorCtr="0" anchor="t" bIns="91425" lIns="91425" rIns="91425" tIns="91425">
            <a:noAutofit/>
          </a:bodyPr>
          <a:lstStyle/>
          <a:p>
            <a:pPr lvl="0">
              <a:spcBef>
                <a:spcPts val="0"/>
              </a:spcBef>
              <a:buNone/>
            </a:pPr>
            <a:r>
              <a:rPr b="1" lang="cs">
                <a:solidFill>
                  <a:srgbClr val="666666"/>
                </a:solidFill>
                <a:latin typeface="Arial"/>
                <a:ea typeface="Arial"/>
                <a:cs typeface="Arial"/>
                <a:sym typeface="Arial"/>
              </a:rPr>
              <a:t>Primary means of communication:</a:t>
            </a:r>
          </a:p>
          <a:p>
            <a:pPr indent="-342900" lvl="0" marL="457200" rtl="0">
              <a:spcBef>
                <a:spcPts val="0"/>
              </a:spcBef>
              <a:buClr>
                <a:srgbClr val="666666"/>
              </a:buClr>
              <a:buSzPct val="100000"/>
              <a:buFont typeface="Arial"/>
              <a:buChar char="●"/>
            </a:pPr>
            <a:r>
              <a:rPr lang="cs" u="sng">
                <a:solidFill>
                  <a:srgbClr val="00FDC8"/>
                </a:solidFill>
                <a:latin typeface="Arial"/>
                <a:ea typeface="Arial"/>
                <a:cs typeface="Arial"/>
                <a:sym typeface="Arial"/>
                <a:hlinkClick r:id="rId3"/>
              </a:rPr>
              <a:t>FB group</a:t>
            </a:r>
            <a:r>
              <a:rPr lang="cs">
                <a:solidFill>
                  <a:srgbClr val="666666"/>
                </a:solidFill>
                <a:latin typeface="Arial"/>
                <a:ea typeface="Arial"/>
                <a:cs typeface="Arial"/>
                <a:sym typeface="Arial"/>
              </a:rPr>
              <a:t>: to communicate on daily basis, share ideas, leave messages, set polls (</a:t>
            </a:r>
            <a:r>
              <a:rPr i="1" lang="cs">
                <a:solidFill>
                  <a:srgbClr val="666666"/>
                </a:solidFill>
                <a:latin typeface="Arial"/>
                <a:ea typeface="Arial"/>
                <a:cs typeface="Arial"/>
                <a:sym typeface="Arial"/>
              </a:rPr>
              <a:t>befriend Blanka and Tereza on FB, you will be added there</a:t>
            </a:r>
            <a:r>
              <a:rPr lang="cs">
                <a:solidFill>
                  <a:srgbClr val="666666"/>
                </a:solidFill>
                <a:latin typeface="Arial"/>
                <a:ea typeface="Arial"/>
                <a:cs typeface="Arial"/>
                <a:sym typeface="Arial"/>
              </a:rPr>
              <a:t>)</a:t>
            </a:r>
          </a:p>
          <a:p>
            <a:pPr indent="-342900" lvl="0" marL="457200" rtl="0">
              <a:spcBef>
                <a:spcPts val="0"/>
              </a:spcBef>
              <a:buClr>
                <a:srgbClr val="666666"/>
              </a:buClr>
              <a:buSzPct val="100000"/>
              <a:buFont typeface="Arial"/>
              <a:buChar char="●"/>
            </a:pPr>
            <a:r>
              <a:rPr lang="cs" u="sng">
                <a:solidFill>
                  <a:srgbClr val="00FDC8"/>
                </a:solidFill>
                <a:latin typeface="Arial"/>
                <a:ea typeface="Arial"/>
                <a:cs typeface="Arial"/>
                <a:sym typeface="Arial"/>
              </a:rPr>
              <a:t>Google Drive</a:t>
            </a:r>
            <a:r>
              <a:rPr lang="cs">
                <a:solidFill>
                  <a:srgbClr val="00FDC8"/>
                </a:solidFill>
                <a:latin typeface="Arial"/>
                <a:ea typeface="Arial"/>
                <a:cs typeface="Arial"/>
                <a:sym typeface="Arial"/>
              </a:rPr>
              <a:t>: </a:t>
            </a:r>
            <a:r>
              <a:rPr lang="cs">
                <a:solidFill>
                  <a:srgbClr val="666666"/>
                </a:solidFill>
                <a:latin typeface="Arial"/>
                <a:ea typeface="Arial"/>
                <a:cs typeface="Arial"/>
                <a:sym typeface="Arial"/>
              </a:rPr>
              <a:t>to share materials, to submit your work</a:t>
            </a:r>
            <a:br>
              <a:rPr lang="cs">
                <a:solidFill>
                  <a:srgbClr val="666666"/>
                </a:solidFill>
                <a:latin typeface="Arial"/>
                <a:ea typeface="Arial"/>
                <a:cs typeface="Arial"/>
                <a:sym typeface="Arial"/>
              </a:rPr>
            </a:br>
            <a:r>
              <a:rPr lang="cs">
                <a:solidFill>
                  <a:srgbClr val="666666"/>
                </a:solidFill>
                <a:latin typeface="Arial"/>
                <a:ea typeface="Arial"/>
                <a:cs typeface="Arial"/>
                <a:sym typeface="Arial"/>
              </a:rPr>
              <a:t>→ you will need a Gmail account</a:t>
            </a:r>
          </a:p>
          <a:p>
            <a:pPr lvl="0">
              <a:spcBef>
                <a:spcPts val="0"/>
              </a:spcBef>
              <a:buNone/>
            </a:pPr>
            <a:r>
              <a:rPr b="1" lang="cs">
                <a:solidFill>
                  <a:srgbClr val="666666"/>
                </a:solidFill>
                <a:latin typeface="Arial"/>
                <a:ea typeface="Arial"/>
                <a:cs typeface="Arial"/>
                <a:sym typeface="Arial"/>
              </a:rPr>
              <a:t>Supervisor - supervisee(s) contact:</a:t>
            </a:r>
          </a:p>
          <a:p>
            <a:pPr indent="-342900" lvl="0" marL="457200" rtl="0">
              <a:spcBef>
                <a:spcPts val="0"/>
              </a:spcBef>
              <a:buClr>
                <a:srgbClr val="666666"/>
              </a:buClr>
              <a:buSzPct val="100000"/>
              <a:buFont typeface="Arial"/>
              <a:buChar char="●"/>
            </a:pPr>
            <a:r>
              <a:rPr lang="cs">
                <a:solidFill>
                  <a:srgbClr val="666666"/>
                </a:solidFill>
                <a:latin typeface="Arial"/>
                <a:ea typeface="Arial"/>
                <a:cs typeface="Arial"/>
                <a:sym typeface="Arial"/>
              </a:rPr>
              <a:t>personal FB messages, group chats: organising, questions, tips</a:t>
            </a:r>
          </a:p>
          <a:p>
            <a:pPr indent="-342900" lvl="0" marL="457200" rtl="0">
              <a:spcBef>
                <a:spcPts val="0"/>
              </a:spcBef>
              <a:buClr>
                <a:srgbClr val="666666"/>
              </a:buClr>
              <a:buSzPct val="100000"/>
              <a:buFont typeface="Arial"/>
              <a:buChar char="●"/>
            </a:pPr>
            <a:r>
              <a:rPr lang="cs">
                <a:solidFill>
                  <a:srgbClr val="666666"/>
                </a:solidFill>
                <a:latin typeface="Arial"/>
                <a:ea typeface="Arial"/>
                <a:cs typeface="Arial"/>
                <a:sym typeface="Arial"/>
              </a:rPr>
              <a:t>emails: more substantial issues, discussing the work, sharing the works-in-progress</a:t>
            </a:r>
          </a:p>
          <a:p>
            <a:pPr lvl="0">
              <a:spcBef>
                <a:spcPts val="0"/>
              </a:spcBef>
              <a:buNone/>
            </a:pPr>
            <a:r>
              <a:t/>
            </a:r>
            <a:endParaRPr>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4" name="Shape 444"/>
        <p:cNvGrpSpPr/>
        <p:nvPr/>
      </p:nvGrpSpPr>
      <p:grpSpPr>
        <a:xfrm>
          <a:off x="0" y="0"/>
          <a:ext cx="0" cy="0"/>
          <a:chOff x="0" y="0"/>
          <a:chExt cx="0" cy="0"/>
        </a:xfrm>
      </p:grpSpPr>
      <p:sp>
        <p:nvSpPr>
          <p:cNvPr id="445" name="Shape 445"/>
          <p:cNvSpPr txBox="1"/>
          <p:nvPr>
            <p:ph type="title"/>
          </p:nvPr>
        </p:nvSpPr>
        <p:spPr>
          <a:xfrm>
            <a:off x="226077" y="357800"/>
            <a:ext cx="2808000" cy="953400"/>
          </a:xfrm>
          <a:prstGeom prst="rect">
            <a:avLst/>
          </a:prstGeom>
        </p:spPr>
        <p:txBody>
          <a:bodyPr anchorCtr="0" anchor="b" bIns="91425" lIns="91425" rIns="91425" tIns="91425">
            <a:noAutofit/>
          </a:bodyPr>
          <a:lstStyle/>
          <a:p>
            <a:pPr lvl="0" rtl="0">
              <a:spcBef>
                <a:spcPts val="0"/>
              </a:spcBef>
              <a:buNone/>
            </a:pPr>
            <a:r>
              <a:rPr lang="cs"/>
              <a:t>BEFORE THE INTERVIEW</a:t>
            </a:r>
          </a:p>
        </p:txBody>
      </p:sp>
      <p:sp>
        <p:nvSpPr>
          <p:cNvPr id="446" name="Shape 446"/>
          <p:cNvSpPr txBox="1"/>
          <p:nvPr>
            <p:ph idx="1" type="body"/>
          </p:nvPr>
        </p:nvSpPr>
        <p:spPr>
          <a:xfrm>
            <a:off x="3703875" y="139775"/>
            <a:ext cx="5241300" cy="4808100"/>
          </a:xfrm>
          <a:prstGeom prst="rect">
            <a:avLst/>
          </a:prstGeom>
        </p:spPr>
        <p:txBody>
          <a:bodyPr anchorCtr="0" anchor="t" bIns="91425" lIns="91425" rIns="91425" tIns="91425">
            <a:noAutofit/>
          </a:bodyPr>
          <a:lstStyle/>
          <a:p>
            <a:pPr indent="-355600" lvl="0" marL="457200" rtl="0">
              <a:spcBef>
                <a:spcPts val="0"/>
              </a:spcBef>
              <a:buClr>
                <a:srgbClr val="000000"/>
              </a:buClr>
              <a:buSzPct val="100000"/>
              <a:buAutoNum type="arabicPeriod"/>
            </a:pPr>
            <a:r>
              <a:rPr lang="cs" sz="2000">
                <a:solidFill>
                  <a:srgbClr val="000000"/>
                </a:solidFill>
              </a:rPr>
              <a:t>Write down your questions. Don’t prepare too few, always have some extra up your sleeve.</a:t>
            </a:r>
            <a:br>
              <a:rPr lang="cs" sz="2000">
                <a:solidFill>
                  <a:srgbClr val="000000"/>
                </a:solidFill>
              </a:rPr>
            </a:br>
          </a:p>
          <a:p>
            <a:pPr indent="-355600" lvl="0" marL="457200" rtl="0">
              <a:spcBef>
                <a:spcPts val="0"/>
              </a:spcBef>
              <a:buClr>
                <a:srgbClr val="000000"/>
              </a:buClr>
              <a:buSzPct val="100000"/>
              <a:buAutoNum type="arabicPeriod"/>
            </a:pPr>
            <a:r>
              <a:rPr lang="cs" sz="2000">
                <a:solidFill>
                  <a:srgbClr val="000000"/>
                </a:solidFill>
              </a:rPr>
              <a:t>Charge your recording device :)</a:t>
            </a:r>
            <a:br>
              <a:rPr lang="cs" sz="2000">
                <a:solidFill>
                  <a:srgbClr val="000000"/>
                </a:solidFill>
              </a:rPr>
            </a:br>
          </a:p>
          <a:p>
            <a:pPr indent="-355600" lvl="0" marL="457200" rtl="0">
              <a:spcBef>
                <a:spcPts val="0"/>
              </a:spcBef>
              <a:buClr>
                <a:srgbClr val="000000"/>
              </a:buClr>
              <a:buSzPct val="100000"/>
              <a:buAutoNum type="arabicPeriod"/>
            </a:pPr>
            <a:r>
              <a:rPr lang="cs" sz="2000">
                <a:solidFill>
                  <a:srgbClr val="000000"/>
                </a:solidFill>
              </a:rPr>
              <a:t>Don’t ask the questions you know the answers for or that can be looked up in previous interviews with the particular interviewee.</a:t>
            </a:r>
            <a:br>
              <a:rPr lang="cs" sz="2000">
                <a:solidFill>
                  <a:srgbClr val="000000"/>
                </a:solidFill>
              </a:rPr>
            </a:br>
          </a:p>
          <a:p>
            <a:pPr indent="-355600" lvl="0" marL="457200" rtl="0">
              <a:spcBef>
                <a:spcPts val="0"/>
              </a:spcBef>
              <a:buClr>
                <a:srgbClr val="000000"/>
              </a:buClr>
              <a:buSzPct val="100000"/>
              <a:buAutoNum type="arabicPeriod"/>
            </a:pPr>
            <a:r>
              <a:rPr lang="cs" sz="2000">
                <a:solidFill>
                  <a:srgbClr val="000000"/>
                </a:solidFill>
              </a:rPr>
              <a:t>Choose a place that will be quiet and comfortable for both of you.</a:t>
            </a:r>
          </a:p>
        </p:txBody>
      </p:sp>
      <p:pic>
        <p:nvPicPr>
          <p:cNvPr descr="200.gif" id="447" name="Shape 447"/>
          <p:cNvPicPr preferRelativeResize="0"/>
          <p:nvPr/>
        </p:nvPicPr>
        <p:blipFill>
          <a:blip r:embed="rId3">
            <a:alphaModFix/>
          </a:blip>
          <a:stretch>
            <a:fillRect/>
          </a:stretch>
        </p:blipFill>
        <p:spPr>
          <a:xfrm>
            <a:off x="153436" y="2356775"/>
            <a:ext cx="2953274" cy="1514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1" name="Shape 451"/>
        <p:cNvGrpSpPr/>
        <p:nvPr/>
      </p:nvGrpSpPr>
      <p:grpSpPr>
        <a:xfrm>
          <a:off x="0" y="0"/>
          <a:ext cx="0" cy="0"/>
          <a:chOff x="0" y="0"/>
          <a:chExt cx="0" cy="0"/>
        </a:xfrm>
      </p:grpSpPr>
      <p:sp>
        <p:nvSpPr>
          <p:cNvPr id="452" name="Shape 452"/>
          <p:cNvSpPr txBox="1"/>
          <p:nvPr>
            <p:ph type="title"/>
          </p:nvPr>
        </p:nvSpPr>
        <p:spPr>
          <a:xfrm>
            <a:off x="226077" y="357800"/>
            <a:ext cx="2808000" cy="953400"/>
          </a:xfrm>
          <a:prstGeom prst="rect">
            <a:avLst/>
          </a:prstGeom>
        </p:spPr>
        <p:txBody>
          <a:bodyPr anchorCtr="0" anchor="b" bIns="91425" lIns="91425" rIns="91425" tIns="91425">
            <a:noAutofit/>
          </a:bodyPr>
          <a:lstStyle/>
          <a:p>
            <a:pPr lvl="0" rtl="0">
              <a:spcBef>
                <a:spcPts val="0"/>
              </a:spcBef>
              <a:buNone/>
            </a:pPr>
            <a:r>
              <a:rPr lang="cs"/>
              <a:t>DURING THE INTERVIEW</a:t>
            </a:r>
          </a:p>
        </p:txBody>
      </p:sp>
      <p:sp>
        <p:nvSpPr>
          <p:cNvPr id="453" name="Shape 453"/>
          <p:cNvSpPr txBox="1"/>
          <p:nvPr>
            <p:ph idx="1" type="body"/>
          </p:nvPr>
        </p:nvSpPr>
        <p:spPr>
          <a:xfrm>
            <a:off x="3466275" y="237600"/>
            <a:ext cx="5381100" cy="4738200"/>
          </a:xfrm>
          <a:prstGeom prst="rect">
            <a:avLst/>
          </a:prstGeom>
        </p:spPr>
        <p:txBody>
          <a:bodyPr anchorCtr="0" anchor="t" bIns="91425" lIns="91425" rIns="91425" tIns="91425">
            <a:noAutofit/>
          </a:bodyPr>
          <a:lstStyle/>
          <a:p>
            <a:pPr indent="-355600" lvl="0" marL="457200" rtl="0">
              <a:spcBef>
                <a:spcPts val="0"/>
              </a:spcBef>
              <a:buClr>
                <a:srgbClr val="000000"/>
              </a:buClr>
              <a:buSzPct val="100000"/>
              <a:buAutoNum type="arabicPeriod"/>
            </a:pPr>
            <a:r>
              <a:rPr lang="cs" sz="2000">
                <a:solidFill>
                  <a:srgbClr val="000000"/>
                </a:solidFill>
              </a:rPr>
              <a:t>Don’t be afraid to interrupt the interviewee if there is a great diversion.</a:t>
            </a:r>
          </a:p>
          <a:p>
            <a:pPr indent="-355600" lvl="0" marL="457200" rtl="0">
              <a:spcBef>
                <a:spcPts val="0"/>
              </a:spcBef>
              <a:buClr>
                <a:srgbClr val="000000"/>
              </a:buClr>
              <a:buSzPct val="100000"/>
              <a:buAutoNum type="arabicPeriod"/>
            </a:pPr>
            <a:r>
              <a:rPr lang="cs" sz="2000">
                <a:solidFill>
                  <a:srgbClr val="000000"/>
                </a:solidFill>
              </a:rPr>
              <a:t>BUT let them speak if it is interesting and topic-related.</a:t>
            </a:r>
          </a:p>
          <a:p>
            <a:pPr indent="-355600" lvl="0" marL="457200" rtl="0">
              <a:spcBef>
                <a:spcPts val="0"/>
              </a:spcBef>
              <a:buClr>
                <a:srgbClr val="000000"/>
              </a:buClr>
              <a:buSzPct val="100000"/>
              <a:buAutoNum type="arabicPeriod"/>
            </a:pPr>
            <a:r>
              <a:rPr lang="cs" sz="2000">
                <a:solidFill>
                  <a:srgbClr val="000000"/>
                </a:solidFill>
              </a:rPr>
              <a:t>Try to keep the interview under 1 hour, otherwise it really is a pain to transcribe.</a:t>
            </a:r>
          </a:p>
          <a:p>
            <a:pPr lvl="0" rtl="0">
              <a:spcBef>
                <a:spcPts val="0"/>
              </a:spcBef>
              <a:buNone/>
            </a:pPr>
            <a:r>
              <a:rPr lang="cs" sz="2000">
                <a:solidFill>
                  <a:srgbClr val="000000"/>
                </a:solidFill>
              </a:rPr>
              <a:t>An example of what will happen when you will not follow these rules:</a:t>
            </a:r>
            <a:br>
              <a:rPr lang="cs" sz="2000">
                <a:solidFill>
                  <a:srgbClr val="000000"/>
                </a:solidFill>
              </a:rPr>
            </a:br>
            <a:br>
              <a:rPr lang="cs" sz="2000">
                <a:solidFill>
                  <a:srgbClr val="000000"/>
                </a:solidFill>
              </a:rPr>
            </a:br>
            <a:r>
              <a:rPr lang="cs" sz="2000">
                <a:solidFill>
                  <a:srgbClr val="000000"/>
                </a:solidFill>
              </a:rPr>
              <a:t>https://docs.google.com/document/d/11JZClyTj3pPtOFFT-CUOgdSpnlV5CX9GEeQma504-7o/edit?usp=sharing</a:t>
            </a:r>
          </a:p>
        </p:txBody>
      </p:sp>
      <p:pic>
        <p:nvPicPr>
          <p:cNvPr descr="200 (4).gif" id="454" name="Shape 454"/>
          <p:cNvPicPr preferRelativeResize="0"/>
          <p:nvPr/>
        </p:nvPicPr>
        <p:blipFill>
          <a:blip r:embed="rId3">
            <a:alphaModFix/>
          </a:blip>
          <a:stretch>
            <a:fillRect/>
          </a:stretch>
        </p:blipFill>
        <p:spPr>
          <a:xfrm>
            <a:off x="156375" y="1884775"/>
            <a:ext cx="2947375" cy="22244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8" name="Shape 458"/>
        <p:cNvGrpSpPr/>
        <p:nvPr/>
      </p:nvGrpSpPr>
      <p:grpSpPr>
        <a:xfrm>
          <a:off x="0" y="0"/>
          <a:ext cx="0" cy="0"/>
          <a:chOff x="0" y="0"/>
          <a:chExt cx="0" cy="0"/>
        </a:xfrm>
      </p:grpSpPr>
      <p:sp>
        <p:nvSpPr>
          <p:cNvPr id="459" name="Shape 459"/>
          <p:cNvSpPr txBox="1"/>
          <p:nvPr>
            <p:ph type="title"/>
          </p:nvPr>
        </p:nvSpPr>
        <p:spPr>
          <a:xfrm>
            <a:off x="226077" y="357800"/>
            <a:ext cx="2808000" cy="953400"/>
          </a:xfrm>
          <a:prstGeom prst="rect">
            <a:avLst/>
          </a:prstGeom>
        </p:spPr>
        <p:txBody>
          <a:bodyPr anchorCtr="0" anchor="b" bIns="91425" lIns="91425" rIns="91425" tIns="91425">
            <a:noAutofit/>
          </a:bodyPr>
          <a:lstStyle/>
          <a:p>
            <a:pPr lvl="0" rtl="0">
              <a:spcBef>
                <a:spcPts val="0"/>
              </a:spcBef>
              <a:buNone/>
            </a:pPr>
            <a:r>
              <a:rPr lang="cs"/>
              <a:t>AFTER THE INTERVIEW</a:t>
            </a:r>
          </a:p>
        </p:txBody>
      </p:sp>
      <p:sp>
        <p:nvSpPr>
          <p:cNvPr id="460" name="Shape 460"/>
          <p:cNvSpPr txBox="1"/>
          <p:nvPr>
            <p:ph idx="1" type="body"/>
          </p:nvPr>
        </p:nvSpPr>
        <p:spPr>
          <a:xfrm>
            <a:off x="3564100" y="357800"/>
            <a:ext cx="5353200" cy="4450200"/>
          </a:xfrm>
          <a:prstGeom prst="rect">
            <a:avLst/>
          </a:prstGeom>
        </p:spPr>
        <p:txBody>
          <a:bodyPr anchorCtr="0" anchor="t" bIns="91425" lIns="91425" rIns="91425" tIns="91425">
            <a:noAutofit/>
          </a:bodyPr>
          <a:lstStyle/>
          <a:p>
            <a:pPr indent="-381000" lvl="0" marL="457200" rtl="0">
              <a:spcBef>
                <a:spcPts val="0"/>
              </a:spcBef>
              <a:buClr>
                <a:srgbClr val="000000"/>
              </a:buClr>
              <a:buSzPct val="100000"/>
              <a:buAutoNum type="arabicPeriod"/>
            </a:pPr>
            <a:r>
              <a:rPr lang="cs" sz="2400">
                <a:solidFill>
                  <a:srgbClr val="000000"/>
                </a:solidFill>
              </a:rPr>
              <a:t>Be a careful transcriber and a rigorous editor!</a:t>
            </a:r>
          </a:p>
          <a:p>
            <a:pPr indent="-381000" lvl="0" marL="457200" rtl="0">
              <a:spcBef>
                <a:spcPts val="0"/>
              </a:spcBef>
              <a:buClr>
                <a:srgbClr val="000000"/>
              </a:buClr>
              <a:buSzPct val="100000"/>
              <a:buAutoNum type="arabicPeriod"/>
            </a:pPr>
            <a:r>
              <a:rPr lang="cs" sz="2400">
                <a:solidFill>
                  <a:srgbClr val="000000"/>
                </a:solidFill>
              </a:rPr>
              <a:t>Don’t be afraid to get back to the interviewees if you need to clarify something (spelling etc.).</a:t>
            </a:r>
          </a:p>
          <a:p>
            <a:pPr indent="-381000" lvl="0" marL="457200" rtl="0">
              <a:spcBef>
                <a:spcPts val="0"/>
              </a:spcBef>
              <a:buClr>
                <a:srgbClr val="000000"/>
              </a:buClr>
              <a:buSzPct val="100000"/>
              <a:buAutoNum type="arabicPeriod"/>
            </a:pPr>
            <a:r>
              <a:rPr lang="cs" sz="2400">
                <a:solidFill>
                  <a:srgbClr val="000000"/>
                </a:solidFill>
              </a:rPr>
              <a:t>Re-listen, crosscheck, and ask people for proofreadings.</a:t>
            </a:r>
          </a:p>
          <a:p>
            <a:pPr indent="-381000" lvl="0" marL="457200" rtl="0">
              <a:spcBef>
                <a:spcPts val="0"/>
              </a:spcBef>
              <a:buClr>
                <a:srgbClr val="000000"/>
              </a:buClr>
              <a:buSzPct val="100000"/>
              <a:buAutoNum type="arabicPeriod"/>
            </a:pPr>
            <a:r>
              <a:rPr lang="cs" sz="2400">
                <a:solidFill>
                  <a:srgbClr val="000000"/>
                </a:solidFill>
              </a:rPr>
              <a:t>It’s not obligatory to have your interview approved/authorised, but it is more polite.</a:t>
            </a:r>
            <a:br>
              <a:rPr lang="cs" sz="2400">
                <a:solidFill>
                  <a:srgbClr val="000000"/>
                </a:solidFill>
              </a:rPr>
            </a:br>
          </a:p>
        </p:txBody>
      </p:sp>
      <p:pic>
        <p:nvPicPr>
          <p:cNvPr descr="200 (6).gif" id="461" name="Shape 461"/>
          <p:cNvPicPr preferRelativeResize="0"/>
          <p:nvPr/>
        </p:nvPicPr>
        <p:blipFill>
          <a:blip r:embed="rId3">
            <a:alphaModFix/>
          </a:blip>
          <a:stretch>
            <a:fillRect/>
          </a:stretch>
        </p:blipFill>
        <p:spPr>
          <a:xfrm>
            <a:off x="145287" y="1814950"/>
            <a:ext cx="2969574" cy="2224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5" name="Shape 465"/>
        <p:cNvGrpSpPr/>
        <p:nvPr/>
      </p:nvGrpSpPr>
      <p:grpSpPr>
        <a:xfrm>
          <a:off x="0" y="0"/>
          <a:ext cx="0" cy="0"/>
          <a:chOff x="0" y="0"/>
          <a:chExt cx="0" cy="0"/>
        </a:xfrm>
      </p:grpSpPr>
      <p:sp>
        <p:nvSpPr>
          <p:cNvPr id="466" name="Shape 466"/>
          <p:cNvSpPr txBox="1"/>
          <p:nvPr>
            <p:ph type="title"/>
          </p:nvPr>
        </p:nvSpPr>
        <p:spPr>
          <a:xfrm>
            <a:off x="226075" y="139775"/>
            <a:ext cx="2808000" cy="1171500"/>
          </a:xfrm>
          <a:prstGeom prst="rect">
            <a:avLst/>
          </a:prstGeom>
        </p:spPr>
        <p:txBody>
          <a:bodyPr anchorCtr="0" anchor="b" bIns="91425" lIns="91425" rIns="91425" tIns="91425">
            <a:noAutofit/>
          </a:bodyPr>
          <a:lstStyle/>
          <a:p>
            <a:pPr lvl="0" rtl="0">
              <a:spcBef>
                <a:spcPts val="0"/>
              </a:spcBef>
              <a:buNone/>
            </a:pPr>
            <a:r>
              <a:rPr lang="cs"/>
              <a:t>MAKING AN ARTICLE OUT OF INTERVIEW</a:t>
            </a:r>
          </a:p>
        </p:txBody>
      </p:sp>
      <p:sp>
        <p:nvSpPr>
          <p:cNvPr id="467" name="Shape 467"/>
          <p:cNvSpPr txBox="1"/>
          <p:nvPr>
            <p:ph idx="1" type="body"/>
          </p:nvPr>
        </p:nvSpPr>
        <p:spPr>
          <a:xfrm>
            <a:off x="3564100" y="349425"/>
            <a:ext cx="5311200" cy="4374600"/>
          </a:xfrm>
          <a:prstGeom prst="rect">
            <a:avLst/>
          </a:prstGeom>
        </p:spPr>
        <p:txBody>
          <a:bodyPr anchorCtr="0" anchor="t" bIns="91425" lIns="91425" rIns="91425" tIns="91425">
            <a:noAutofit/>
          </a:bodyPr>
          <a:lstStyle/>
          <a:p>
            <a:pPr lvl="0" rtl="0">
              <a:spcBef>
                <a:spcPts val="0"/>
              </a:spcBef>
              <a:buNone/>
            </a:pPr>
            <a:r>
              <a:rPr lang="cs" sz="1800">
                <a:solidFill>
                  <a:srgbClr val="000000"/>
                </a:solidFill>
              </a:rPr>
              <a:t>You are writing an article but want to incorporate the information from the interviewee there as well:</a:t>
            </a:r>
          </a:p>
          <a:p>
            <a:pPr indent="-342900" lvl="0" marL="457200" rtl="0">
              <a:spcBef>
                <a:spcPts val="0"/>
              </a:spcBef>
              <a:buClr>
                <a:srgbClr val="000000"/>
              </a:buClr>
              <a:buSzPct val="100000"/>
              <a:buAutoNum type="arabicPeriod"/>
            </a:pPr>
            <a:r>
              <a:rPr lang="cs" sz="1800">
                <a:solidFill>
                  <a:srgbClr val="000000"/>
                </a:solidFill>
              </a:rPr>
              <a:t>You can paraphrase, summarize and quote.</a:t>
            </a:r>
          </a:p>
          <a:p>
            <a:pPr indent="-342900" lvl="0" marL="457200" rtl="0">
              <a:spcBef>
                <a:spcPts val="0"/>
              </a:spcBef>
              <a:buClr>
                <a:srgbClr val="000000"/>
              </a:buClr>
              <a:buSzPct val="100000"/>
              <a:buAutoNum type="arabicPeriod"/>
            </a:pPr>
            <a:r>
              <a:rPr lang="cs" sz="1800">
                <a:solidFill>
                  <a:srgbClr val="000000"/>
                </a:solidFill>
              </a:rPr>
              <a:t>Include passages that reflect inteviewee’s personality - direct quotes will do well.</a:t>
            </a:r>
          </a:p>
          <a:p>
            <a:pPr indent="-342900" lvl="0" marL="457200" rtl="0">
              <a:spcBef>
                <a:spcPts val="0"/>
              </a:spcBef>
              <a:buClr>
                <a:srgbClr val="000000"/>
              </a:buClr>
              <a:buSzPct val="100000"/>
              <a:buAutoNum type="arabicPeriod"/>
            </a:pPr>
            <a:r>
              <a:rPr lang="cs" sz="1800">
                <a:solidFill>
                  <a:srgbClr val="000000"/>
                </a:solidFill>
              </a:rPr>
              <a:t>Stick relevant pieces together and edit, cut, edit, cut and edit again.</a:t>
            </a:r>
          </a:p>
          <a:p>
            <a:pPr indent="-342900" lvl="0" marL="457200" rtl="0">
              <a:spcBef>
                <a:spcPts val="0"/>
              </a:spcBef>
              <a:buClr>
                <a:srgbClr val="000000"/>
              </a:buClr>
              <a:buSzPct val="100000"/>
              <a:buAutoNum type="arabicPeriod"/>
            </a:pPr>
            <a:r>
              <a:rPr lang="cs" sz="1800">
                <a:solidFill>
                  <a:srgbClr val="000000"/>
                </a:solidFill>
              </a:rPr>
              <a:t>Have the original transcript at hand and colorcode the topics - it gets much easier.</a:t>
            </a:r>
          </a:p>
          <a:p>
            <a:pPr lvl="0" rtl="0">
              <a:spcBef>
                <a:spcPts val="0"/>
              </a:spcBef>
              <a:buNone/>
            </a:pPr>
            <a:r>
              <a:rPr lang="cs" sz="1800">
                <a:solidFill>
                  <a:srgbClr val="000000"/>
                </a:solidFill>
              </a:rPr>
              <a:t>Example: History of KAA (an article made out of interview with Don Sparling) in Issue II.</a:t>
            </a:r>
          </a:p>
        </p:txBody>
      </p:sp>
      <p:pic>
        <p:nvPicPr>
          <p:cNvPr descr="tumblr_lzelz4dcol1r8gaoxo1_250.gif" id="468" name="Shape 468"/>
          <p:cNvPicPr preferRelativeResize="0"/>
          <p:nvPr/>
        </p:nvPicPr>
        <p:blipFill>
          <a:blip r:embed="rId3">
            <a:alphaModFix/>
          </a:blip>
          <a:stretch>
            <a:fillRect/>
          </a:stretch>
        </p:blipFill>
        <p:spPr>
          <a:xfrm>
            <a:off x="226075" y="1712427"/>
            <a:ext cx="2808000" cy="280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2" name="Shape 472"/>
        <p:cNvGrpSpPr/>
        <p:nvPr/>
      </p:nvGrpSpPr>
      <p:grpSpPr>
        <a:xfrm>
          <a:off x="0" y="0"/>
          <a:ext cx="0" cy="0"/>
          <a:chOff x="0" y="0"/>
          <a:chExt cx="0" cy="0"/>
        </a:xfrm>
      </p:grpSpPr>
      <p:sp>
        <p:nvSpPr>
          <p:cNvPr id="473" name="Shape 473"/>
          <p:cNvSpPr txBox="1"/>
          <p:nvPr>
            <p:ph type="title"/>
          </p:nvPr>
        </p:nvSpPr>
        <p:spPr>
          <a:xfrm>
            <a:off x="226077" y="357800"/>
            <a:ext cx="2808000" cy="953400"/>
          </a:xfrm>
          <a:prstGeom prst="rect">
            <a:avLst/>
          </a:prstGeom>
        </p:spPr>
        <p:txBody>
          <a:bodyPr anchorCtr="0" anchor="b" bIns="91425" lIns="91425" rIns="91425" tIns="91425">
            <a:noAutofit/>
          </a:bodyPr>
          <a:lstStyle/>
          <a:p>
            <a:pPr lvl="0" rtl="0">
              <a:spcBef>
                <a:spcPts val="0"/>
              </a:spcBef>
              <a:buNone/>
            </a:pPr>
            <a:r>
              <a:rPr lang="cs"/>
              <a:t>ONLINE INTERVIEWS</a:t>
            </a:r>
          </a:p>
        </p:txBody>
      </p:sp>
      <p:sp>
        <p:nvSpPr>
          <p:cNvPr id="474" name="Shape 474"/>
          <p:cNvSpPr txBox="1"/>
          <p:nvPr>
            <p:ph idx="1" type="body"/>
          </p:nvPr>
        </p:nvSpPr>
        <p:spPr>
          <a:xfrm>
            <a:off x="3762250" y="357800"/>
            <a:ext cx="4945200" cy="4338300"/>
          </a:xfrm>
          <a:prstGeom prst="rect">
            <a:avLst/>
          </a:prstGeom>
        </p:spPr>
        <p:txBody>
          <a:bodyPr anchorCtr="0" anchor="t" bIns="91425" lIns="91425" rIns="91425" tIns="91425">
            <a:noAutofit/>
          </a:bodyPr>
          <a:lstStyle/>
          <a:p>
            <a:pPr indent="-342900" lvl="0" marL="457200" rtl="0">
              <a:spcBef>
                <a:spcPts val="0"/>
              </a:spcBef>
              <a:buClr>
                <a:srgbClr val="000000"/>
              </a:buClr>
              <a:buSzPct val="100000"/>
              <a:buAutoNum type="arabicPeriod"/>
            </a:pPr>
            <a:r>
              <a:rPr lang="cs" sz="1800">
                <a:solidFill>
                  <a:srgbClr val="000000"/>
                </a:solidFill>
              </a:rPr>
              <a:t>Good for smaller interviews when you don’t have time to transcribe. Needs less editing as well.</a:t>
            </a:r>
          </a:p>
          <a:p>
            <a:pPr indent="-342900" lvl="0" marL="457200" rtl="0">
              <a:spcBef>
                <a:spcPts val="0"/>
              </a:spcBef>
              <a:buClr>
                <a:srgbClr val="000000"/>
              </a:buClr>
              <a:buSzPct val="100000"/>
              <a:buAutoNum type="arabicPeriod"/>
            </a:pPr>
            <a:r>
              <a:rPr lang="cs" sz="1800">
                <a:solidFill>
                  <a:srgbClr val="000000"/>
                </a:solidFill>
              </a:rPr>
              <a:t>But you don’t have a face to face contact with the interviewee and cannot control the interview.</a:t>
            </a:r>
          </a:p>
          <a:p>
            <a:pPr indent="-342900" lvl="0" marL="457200" rtl="0">
              <a:spcBef>
                <a:spcPts val="0"/>
              </a:spcBef>
              <a:buClr>
                <a:srgbClr val="000000"/>
              </a:buClr>
              <a:buSzPct val="100000"/>
              <a:buAutoNum type="arabicPeriod"/>
            </a:pPr>
            <a:r>
              <a:rPr lang="cs" sz="1800">
                <a:solidFill>
                  <a:srgbClr val="000000"/>
                </a:solidFill>
              </a:rPr>
              <a:t>Do a good research, prepare simple questions and ask the interviewee for a particular length of the answer.</a:t>
            </a:r>
          </a:p>
          <a:p>
            <a:pPr indent="-342900" lvl="0" marL="457200" rtl="0">
              <a:spcBef>
                <a:spcPts val="0"/>
              </a:spcBef>
              <a:buClr>
                <a:srgbClr val="000000"/>
              </a:buClr>
              <a:buSzPct val="100000"/>
              <a:buAutoNum type="arabicPeriod"/>
            </a:pPr>
            <a:r>
              <a:rPr lang="cs" sz="1800">
                <a:solidFill>
                  <a:srgbClr val="000000"/>
                </a:solidFill>
              </a:rPr>
              <a:t>Don’t be scared to give deadlines to the interviewee! You need them!</a:t>
            </a:r>
          </a:p>
          <a:p>
            <a:pPr indent="-342900" lvl="0" marL="457200" rtl="0">
              <a:spcBef>
                <a:spcPts val="0"/>
              </a:spcBef>
              <a:buClr>
                <a:srgbClr val="000000"/>
              </a:buClr>
              <a:buSzPct val="100000"/>
              <a:buAutoNum type="arabicPeriod"/>
            </a:pPr>
            <a:r>
              <a:rPr lang="cs" sz="1800">
                <a:solidFill>
                  <a:srgbClr val="000000"/>
                </a:solidFill>
              </a:rPr>
              <a:t>E-mail x Chat</a:t>
            </a:r>
            <a:br>
              <a:rPr lang="cs" sz="1800">
                <a:solidFill>
                  <a:srgbClr val="000000"/>
                </a:solidFill>
              </a:rPr>
            </a:br>
          </a:p>
        </p:txBody>
      </p:sp>
      <p:pic>
        <p:nvPicPr>
          <p:cNvPr descr="200 (5).gif" id="475" name="Shape 475"/>
          <p:cNvPicPr preferRelativeResize="0"/>
          <p:nvPr/>
        </p:nvPicPr>
        <p:blipFill>
          <a:blip r:embed="rId3">
            <a:alphaModFix/>
          </a:blip>
          <a:stretch>
            <a:fillRect/>
          </a:stretch>
        </p:blipFill>
        <p:spPr>
          <a:xfrm>
            <a:off x="226075" y="2094475"/>
            <a:ext cx="2889600" cy="16233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9" name="Shape 479"/>
        <p:cNvGrpSpPr/>
        <p:nvPr/>
      </p:nvGrpSpPr>
      <p:grpSpPr>
        <a:xfrm>
          <a:off x="0" y="0"/>
          <a:ext cx="0" cy="0"/>
          <a:chOff x="0" y="0"/>
          <a:chExt cx="0" cy="0"/>
        </a:xfrm>
      </p:grpSpPr>
      <p:sp>
        <p:nvSpPr>
          <p:cNvPr id="480" name="Shape 480"/>
          <p:cNvSpPr txBox="1"/>
          <p:nvPr>
            <p:ph type="title"/>
          </p:nvPr>
        </p:nvSpPr>
        <p:spPr>
          <a:xfrm>
            <a:off x="471900" y="738725"/>
            <a:ext cx="8222100" cy="767700"/>
          </a:xfrm>
          <a:prstGeom prst="rect">
            <a:avLst/>
          </a:prstGeom>
        </p:spPr>
        <p:txBody>
          <a:bodyPr anchorCtr="0" anchor="b" bIns="91425" lIns="91425" rIns="91425" tIns="91425">
            <a:noAutofit/>
          </a:bodyPr>
          <a:lstStyle/>
          <a:p>
            <a:pPr lvl="0" rtl="0">
              <a:spcBef>
                <a:spcPts val="0"/>
              </a:spcBef>
              <a:buNone/>
            </a:pPr>
            <a:r>
              <a:rPr lang="cs"/>
              <a:t>SOURCES AND FURTHER READING</a:t>
            </a:r>
          </a:p>
        </p:txBody>
      </p:sp>
      <p:sp>
        <p:nvSpPr>
          <p:cNvPr id="481" name="Shape 481"/>
          <p:cNvSpPr txBox="1"/>
          <p:nvPr>
            <p:ph idx="1" type="body"/>
          </p:nvPr>
        </p:nvSpPr>
        <p:spPr>
          <a:xfrm>
            <a:off x="471900" y="1919075"/>
            <a:ext cx="8222100" cy="3000900"/>
          </a:xfrm>
          <a:prstGeom prst="rect">
            <a:avLst/>
          </a:prstGeom>
        </p:spPr>
        <p:txBody>
          <a:bodyPr anchorCtr="0" anchor="t" bIns="91425" lIns="91425" rIns="91425" tIns="91425">
            <a:noAutofit/>
          </a:bodyPr>
          <a:lstStyle/>
          <a:p>
            <a:pPr lvl="0" rtl="0">
              <a:spcBef>
                <a:spcPts val="0"/>
              </a:spcBef>
              <a:buNone/>
            </a:pPr>
            <a:r>
              <a:rPr lang="cs" u="sng">
                <a:solidFill>
                  <a:schemeClr val="hlink"/>
                </a:solidFill>
                <a:hlinkClick r:id="rId3"/>
              </a:rPr>
              <a:t>http://www.columbia.edu/itc/journalism/isaacs/edit/MencherIntv1.html</a:t>
            </a:r>
          </a:p>
          <a:p>
            <a:pPr lvl="0" rtl="0">
              <a:spcBef>
                <a:spcPts val="0"/>
              </a:spcBef>
              <a:buNone/>
            </a:pPr>
            <a:r>
              <a:rPr lang="cs" u="sng">
                <a:solidFill>
                  <a:schemeClr val="hlink"/>
                </a:solidFill>
                <a:hlinkClick r:id="rId4"/>
              </a:rPr>
              <a:t>http://www.mediahelpingmedia.org/training-resources/journalism-basics/475-20-interviewing-tips-for-journalists</a:t>
            </a:r>
          </a:p>
          <a:p>
            <a:pPr lvl="0" rtl="0">
              <a:spcBef>
                <a:spcPts val="0"/>
              </a:spcBef>
              <a:buNone/>
            </a:pPr>
            <a:r>
              <a:rPr lang="cs" u="sng">
                <a:solidFill>
                  <a:schemeClr val="hlink"/>
                </a:solidFill>
                <a:hlinkClick r:id="rId5"/>
              </a:rPr>
              <a:t>http://matadornetwork.com/bnt/13-simple-journalist-techniques-for-effective-interviews/</a:t>
            </a:r>
          </a:p>
          <a:p>
            <a:pPr lvl="0" rtl="0">
              <a:spcBef>
                <a:spcPts val="0"/>
              </a:spcBef>
              <a:buNone/>
            </a:pPr>
            <a:r>
              <a:rPr lang="cs" u="sng">
                <a:solidFill>
                  <a:schemeClr val="hlink"/>
                </a:solidFill>
                <a:hlinkClick r:id="rId6"/>
              </a:rPr>
              <a:t>http://www.sparkminute.com/2011/11/07/30-tips-on-how-to-interview-like-a-journalist/</a:t>
            </a:r>
          </a:p>
          <a:p>
            <a:pPr lvl="0" rtl="0">
              <a:spcBef>
                <a:spcPts val="0"/>
              </a:spcBef>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5" name="Shape 485"/>
        <p:cNvGrpSpPr/>
        <p:nvPr/>
      </p:nvGrpSpPr>
      <p:grpSpPr>
        <a:xfrm>
          <a:off x="0" y="0"/>
          <a:ext cx="0" cy="0"/>
          <a:chOff x="0" y="0"/>
          <a:chExt cx="0" cy="0"/>
        </a:xfrm>
      </p:grpSpPr>
      <p:sp>
        <p:nvSpPr>
          <p:cNvPr id="486" name="Shape 486"/>
          <p:cNvSpPr txBox="1"/>
          <p:nvPr>
            <p:ph type="title"/>
          </p:nvPr>
        </p:nvSpPr>
        <p:spPr>
          <a:xfrm>
            <a:off x="471900" y="259025"/>
            <a:ext cx="8222100" cy="1247400"/>
          </a:xfrm>
          <a:prstGeom prst="rect">
            <a:avLst/>
          </a:prstGeom>
        </p:spPr>
        <p:txBody>
          <a:bodyPr anchorCtr="0" anchor="b" bIns="91425" lIns="91425" rIns="91425" tIns="91425">
            <a:noAutofit/>
          </a:bodyPr>
          <a:lstStyle/>
          <a:p>
            <a:pPr lvl="0" rtl="0" algn="ctr">
              <a:spcBef>
                <a:spcPts val="0"/>
              </a:spcBef>
              <a:buNone/>
            </a:pPr>
            <a:r>
              <a:rPr lang="cs"/>
              <a:t>YOU MADE IT :)</a:t>
            </a:r>
          </a:p>
          <a:p>
            <a:pPr lvl="0" algn="ctr">
              <a:spcBef>
                <a:spcPts val="0"/>
              </a:spcBef>
              <a:buNone/>
            </a:pPr>
            <a:r>
              <a:rPr lang="cs"/>
              <a:t>Good luck with writing!</a:t>
            </a:r>
          </a:p>
        </p:txBody>
      </p:sp>
      <p:pic>
        <p:nvPicPr>
          <p:cNvPr id="487" name="Shape 487"/>
          <p:cNvPicPr preferRelativeResize="0"/>
          <p:nvPr/>
        </p:nvPicPr>
        <p:blipFill>
          <a:blip r:embed="rId3">
            <a:alphaModFix/>
          </a:blip>
          <a:stretch>
            <a:fillRect/>
          </a:stretch>
        </p:blipFill>
        <p:spPr>
          <a:xfrm>
            <a:off x="2210086" y="1735875"/>
            <a:ext cx="4745724" cy="3099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3" name="Shape 213"/>
        <p:cNvGrpSpPr/>
        <p:nvPr/>
      </p:nvGrpSpPr>
      <p:grpSpPr>
        <a:xfrm>
          <a:off x="0" y="0"/>
          <a:ext cx="0" cy="0"/>
          <a:chOff x="0" y="0"/>
          <a:chExt cx="0" cy="0"/>
        </a:xfrm>
      </p:grpSpPr>
      <p:sp>
        <p:nvSpPr>
          <p:cNvPr id="214" name="Shape 214"/>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cs"/>
              <a:t>Communication with the rest of the world</a:t>
            </a:r>
          </a:p>
        </p:txBody>
      </p:sp>
      <p:sp>
        <p:nvSpPr>
          <p:cNvPr id="215" name="Shape 215"/>
          <p:cNvSpPr txBox="1"/>
          <p:nvPr>
            <p:ph idx="1" type="body"/>
          </p:nvPr>
        </p:nvSpPr>
        <p:spPr>
          <a:xfrm>
            <a:off x="311700" y="1229875"/>
            <a:ext cx="8520600" cy="3339000"/>
          </a:xfrm>
          <a:prstGeom prst="rect">
            <a:avLst/>
          </a:prstGeom>
        </p:spPr>
        <p:txBody>
          <a:bodyPr anchorCtr="0" anchor="t" bIns="91425" lIns="91425" rIns="91425" tIns="91425">
            <a:noAutofit/>
          </a:bodyPr>
          <a:lstStyle/>
          <a:p>
            <a:pPr indent="-228600" lvl="0" marL="457200" rtl="0">
              <a:lnSpc>
                <a:spcPct val="200000"/>
              </a:lnSpc>
              <a:spcBef>
                <a:spcPts val="0"/>
              </a:spcBef>
              <a:buClr>
                <a:srgbClr val="666666"/>
              </a:buClr>
              <a:buFont typeface="Garamond"/>
            </a:pPr>
            <a:r>
              <a:rPr b="1" lang="cs">
                <a:solidFill>
                  <a:srgbClr val="666666"/>
                </a:solidFill>
                <a:latin typeface="Arial"/>
                <a:ea typeface="Arial"/>
                <a:cs typeface="Arial"/>
                <a:sym typeface="Arial"/>
              </a:rPr>
              <a:t>FB page</a:t>
            </a:r>
            <a:r>
              <a:rPr lang="cs">
                <a:solidFill>
                  <a:srgbClr val="666666"/>
                </a:solidFill>
                <a:latin typeface="Arial"/>
                <a:ea typeface="Arial"/>
                <a:cs typeface="Arial"/>
                <a:sym typeface="Arial"/>
              </a:rPr>
              <a:t>: </a:t>
            </a:r>
            <a:r>
              <a:rPr lang="cs" u="sng">
                <a:solidFill>
                  <a:srgbClr val="00FDC8"/>
                </a:solidFill>
                <a:latin typeface="Arial"/>
                <a:ea typeface="Arial"/>
                <a:cs typeface="Arial"/>
                <a:sym typeface="Arial"/>
                <a:hlinkClick r:id="rId3"/>
              </a:rPr>
              <a:t>Re:Views Magazine</a:t>
            </a:r>
          </a:p>
          <a:p>
            <a:pPr indent="-228600" lvl="0" marL="457200" rtl="0">
              <a:lnSpc>
                <a:spcPct val="200000"/>
              </a:lnSpc>
              <a:spcBef>
                <a:spcPts val="0"/>
              </a:spcBef>
              <a:buClr>
                <a:srgbClr val="666666"/>
              </a:buClr>
              <a:buFont typeface="Garamond"/>
            </a:pPr>
            <a:r>
              <a:rPr b="1" lang="cs">
                <a:solidFill>
                  <a:srgbClr val="666666"/>
                </a:solidFill>
                <a:latin typeface="Arial"/>
                <a:ea typeface="Arial"/>
                <a:cs typeface="Arial"/>
                <a:sym typeface="Arial"/>
              </a:rPr>
              <a:t>Twitter account</a:t>
            </a:r>
            <a:r>
              <a:rPr lang="cs">
                <a:solidFill>
                  <a:srgbClr val="666666"/>
                </a:solidFill>
                <a:latin typeface="Arial"/>
                <a:ea typeface="Arial"/>
                <a:cs typeface="Arial"/>
                <a:sym typeface="Arial"/>
              </a:rPr>
              <a:t>: @ReViewsMagazine</a:t>
            </a:r>
          </a:p>
          <a:p>
            <a:pPr indent="-228600" lvl="0" marL="457200" rtl="0">
              <a:lnSpc>
                <a:spcPct val="200000"/>
              </a:lnSpc>
              <a:spcBef>
                <a:spcPts val="0"/>
              </a:spcBef>
              <a:buClr>
                <a:srgbClr val="666666"/>
              </a:buClr>
              <a:buFont typeface="Garamond"/>
            </a:pPr>
            <a:r>
              <a:rPr b="1" lang="cs">
                <a:solidFill>
                  <a:srgbClr val="666666"/>
                </a:solidFill>
                <a:latin typeface="Arial"/>
                <a:ea typeface="Arial"/>
                <a:cs typeface="Arial"/>
                <a:sym typeface="Arial"/>
              </a:rPr>
              <a:t>Re:Views Magazine </a:t>
            </a:r>
            <a:r>
              <a:rPr lang="cs" u="sng">
                <a:solidFill>
                  <a:srgbClr val="00FDC8"/>
                </a:solidFill>
                <a:latin typeface="Arial"/>
                <a:ea typeface="Arial"/>
                <a:cs typeface="Arial"/>
                <a:sym typeface="Arial"/>
                <a:hlinkClick r:id="rId4"/>
              </a:rPr>
              <a:t>website</a:t>
            </a:r>
          </a:p>
          <a:p>
            <a:pPr indent="-228600" lvl="0" marL="457200" rtl="0">
              <a:lnSpc>
                <a:spcPct val="200000"/>
              </a:lnSpc>
              <a:spcBef>
                <a:spcPts val="0"/>
              </a:spcBef>
              <a:buClr>
                <a:srgbClr val="666666"/>
              </a:buClr>
              <a:buFont typeface="Garamond"/>
            </a:pPr>
            <a:r>
              <a:rPr b="1" lang="cs">
                <a:solidFill>
                  <a:srgbClr val="666666"/>
                </a:solidFill>
                <a:latin typeface="Arial"/>
                <a:ea typeface="Arial"/>
                <a:cs typeface="Arial"/>
                <a:sym typeface="Arial"/>
              </a:rPr>
              <a:t>Magazine email:</a:t>
            </a:r>
            <a:r>
              <a:rPr lang="cs">
                <a:solidFill>
                  <a:srgbClr val="666666"/>
                </a:solidFill>
                <a:latin typeface="Arial"/>
                <a:ea typeface="Arial"/>
                <a:cs typeface="Arial"/>
                <a:sym typeface="Arial"/>
              </a:rPr>
              <a:t> </a:t>
            </a:r>
            <a:r>
              <a:rPr lang="cs" u="sng">
                <a:solidFill>
                  <a:srgbClr val="00FDC8"/>
                </a:solidFill>
                <a:latin typeface="Arial"/>
                <a:ea typeface="Arial"/>
                <a:cs typeface="Arial"/>
                <a:sym typeface="Arial"/>
                <a:hlinkClick r:id="rId5"/>
              </a:rPr>
              <a:t>re.views.magazine@gmail.com</a:t>
            </a:r>
          </a:p>
          <a:p>
            <a:pPr indent="-228600" lvl="0" marL="457200" rtl="0">
              <a:lnSpc>
                <a:spcPct val="200000"/>
              </a:lnSpc>
              <a:spcBef>
                <a:spcPts val="0"/>
              </a:spcBef>
              <a:buClr>
                <a:srgbClr val="666666"/>
              </a:buClr>
              <a:buFont typeface="Garamond"/>
            </a:pPr>
            <a:r>
              <a:rPr b="1" lang="cs">
                <a:solidFill>
                  <a:srgbClr val="666666"/>
                </a:solidFill>
                <a:latin typeface="Arial"/>
                <a:ea typeface="Arial"/>
                <a:cs typeface="Arial"/>
                <a:sym typeface="Arial"/>
              </a:rPr>
              <a:t>LinkedIn</a:t>
            </a:r>
            <a:r>
              <a:rPr lang="cs">
                <a:solidFill>
                  <a:srgbClr val="666666"/>
                </a:solidFill>
                <a:latin typeface="Arial"/>
                <a:ea typeface="Arial"/>
                <a:cs typeface="Arial"/>
                <a:sym typeface="Arial"/>
              </a:rPr>
              <a:t>: </a:t>
            </a:r>
            <a:r>
              <a:rPr lang="cs" u="sng">
                <a:solidFill>
                  <a:srgbClr val="00FDC8"/>
                </a:solidFill>
                <a:latin typeface="Arial"/>
                <a:ea typeface="Arial"/>
                <a:cs typeface="Arial"/>
                <a:sym typeface="Arial"/>
                <a:hlinkClick r:id="rId6"/>
              </a:rPr>
              <a:t>link</a:t>
            </a:r>
          </a:p>
          <a:p>
            <a:pPr indent="-228600" lvl="0" marL="457200" rtl="0">
              <a:lnSpc>
                <a:spcPct val="200000"/>
              </a:lnSpc>
              <a:spcBef>
                <a:spcPts val="0"/>
              </a:spcBef>
              <a:buClr>
                <a:srgbClr val="666666"/>
              </a:buClr>
              <a:buFont typeface="Garamond"/>
            </a:pPr>
            <a:r>
              <a:rPr b="1" lang="cs">
                <a:solidFill>
                  <a:srgbClr val="666666"/>
                </a:solidFill>
                <a:latin typeface="Arial"/>
                <a:ea typeface="Arial"/>
                <a:cs typeface="Arial"/>
                <a:sym typeface="Arial"/>
              </a:rPr>
              <a:t>YouTube</a:t>
            </a:r>
            <a:r>
              <a:rPr lang="cs">
                <a:solidFill>
                  <a:srgbClr val="666666"/>
                </a:solidFill>
                <a:latin typeface="Arial"/>
                <a:ea typeface="Arial"/>
                <a:cs typeface="Arial"/>
                <a:sym typeface="Arial"/>
              </a:rPr>
              <a:t>: </a:t>
            </a:r>
            <a:r>
              <a:rPr lang="cs" u="sng">
                <a:solidFill>
                  <a:srgbClr val="00FDC8"/>
                </a:solidFill>
                <a:latin typeface="Arial"/>
                <a:ea typeface="Arial"/>
                <a:cs typeface="Arial"/>
                <a:sym typeface="Arial"/>
                <a:hlinkClick r:id="rId7"/>
              </a:rPr>
              <a:t>link</a:t>
            </a:r>
          </a:p>
          <a:p>
            <a:pPr lvl="0">
              <a:spcBef>
                <a:spcPts val="0"/>
              </a:spcBef>
              <a:buNone/>
            </a:pPr>
            <a:r>
              <a:t/>
            </a:r>
            <a:endParaRPr>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 name="Shape 219"/>
        <p:cNvGrpSpPr/>
        <p:nvPr/>
      </p:nvGrpSpPr>
      <p:grpSpPr>
        <a:xfrm>
          <a:off x="0" y="0"/>
          <a:ext cx="0" cy="0"/>
          <a:chOff x="0" y="0"/>
          <a:chExt cx="0" cy="0"/>
        </a:xfrm>
      </p:grpSpPr>
      <p:sp>
        <p:nvSpPr>
          <p:cNvPr id="220" name="Shape 220"/>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Guidelines: Article Constituents </a:t>
            </a:r>
          </a:p>
        </p:txBody>
      </p:sp>
      <p:sp>
        <p:nvSpPr>
          <p:cNvPr id="221" name="Shape 221"/>
          <p:cNvSpPr txBox="1"/>
          <p:nvPr>
            <p:ph idx="1" type="body"/>
          </p:nvPr>
        </p:nvSpPr>
        <p:spPr>
          <a:xfrm>
            <a:off x="311700" y="1229875"/>
            <a:ext cx="2870700" cy="3339000"/>
          </a:xfrm>
          <a:prstGeom prst="rect">
            <a:avLst/>
          </a:prstGeom>
        </p:spPr>
        <p:txBody>
          <a:bodyPr anchorCtr="0" anchor="t" bIns="91425" lIns="91425" rIns="91425" tIns="91425">
            <a:noAutofit/>
          </a:bodyPr>
          <a:lstStyle/>
          <a:p>
            <a:pPr lvl="0">
              <a:spcBef>
                <a:spcPts val="0"/>
              </a:spcBef>
              <a:buNone/>
            </a:pPr>
            <a:r>
              <a:rPr b="1" lang="cs" sz="1400" u="sng">
                <a:solidFill>
                  <a:srgbClr val="666666"/>
                </a:solidFill>
                <a:latin typeface="Arial"/>
                <a:ea typeface="Arial"/>
                <a:cs typeface="Arial"/>
                <a:sym typeface="Arial"/>
              </a:rPr>
              <a:t>TEXTUAL COMPONENTS</a:t>
            </a:r>
          </a:p>
          <a:p>
            <a:pPr lvl="0">
              <a:spcBef>
                <a:spcPts val="0"/>
              </a:spcBef>
              <a:buNone/>
            </a:pPr>
            <a:r>
              <a:rPr lang="cs" sz="1400">
                <a:solidFill>
                  <a:srgbClr val="666666"/>
                </a:solidFill>
                <a:latin typeface="Arial"/>
                <a:ea typeface="Arial"/>
                <a:cs typeface="Arial"/>
                <a:sym typeface="Arial"/>
              </a:rPr>
              <a:t>Headline</a:t>
            </a:r>
          </a:p>
          <a:p>
            <a:pPr lvl="0">
              <a:spcBef>
                <a:spcPts val="0"/>
              </a:spcBef>
              <a:buNone/>
            </a:pPr>
            <a:r>
              <a:rPr lang="cs" sz="1400">
                <a:solidFill>
                  <a:srgbClr val="666666"/>
                </a:solidFill>
                <a:latin typeface="Arial"/>
                <a:ea typeface="Arial"/>
                <a:cs typeface="Arial"/>
                <a:sym typeface="Arial"/>
              </a:rPr>
              <a:t>Lead paragraph </a:t>
            </a:r>
          </a:p>
          <a:p>
            <a:pPr lvl="0">
              <a:spcBef>
                <a:spcPts val="0"/>
              </a:spcBef>
              <a:buNone/>
            </a:pPr>
            <a:r>
              <a:rPr lang="cs" sz="1400">
                <a:solidFill>
                  <a:srgbClr val="666666"/>
                </a:solidFill>
                <a:latin typeface="Arial"/>
                <a:ea typeface="Arial"/>
                <a:cs typeface="Arial"/>
                <a:sym typeface="Arial"/>
              </a:rPr>
              <a:t>Body of the article</a:t>
            </a:r>
          </a:p>
          <a:p>
            <a:pPr lvl="0">
              <a:spcBef>
                <a:spcPts val="0"/>
              </a:spcBef>
              <a:buNone/>
            </a:pPr>
            <a:r>
              <a:rPr lang="cs" sz="1400">
                <a:solidFill>
                  <a:srgbClr val="666666"/>
                </a:solidFill>
                <a:latin typeface="Arial"/>
                <a:ea typeface="Arial"/>
                <a:cs typeface="Arial"/>
                <a:sym typeface="Arial"/>
              </a:rPr>
              <a:t>Sources</a:t>
            </a:r>
          </a:p>
          <a:p>
            <a:pPr lvl="0">
              <a:spcBef>
                <a:spcPts val="0"/>
              </a:spcBef>
              <a:buNone/>
            </a:pPr>
            <a:r>
              <a:rPr lang="cs" sz="1400">
                <a:solidFill>
                  <a:srgbClr val="666666"/>
                </a:solidFill>
                <a:latin typeface="Arial"/>
                <a:ea typeface="Arial"/>
                <a:cs typeface="Arial"/>
                <a:sym typeface="Arial"/>
              </a:rPr>
              <a:t>Author’s profile</a:t>
            </a:r>
          </a:p>
          <a:p>
            <a:pPr lvl="0">
              <a:spcBef>
                <a:spcPts val="0"/>
              </a:spcBef>
              <a:buNone/>
            </a:pPr>
            <a:r>
              <a:rPr lang="cs" sz="1400">
                <a:solidFill>
                  <a:srgbClr val="666666"/>
                </a:solidFill>
                <a:latin typeface="Arial"/>
                <a:ea typeface="Arial"/>
                <a:cs typeface="Arial"/>
                <a:sym typeface="Arial"/>
              </a:rPr>
              <a:t>(Your subject’s profile)</a:t>
            </a:r>
          </a:p>
          <a:p>
            <a:pPr lvl="0">
              <a:spcBef>
                <a:spcPts val="0"/>
              </a:spcBef>
              <a:buNone/>
            </a:pPr>
            <a:r>
              <a:t/>
            </a:r>
            <a:endParaRPr sz="1400">
              <a:latin typeface="Arial"/>
              <a:ea typeface="Arial"/>
              <a:cs typeface="Arial"/>
              <a:sym typeface="Arial"/>
            </a:endParaRPr>
          </a:p>
        </p:txBody>
      </p:sp>
      <p:sp>
        <p:nvSpPr>
          <p:cNvPr id="222" name="Shape 222"/>
          <p:cNvSpPr txBox="1"/>
          <p:nvPr/>
        </p:nvSpPr>
        <p:spPr>
          <a:xfrm>
            <a:off x="3182400" y="902250"/>
            <a:ext cx="3000000" cy="3339000"/>
          </a:xfrm>
          <a:prstGeom prst="rect">
            <a:avLst/>
          </a:prstGeom>
          <a:noFill/>
          <a:ln>
            <a:noFill/>
          </a:ln>
        </p:spPr>
        <p:txBody>
          <a:bodyPr anchorCtr="0" anchor="ctr" bIns="91425" lIns="91425" rIns="91425" tIns="91425">
            <a:noAutofit/>
          </a:bodyPr>
          <a:lstStyle/>
          <a:p>
            <a:pPr lvl="0" rtl="0">
              <a:lnSpc>
                <a:spcPct val="115000"/>
              </a:lnSpc>
              <a:spcBef>
                <a:spcPts val="0"/>
              </a:spcBef>
              <a:spcAft>
                <a:spcPts val="1600"/>
              </a:spcAft>
              <a:buNone/>
            </a:pPr>
            <a:r>
              <a:rPr b="1" lang="cs" u="sng">
                <a:solidFill>
                  <a:srgbClr val="666666"/>
                </a:solidFill>
              </a:rPr>
              <a:t>VISUAL COMPONENTS</a:t>
            </a:r>
          </a:p>
          <a:p>
            <a:pPr lvl="0" rtl="0">
              <a:lnSpc>
                <a:spcPct val="115000"/>
              </a:lnSpc>
              <a:spcBef>
                <a:spcPts val="0"/>
              </a:spcBef>
              <a:spcAft>
                <a:spcPts val="1600"/>
              </a:spcAft>
              <a:buNone/>
            </a:pPr>
            <a:r>
              <a:rPr lang="cs">
                <a:solidFill>
                  <a:srgbClr val="666666"/>
                </a:solidFill>
              </a:rPr>
              <a:t>Highlighted sentences (COLORCODING)</a:t>
            </a:r>
          </a:p>
          <a:p>
            <a:pPr lvl="0" rtl="0">
              <a:lnSpc>
                <a:spcPct val="115000"/>
              </a:lnSpc>
              <a:spcBef>
                <a:spcPts val="0"/>
              </a:spcBef>
              <a:spcAft>
                <a:spcPts val="1600"/>
              </a:spcAft>
              <a:buNone/>
            </a:pPr>
            <a:r>
              <a:rPr lang="cs">
                <a:solidFill>
                  <a:srgbClr val="666666"/>
                </a:solidFill>
              </a:rPr>
              <a:t>Pictures (properly referenced!)</a:t>
            </a:r>
          </a:p>
          <a:p>
            <a:pPr lvl="0" rtl="0">
              <a:lnSpc>
                <a:spcPct val="115000"/>
              </a:lnSpc>
              <a:spcBef>
                <a:spcPts val="0"/>
              </a:spcBef>
              <a:spcAft>
                <a:spcPts val="1600"/>
              </a:spcAft>
              <a:buNone/>
            </a:pPr>
            <a:r>
              <a:rPr lang="cs">
                <a:solidFill>
                  <a:srgbClr val="666666"/>
                </a:solidFill>
              </a:rPr>
              <a:t>Article layout</a:t>
            </a:r>
          </a:p>
          <a:p>
            <a:pPr lvl="0" rtl="0">
              <a:lnSpc>
                <a:spcPct val="115000"/>
              </a:lnSpc>
              <a:spcBef>
                <a:spcPts val="0"/>
              </a:spcBef>
              <a:spcAft>
                <a:spcPts val="1600"/>
              </a:spcAft>
              <a:buNone/>
            </a:pPr>
            <a:r>
              <a:t/>
            </a:r>
            <a:endParaRPr>
              <a:solidFill>
                <a:srgbClr val="66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sp>
        <p:nvSpPr>
          <p:cNvPr id="227" name="Shape 227"/>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Lead Paragraph</a:t>
            </a:r>
          </a:p>
          <a:p>
            <a:pPr lvl="0">
              <a:spcBef>
                <a:spcPts val="0"/>
              </a:spcBef>
              <a:buNone/>
            </a:pPr>
            <a:r>
              <a:t/>
            </a:r>
            <a:endParaRPr sz="2400">
              <a:latin typeface="Arial"/>
              <a:ea typeface="Arial"/>
              <a:cs typeface="Arial"/>
              <a:sym typeface="Arial"/>
            </a:endParaRPr>
          </a:p>
        </p:txBody>
      </p:sp>
      <p:sp>
        <p:nvSpPr>
          <p:cNvPr id="228" name="Shape 228"/>
          <p:cNvSpPr txBox="1"/>
          <p:nvPr>
            <p:ph idx="1" type="body"/>
          </p:nvPr>
        </p:nvSpPr>
        <p:spPr>
          <a:xfrm>
            <a:off x="311700" y="1229875"/>
            <a:ext cx="8520600" cy="3339000"/>
          </a:xfrm>
          <a:prstGeom prst="rect">
            <a:avLst/>
          </a:prstGeom>
        </p:spPr>
        <p:txBody>
          <a:bodyPr anchorCtr="0" anchor="t" bIns="91425" lIns="91425" rIns="91425" tIns="91425">
            <a:noAutofit/>
          </a:bodyPr>
          <a:lstStyle/>
          <a:p>
            <a:pPr lvl="0">
              <a:spcBef>
                <a:spcPts val="0"/>
              </a:spcBef>
              <a:buNone/>
            </a:pPr>
            <a:r>
              <a:rPr lang="cs">
                <a:solidFill>
                  <a:srgbClr val="666666"/>
                </a:solidFill>
                <a:latin typeface="Arial"/>
                <a:ea typeface="Arial"/>
                <a:cs typeface="Arial"/>
                <a:sym typeface="Arial"/>
              </a:rPr>
              <a:t>= Perex (in CZ)</a:t>
            </a:r>
          </a:p>
          <a:p>
            <a:pPr lvl="0">
              <a:spcBef>
                <a:spcPts val="0"/>
              </a:spcBef>
              <a:buNone/>
            </a:pPr>
            <a:r>
              <a:rPr i="1" lang="cs">
                <a:solidFill>
                  <a:srgbClr val="000000"/>
                </a:solidFill>
                <a:latin typeface="Arial"/>
                <a:ea typeface="Arial"/>
                <a:cs typeface="Arial"/>
                <a:sym typeface="Arial"/>
              </a:rPr>
              <a:t>The lead, or opening paragraph, is the most important part of a news story. With so many sources of information – newspapers, magazines, TV, radio, and the Internet – audiences simply are not willing to read beyond the first paragraph (and even sentence) of a story unless it grabs their interest. A good lead does just that. It gives readers the most important information in a clear, concise and interesting manner. It also establishes the voice and direction of an article.</a:t>
            </a:r>
          </a:p>
          <a:p>
            <a:pPr lvl="0">
              <a:spcBef>
                <a:spcPts val="0"/>
              </a:spcBef>
              <a:buNone/>
            </a:pPr>
            <a:r>
              <a:t/>
            </a:r>
            <a:endParaRPr>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x="0" y="0"/>
          <a:ext cx="0" cy="0"/>
          <a:chOff x="0" y="0"/>
          <a:chExt cx="0" cy="0"/>
        </a:xfrm>
      </p:grpSpPr>
      <p:sp>
        <p:nvSpPr>
          <p:cNvPr id="233" name="Shape 233"/>
          <p:cNvSpPr txBox="1"/>
          <p:nvPr>
            <p:ph type="title"/>
          </p:nvPr>
        </p:nvSpPr>
        <p:spPr>
          <a:xfrm>
            <a:off x="311700" y="249675"/>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Tips for Writing a Lead</a:t>
            </a:r>
          </a:p>
          <a:p>
            <a:pPr lvl="0">
              <a:spcBef>
                <a:spcPts val="0"/>
              </a:spcBef>
              <a:buNone/>
            </a:pPr>
            <a:r>
              <a:t/>
            </a:r>
            <a:endParaRPr sz="2400">
              <a:latin typeface="Arial"/>
              <a:ea typeface="Arial"/>
              <a:cs typeface="Arial"/>
              <a:sym typeface="Arial"/>
            </a:endParaRPr>
          </a:p>
        </p:txBody>
      </p:sp>
      <p:sp>
        <p:nvSpPr>
          <p:cNvPr id="234" name="Shape 234"/>
          <p:cNvSpPr txBox="1"/>
          <p:nvPr>
            <p:ph idx="1" type="body"/>
          </p:nvPr>
        </p:nvSpPr>
        <p:spPr>
          <a:xfrm>
            <a:off x="311700" y="805350"/>
            <a:ext cx="8520600" cy="3532800"/>
          </a:xfrm>
          <a:prstGeom prst="rect">
            <a:avLst/>
          </a:prstGeom>
        </p:spPr>
        <p:txBody>
          <a:bodyPr anchorCtr="0" anchor="t" bIns="91425" lIns="91425" rIns="91425" tIns="91425">
            <a:noAutofit/>
          </a:bodyPr>
          <a:lstStyle/>
          <a:p>
            <a:pPr indent="-317500" lvl="0" marL="457200" rtl="0">
              <a:spcBef>
                <a:spcPts val="0"/>
              </a:spcBef>
              <a:spcAft>
                <a:spcPts val="0"/>
              </a:spcAft>
              <a:buClr>
                <a:srgbClr val="000000"/>
              </a:buClr>
              <a:buSzPct val="100000"/>
              <a:buFont typeface="Garamond"/>
              <a:buAutoNum type="arabicPeriod"/>
            </a:pPr>
            <a:r>
              <a:rPr b="1" lang="cs" sz="1400">
                <a:solidFill>
                  <a:srgbClr val="000000"/>
                </a:solidFill>
                <a:latin typeface="Arial"/>
                <a:ea typeface="Arial"/>
                <a:cs typeface="Arial"/>
                <a:sym typeface="Arial"/>
              </a:rPr>
              <a:t>The Five W’s and H:</a:t>
            </a:r>
            <a:r>
              <a:rPr lang="cs" sz="1400">
                <a:solidFill>
                  <a:srgbClr val="000000"/>
                </a:solidFill>
                <a:latin typeface="Arial"/>
                <a:ea typeface="Arial"/>
                <a:cs typeface="Arial"/>
                <a:sym typeface="Arial"/>
              </a:rPr>
              <a:t> Before writing a lead, decide which aspect of the story – who, what, when, where, why, how – is most important. You should emphasize those aspects in your lead. Wait to explain less important aspects until the second or third sentence.</a:t>
            </a:r>
          </a:p>
          <a:p>
            <a:pPr indent="-317500" lvl="0" marL="457200" rtl="0">
              <a:spcBef>
                <a:spcPts val="0"/>
              </a:spcBef>
              <a:spcAft>
                <a:spcPts val="0"/>
              </a:spcAft>
              <a:buClr>
                <a:srgbClr val="000000"/>
              </a:buClr>
              <a:buSzPct val="100000"/>
              <a:buFont typeface="Garamond"/>
              <a:buAutoNum type="arabicPeriod"/>
            </a:pPr>
            <a:r>
              <a:rPr b="1" lang="cs" sz="1400">
                <a:solidFill>
                  <a:srgbClr val="000000"/>
                </a:solidFill>
                <a:latin typeface="Arial"/>
                <a:ea typeface="Arial"/>
                <a:cs typeface="Arial"/>
                <a:sym typeface="Arial"/>
              </a:rPr>
              <a:t>Conflict:</a:t>
            </a:r>
            <a:r>
              <a:rPr lang="cs" sz="1400">
                <a:solidFill>
                  <a:srgbClr val="000000"/>
                </a:solidFill>
                <a:latin typeface="Arial"/>
                <a:ea typeface="Arial"/>
                <a:cs typeface="Arial"/>
                <a:sym typeface="Arial"/>
              </a:rPr>
              <a:t> Good stories have conflict. So do many good leads.</a:t>
            </a:r>
          </a:p>
          <a:p>
            <a:pPr indent="-317500" lvl="0" marL="457200" rtl="0">
              <a:spcBef>
                <a:spcPts val="0"/>
              </a:spcBef>
              <a:spcAft>
                <a:spcPts val="0"/>
              </a:spcAft>
              <a:buClr>
                <a:srgbClr val="000000"/>
              </a:buClr>
              <a:buSzPct val="100000"/>
              <a:buFont typeface="Garamond"/>
              <a:buAutoNum type="arabicPeriod"/>
            </a:pPr>
            <a:r>
              <a:rPr b="1" lang="cs" sz="1400">
                <a:solidFill>
                  <a:srgbClr val="000000"/>
                </a:solidFill>
                <a:latin typeface="Arial"/>
                <a:ea typeface="Arial"/>
                <a:cs typeface="Arial"/>
                <a:sym typeface="Arial"/>
              </a:rPr>
              <a:t>Specificity:</a:t>
            </a:r>
            <a:r>
              <a:rPr lang="cs" sz="1400">
                <a:solidFill>
                  <a:srgbClr val="000000"/>
                </a:solidFill>
                <a:latin typeface="Arial"/>
                <a:ea typeface="Arial"/>
                <a:cs typeface="Arial"/>
                <a:sym typeface="Arial"/>
              </a:rPr>
              <a:t> Though you are essentially summarizing information in most leads, try to be specific as possible. If your lead is too broad, it won’t be informative or interesting.</a:t>
            </a:r>
          </a:p>
          <a:p>
            <a:pPr indent="-317500" lvl="0" marL="457200" rtl="0">
              <a:spcBef>
                <a:spcPts val="0"/>
              </a:spcBef>
              <a:spcAft>
                <a:spcPts val="0"/>
              </a:spcAft>
              <a:buClr>
                <a:srgbClr val="000000"/>
              </a:buClr>
              <a:buSzPct val="100000"/>
              <a:buFont typeface="Garamond"/>
              <a:buAutoNum type="arabicPeriod"/>
            </a:pPr>
            <a:r>
              <a:rPr b="1" lang="cs" sz="1400">
                <a:solidFill>
                  <a:srgbClr val="000000"/>
                </a:solidFill>
                <a:latin typeface="Arial"/>
                <a:ea typeface="Arial"/>
                <a:cs typeface="Arial"/>
                <a:sym typeface="Arial"/>
              </a:rPr>
              <a:t>Brevity:</a:t>
            </a:r>
            <a:r>
              <a:rPr lang="cs" sz="1400">
                <a:solidFill>
                  <a:srgbClr val="000000"/>
                </a:solidFill>
                <a:latin typeface="Arial"/>
                <a:ea typeface="Arial"/>
                <a:cs typeface="Arial"/>
                <a:sym typeface="Arial"/>
              </a:rPr>
              <a:t> Readers want to know why the story matters to them and they won’t wait long for the answer. Leads are often one sentence, sometimes two. Generally, they are 25 to 30 words and should rarely be more than 40.</a:t>
            </a:r>
          </a:p>
          <a:p>
            <a:pPr indent="-317500" lvl="0" marL="457200" rtl="0">
              <a:spcBef>
                <a:spcPts val="0"/>
              </a:spcBef>
              <a:spcAft>
                <a:spcPts val="0"/>
              </a:spcAft>
              <a:buClr>
                <a:srgbClr val="000000"/>
              </a:buClr>
              <a:buSzPct val="100000"/>
              <a:buFont typeface="Garamond"/>
              <a:buAutoNum type="arabicPeriod"/>
            </a:pPr>
            <a:r>
              <a:rPr b="1" lang="cs" sz="1400">
                <a:solidFill>
                  <a:srgbClr val="000000"/>
                </a:solidFill>
                <a:latin typeface="Arial"/>
                <a:ea typeface="Arial"/>
                <a:cs typeface="Arial"/>
                <a:sym typeface="Arial"/>
              </a:rPr>
              <a:t>Active sentences:</a:t>
            </a:r>
            <a:r>
              <a:rPr lang="cs" sz="1400">
                <a:solidFill>
                  <a:srgbClr val="000000"/>
                </a:solidFill>
                <a:latin typeface="Arial"/>
                <a:ea typeface="Arial"/>
                <a:cs typeface="Arial"/>
                <a:sym typeface="Arial"/>
              </a:rPr>
              <a:t> Strong verbs will make your lead lively and interesting. Passive constructions, on the other hand, can sound dull and leave out important information, such as the person or thing that caused the action. Incomplete reporting is often a source of passive leads.</a:t>
            </a:r>
          </a:p>
          <a:p>
            <a:pPr indent="-317500" lvl="0" marL="457200" rtl="0">
              <a:spcBef>
                <a:spcPts val="0"/>
              </a:spcBef>
              <a:spcAft>
                <a:spcPts val="0"/>
              </a:spcAft>
              <a:buClr>
                <a:srgbClr val="000000"/>
              </a:buClr>
              <a:buSzPct val="100000"/>
              <a:buFont typeface="Garamond"/>
              <a:buAutoNum type="arabicPeriod"/>
            </a:pPr>
            <a:r>
              <a:rPr b="1" lang="cs" sz="1400">
                <a:solidFill>
                  <a:srgbClr val="000000"/>
                </a:solidFill>
                <a:latin typeface="Arial"/>
                <a:ea typeface="Arial"/>
                <a:cs typeface="Arial"/>
                <a:sym typeface="Arial"/>
              </a:rPr>
              <a:t>Audience and context:</a:t>
            </a:r>
            <a:r>
              <a:rPr lang="cs" sz="1400">
                <a:solidFill>
                  <a:srgbClr val="000000"/>
                </a:solidFill>
                <a:latin typeface="Arial"/>
                <a:ea typeface="Arial"/>
                <a:cs typeface="Arial"/>
                <a:sym typeface="Arial"/>
              </a:rPr>
              <a:t> Take into account what your reader already knows. Remember that in today’s media culture, most readers become aware of breaking news as it happens. </a:t>
            </a:r>
          </a:p>
          <a:p>
            <a:pPr indent="-317500" lvl="0" marL="457200" rtl="0">
              <a:spcBef>
                <a:spcPts val="0"/>
              </a:spcBef>
              <a:spcAft>
                <a:spcPts val="0"/>
              </a:spcAft>
              <a:buClr>
                <a:srgbClr val="000000"/>
              </a:buClr>
              <a:buSzPct val="100000"/>
              <a:buFont typeface="Garamond"/>
              <a:buAutoNum type="arabicPeriod"/>
            </a:pPr>
            <a:r>
              <a:rPr b="1" lang="cs" sz="1400">
                <a:solidFill>
                  <a:srgbClr val="000000"/>
                </a:solidFill>
                <a:latin typeface="Arial"/>
                <a:ea typeface="Arial"/>
                <a:cs typeface="Arial"/>
                <a:sym typeface="Arial"/>
              </a:rPr>
              <a:t>Honesty:</a:t>
            </a:r>
            <a:r>
              <a:rPr lang="cs" sz="1400">
                <a:solidFill>
                  <a:srgbClr val="000000"/>
                </a:solidFill>
                <a:latin typeface="Arial"/>
                <a:ea typeface="Arial"/>
                <a:cs typeface="Arial"/>
                <a:sym typeface="Arial"/>
              </a:rPr>
              <a:t> A lead is an implicit promise to your readers. You must be able to deliver what you promise in your lead.</a:t>
            </a:r>
          </a:p>
          <a:p>
            <a:pPr lvl="0">
              <a:spcBef>
                <a:spcPts val="0"/>
              </a:spcBef>
              <a:buNone/>
            </a:pPr>
            <a:r>
              <a:t/>
            </a:r>
            <a:endParaRPr>
              <a:solidFill>
                <a:srgbClr val="666666"/>
              </a:solidFill>
              <a:latin typeface="Arial"/>
              <a:ea typeface="Arial"/>
              <a:cs typeface="Arial"/>
              <a:sym typeface="Arial"/>
            </a:endParaRPr>
          </a:p>
          <a:p>
            <a:pPr lvl="0">
              <a:spcBef>
                <a:spcPts val="0"/>
              </a:spcBef>
              <a:buNone/>
            </a:pPr>
            <a:r>
              <a:t/>
            </a:r>
            <a:endParaRPr>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 name="Shape 238"/>
        <p:cNvGrpSpPr/>
        <p:nvPr/>
      </p:nvGrpSpPr>
      <p:grpSpPr>
        <a:xfrm>
          <a:off x="0" y="0"/>
          <a:ext cx="0" cy="0"/>
          <a:chOff x="0" y="0"/>
          <a:chExt cx="0" cy="0"/>
        </a:xfrm>
      </p:grpSpPr>
      <p:sp>
        <p:nvSpPr>
          <p:cNvPr id="239" name="Shape 239"/>
          <p:cNvSpPr txBox="1"/>
          <p:nvPr>
            <p:ph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b="1" lang="cs" sz="2400">
                <a:solidFill>
                  <a:srgbClr val="00FDC8"/>
                </a:solidFill>
                <a:latin typeface="Arial"/>
                <a:ea typeface="Arial"/>
                <a:cs typeface="Arial"/>
                <a:sym typeface="Arial"/>
              </a:rPr>
              <a:t>What to Avoid</a:t>
            </a:r>
          </a:p>
          <a:p>
            <a:pPr lvl="0">
              <a:spcBef>
                <a:spcPts val="0"/>
              </a:spcBef>
              <a:buNone/>
            </a:pPr>
            <a:r>
              <a:t/>
            </a:r>
            <a:endParaRPr sz="2400">
              <a:latin typeface="Arial"/>
              <a:ea typeface="Arial"/>
              <a:cs typeface="Arial"/>
              <a:sym typeface="Arial"/>
            </a:endParaRPr>
          </a:p>
        </p:txBody>
      </p:sp>
      <p:sp>
        <p:nvSpPr>
          <p:cNvPr id="240" name="Shape 240"/>
          <p:cNvSpPr txBox="1"/>
          <p:nvPr>
            <p:ph idx="1" type="body"/>
          </p:nvPr>
        </p:nvSpPr>
        <p:spPr>
          <a:xfrm>
            <a:off x="311700" y="1229875"/>
            <a:ext cx="8520600" cy="3339000"/>
          </a:xfrm>
          <a:prstGeom prst="rect">
            <a:avLst/>
          </a:prstGeom>
        </p:spPr>
        <p:txBody>
          <a:bodyPr anchorCtr="0" anchor="t" bIns="91425" lIns="91425" rIns="91425" tIns="91425">
            <a:noAutofit/>
          </a:bodyPr>
          <a:lstStyle/>
          <a:p>
            <a:pPr indent="-342900" lvl="0" marL="457200" rtl="0">
              <a:spcBef>
                <a:spcPts val="0"/>
              </a:spcBef>
              <a:spcAft>
                <a:spcPts val="0"/>
              </a:spcAft>
              <a:buClr>
                <a:srgbClr val="000000"/>
              </a:buClr>
              <a:buSzPct val="100000"/>
              <a:buFont typeface="Garamond"/>
              <a:buAutoNum type="arabicPeriod"/>
            </a:pPr>
            <a:r>
              <a:rPr b="1" lang="cs">
                <a:solidFill>
                  <a:srgbClr val="000000"/>
                </a:solidFill>
                <a:latin typeface="Arial"/>
                <a:ea typeface="Arial"/>
                <a:cs typeface="Arial"/>
                <a:sym typeface="Arial"/>
              </a:rPr>
              <a:t>Flowery language:</a:t>
            </a:r>
            <a:r>
              <a:rPr lang="cs">
                <a:solidFill>
                  <a:srgbClr val="000000"/>
                </a:solidFill>
                <a:latin typeface="Arial"/>
                <a:ea typeface="Arial"/>
                <a:cs typeface="Arial"/>
                <a:sym typeface="Arial"/>
              </a:rPr>
              <a:t> Do not overuse adverbs and adjectives in the leads. Concentrate instead on using strong verbs and nouns.</a:t>
            </a:r>
          </a:p>
          <a:p>
            <a:pPr indent="-342900" lvl="0" marL="457200" rtl="0">
              <a:spcBef>
                <a:spcPts val="0"/>
              </a:spcBef>
              <a:spcAft>
                <a:spcPts val="0"/>
              </a:spcAft>
              <a:buClr>
                <a:srgbClr val="000000"/>
              </a:buClr>
              <a:buSzPct val="100000"/>
              <a:buFont typeface="Garamond"/>
              <a:buAutoNum type="arabicPeriod"/>
            </a:pPr>
            <a:r>
              <a:rPr b="1" lang="cs">
                <a:solidFill>
                  <a:srgbClr val="000000"/>
                </a:solidFill>
                <a:latin typeface="Arial"/>
                <a:ea typeface="Arial"/>
                <a:cs typeface="Arial"/>
                <a:sym typeface="Arial"/>
              </a:rPr>
              <a:t>Unnecessary words or phrases:</a:t>
            </a:r>
            <a:r>
              <a:rPr lang="cs">
                <a:solidFill>
                  <a:srgbClr val="000000"/>
                </a:solidFill>
                <a:latin typeface="Arial"/>
                <a:ea typeface="Arial"/>
                <a:cs typeface="Arial"/>
                <a:sym typeface="Arial"/>
              </a:rPr>
              <a:t> Watch out for unintentional redundancy. For example, 2 p.m. Wednesday afternoon, or very unique. You can’t afford to waste space in a news story, especially in the lead. Avoid clutter and cut right to the heart of the story.</a:t>
            </a:r>
          </a:p>
          <a:p>
            <a:pPr indent="-342900" lvl="0" marL="457200" rtl="0">
              <a:spcBef>
                <a:spcPts val="0"/>
              </a:spcBef>
              <a:spcAft>
                <a:spcPts val="0"/>
              </a:spcAft>
              <a:buClr>
                <a:srgbClr val="000000"/>
              </a:buClr>
              <a:buSzPct val="100000"/>
              <a:buFont typeface="Garamond"/>
              <a:buAutoNum type="arabicPeriod"/>
            </a:pPr>
            <a:r>
              <a:rPr b="1" lang="cs">
                <a:solidFill>
                  <a:srgbClr val="000000"/>
                </a:solidFill>
                <a:latin typeface="Arial"/>
                <a:ea typeface="Arial"/>
                <a:cs typeface="Arial"/>
                <a:sym typeface="Arial"/>
              </a:rPr>
              <a:t>Formulaic leads:</a:t>
            </a:r>
            <a:r>
              <a:rPr lang="cs">
                <a:solidFill>
                  <a:srgbClr val="000000"/>
                </a:solidFill>
                <a:latin typeface="Arial"/>
                <a:ea typeface="Arial"/>
                <a:cs typeface="Arial"/>
                <a:sym typeface="Arial"/>
              </a:rPr>
              <a:t> Readers want information, but they also want to be entertained. Your lead must sound genuine, not merely mechanical.</a:t>
            </a:r>
          </a:p>
          <a:p>
            <a:pPr indent="-342900" lvl="0" marL="457200" rtl="0">
              <a:spcBef>
                <a:spcPts val="0"/>
              </a:spcBef>
              <a:spcAft>
                <a:spcPts val="0"/>
              </a:spcAft>
              <a:buClr>
                <a:srgbClr val="000000"/>
              </a:buClr>
              <a:buSzPct val="100000"/>
              <a:buFont typeface="Garamond"/>
              <a:buAutoNum type="arabicPeriod"/>
            </a:pPr>
            <a:r>
              <a:rPr b="1" lang="cs">
                <a:solidFill>
                  <a:srgbClr val="000000"/>
                </a:solidFill>
                <a:latin typeface="Arial"/>
                <a:ea typeface="Arial"/>
                <a:cs typeface="Arial"/>
                <a:sym typeface="Arial"/>
              </a:rPr>
              <a:t>It:</a:t>
            </a:r>
            <a:r>
              <a:rPr lang="cs">
                <a:solidFill>
                  <a:srgbClr val="000000"/>
                </a:solidFill>
                <a:latin typeface="Arial"/>
                <a:ea typeface="Arial"/>
                <a:cs typeface="Arial"/>
                <a:sym typeface="Arial"/>
              </a:rPr>
              <a:t> Most editors frown on leads that begin with the word it because it is not precise and disorients the reader.</a:t>
            </a:r>
          </a:p>
          <a:p>
            <a:pPr lvl="0">
              <a:spcBef>
                <a:spcPts val="0"/>
              </a:spcBef>
              <a:buNone/>
            </a:pPr>
            <a:r>
              <a:t/>
            </a:r>
            <a:endParaRPr>
              <a:solidFill>
                <a:srgbClr val="666666"/>
              </a:solidFill>
              <a:latin typeface="Arial"/>
              <a:ea typeface="Arial"/>
              <a:cs typeface="Arial"/>
              <a:sym typeface="Arial"/>
            </a:endParaRPr>
          </a:p>
          <a:p>
            <a:pPr lvl="0">
              <a:spcBef>
                <a:spcPts val="0"/>
              </a:spcBef>
              <a:buNone/>
            </a:pPr>
            <a:r>
              <a:t/>
            </a:r>
            <a:endParaRPr>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