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3" r:id="rId3"/>
    <p:sldId id="257" r:id="rId4"/>
    <p:sldId id="270" r:id="rId5"/>
    <p:sldId id="258" r:id="rId6"/>
    <p:sldId id="259" r:id="rId7"/>
    <p:sldId id="260" r:id="rId8"/>
    <p:sldId id="261" r:id="rId9"/>
    <p:sldId id="262" r:id="rId10"/>
    <p:sldId id="271" r:id="rId11"/>
    <p:sldId id="263" r:id="rId12"/>
    <p:sldId id="264" r:id="rId13"/>
    <p:sldId id="265" r:id="rId14"/>
    <p:sldId id="272" r:id="rId15"/>
    <p:sldId id="266" r:id="rId16"/>
    <p:sldId id="274" r:id="rId17"/>
    <p:sldId id="267" r:id="rId18"/>
    <p:sldId id="268" r:id="rId19"/>
    <p:sldId id="269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0D99A9-B128-43A3-8214-40D3A4C9E0B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9A97FE-0302-4A87-A903-211768667421}">
      <dgm:prSet phldrT="[Text]"/>
      <dgm:spPr/>
      <dgm:t>
        <a:bodyPr/>
        <a:lstStyle/>
        <a:p>
          <a:r>
            <a:rPr lang="cs-CZ" dirty="0" smtClean="0"/>
            <a:t>Autorská díla</a:t>
          </a:r>
          <a:endParaRPr lang="cs-CZ" dirty="0"/>
        </a:p>
      </dgm:t>
    </dgm:pt>
    <dgm:pt modelId="{BF6DB8DB-19C6-4FD7-B4BD-1A18DADC56A4}" type="parTrans" cxnId="{A22F263D-7310-4699-AC43-DE0C6682025C}">
      <dgm:prSet/>
      <dgm:spPr/>
      <dgm:t>
        <a:bodyPr/>
        <a:lstStyle/>
        <a:p>
          <a:endParaRPr lang="cs-CZ"/>
        </a:p>
      </dgm:t>
    </dgm:pt>
    <dgm:pt modelId="{C577C43F-3E36-47E9-B32D-6FF8933B760C}" type="sibTrans" cxnId="{A22F263D-7310-4699-AC43-DE0C6682025C}">
      <dgm:prSet/>
      <dgm:spPr/>
      <dgm:t>
        <a:bodyPr/>
        <a:lstStyle/>
        <a:p>
          <a:endParaRPr lang="cs-CZ"/>
        </a:p>
      </dgm:t>
    </dgm:pt>
    <dgm:pt modelId="{B212730F-2F71-40DC-A8B2-650C602AA2C5}">
      <dgm:prSet phldrT="[Text]"/>
      <dgm:spPr/>
      <dgm:t>
        <a:bodyPr/>
        <a:lstStyle/>
        <a:p>
          <a:r>
            <a:rPr lang="cs-CZ" dirty="0" smtClean="0"/>
            <a:t>literární díla</a:t>
          </a:r>
          <a:endParaRPr lang="cs-CZ" dirty="0"/>
        </a:p>
      </dgm:t>
    </dgm:pt>
    <dgm:pt modelId="{F435B5E7-8931-4C17-9AFB-DDE239A366B6}" type="parTrans" cxnId="{76602C75-B71C-482B-AD9F-D6D98D3820E0}">
      <dgm:prSet/>
      <dgm:spPr/>
      <dgm:t>
        <a:bodyPr/>
        <a:lstStyle/>
        <a:p>
          <a:endParaRPr lang="cs-CZ"/>
        </a:p>
      </dgm:t>
    </dgm:pt>
    <dgm:pt modelId="{6CABFED2-7244-45A2-A606-66831828E33B}" type="sibTrans" cxnId="{76602C75-B71C-482B-AD9F-D6D98D3820E0}">
      <dgm:prSet/>
      <dgm:spPr/>
      <dgm:t>
        <a:bodyPr/>
        <a:lstStyle/>
        <a:p>
          <a:endParaRPr lang="cs-CZ"/>
        </a:p>
      </dgm:t>
    </dgm:pt>
    <dgm:pt modelId="{D5B1FBEC-6C0F-49B1-BAA2-18A425F8FB08}">
      <dgm:prSet phldrT="[Text]"/>
      <dgm:spPr/>
      <dgm:t>
        <a:bodyPr/>
        <a:lstStyle/>
        <a:p>
          <a:r>
            <a:rPr lang="cs-CZ" dirty="0" smtClean="0"/>
            <a:t>jiná umělecká</a:t>
          </a:r>
          <a:endParaRPr lang="cs-CZ" dirty="0"/>
        </a:p>
      </dgm:t>
    </dgm:pt>
    <dgm:pt modelId="{0562EA82-E0E1-4511-A948-E3B4C524A096}" type="parTrans" cxnId="{D919F82F-7830-468B-9A27-C3BF68E827DD}">
      <dgm:prSet/>
      <dgm:spPr/>
      <dgm:t>
        <a:bodyPr/>
        <a:lstStyle/>
        <a:p>
          <a:endParaRPr lang="cs-CZ"/>
        </a:p>
      </dgm:t>
    </dgm:pt>
    <dgm:pt modelId="{C3BB4E87-89FB-4DA4-9B09-DD5AF95BBFE8}" type="sibTrans" cxnId="{D919F82F-7830-468B-9A27-C3BF68E827DD}">
      <dgm:prSet/>
      <dgm:spPr/>
      <dgm:t>
        <a:bodyPr/>
        <a:lstStyle/>
        <a:p>
          <a:endParaRPr lang="cs-CZ"/>
        </a:p>
      </dgm:t>
    </dgm:pt>
    <dgm:pt modelId="{7119F4E1-8ADB-4995-BCF5-A17BDBDA81C9}">
      <dgm:prSet phldrT="[Text]"/>
      <dgm:spPr/>
      <dgm:t>
        <a:bodyPr/>
        <a:lstStyle/>
        <a:p>
          <a:r>
            <a:rPr lang="cs-CZ" dirty="0" smtClean="0"/>
            <a:t>vědecká díla</a:t>
          </a:r>
          <a:endParaRPr lang="cs-CZ" dirty="0"/>
        </a:p>
      </dgm:t>
    </dgm:pt>
    <dgm:pt modelId="{5CC8FF3B-4DAA-4706-A156-2B9073A8AA8A}" type="parTrans" cxnId="{F23CB127-4D9D-4BD1-A7DB-84B3282FCF1B}">
      <dgm:prSet/>
      <dgm:spPr/>
      <dgm:t>
        <a:bodyPr/>
        <a:lstStyle/>
        <a:p>
          <a:endParaRPr lang="cs-CZ"/>
        </a:p>
      </dgm:t>
    </dgm:pt>
    <dgm:pt modelId="{64041A54-E831-4640-B6D1-92C28D11C896}" type="sibTrans" cxnId="{F23CB127-4D9D-4BD1-A7DB-84B3282FCF1B}">
      <dgm:prSet/>
      <dgm:spPr/>
      <dgm:t>
        <a:bodyPr/>
        <a:lstStyle/>
        <a:p>
          <a:endParaRPr lang="cs-CZ"/>
        </a:p>
      </dgm:t>
    </dgm:pt>
    <dgm:pt modelId="{795F2894-9FD7-4854-95D5-21E46B29AD35}" type="pres">
      <dgm:prSet presAssocID="{D00D99A9-B128-43A3-8214-40D3A4C9E0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A561C37A-8C0C-4A26-A486-A0477EADEC8A}" type="pres">
      <dgm:prSet presAssocID="{059A97FE-0302-4A87-A903-211768667421}" presName="hierRoot1" presStyleCnt="0">
        <dgm:presLayoutVars>
          <dgm:hierBranch val="init"/>
        </dgm:presLayoutVars>
      </dgm:prSet>
      <dgm:spPr/>
    </dgm:pt>
    <dgm:pt modelId="{F64AFDA6-F5D3-4C7B-BCDC-6649C1894BBE}" type="pres">
      <dgm:prSet presAssocID="{059A97FE-0302-4A87-A903-211768667421}" presName="rootComposite1" presStyleCnt="0"/>
      <dgm:spPr/>
    </dgm:pt>
    <dgm:pt modelId="{364FC983-1B7C-4490-9092-B3B9ED01BF9B}" type="pres">
      <dgm:prSet presAssocID="{059A97FE-0302-4A87-A903-21176866742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D2435A1-DEE2-4948-AF20-23F9A1D622C3}" type="pres">
      <dgm:prSet presAssocID="{059A97FE-0302-4A87-A903-211768667421}" presName="rootConnector1" presStyleLbl="node1" presStyleIdx="0" presStyleCnt="0"/>
      <dgm:spPr/>
      <dgm:t>
        <a:bodyPr/>
        <a:lstStyle/>
        <a:p>
          <a:endParaRPr lang="cs-CZ"/>
        </a:p>
      </dgm:t>
    </dgm:pt>
    <dgm:pt modelId="{D4AF3F3C-5CBA-4A1D-B326-FF95839FEB29}" type="pres">
      <dgm:prSet presAssocID="{059A97FE-0302-4A87-A903-211768667421}" presName="hierChild2" presStyleCnt="0"/>
      <dgm:spPr/>
    </dgm:pt>
    <dgm:pt modelId="{0F69095D-63D8-44E9-89F0-A623700F2228}" type="pres">
      <dgm:prSet presAssocID="{F435B5E7-8931-4C17-9AFB-DDE239A366B6}" presName="Name37" presStyleLbl="parChTrans1D2" presStyleIdx="0" presStyleCnt="3"/>
      <dgm:spPr/>
      <dgm:t>
        <a:bodyPr/>
        <a:lstStyle/>
        <a:p>
          <a:endParaRPr lang="cs-CZ"/>
        </a:p>
      </dgm:t>
    </dgm:pt>
    <dgm:pt modelId="{6EF17302-12D2-4BC2-8D9F-EED257E14466}" type="pres">
      <dgm:prSet presAssocID="{B212730F-2F71-40DC-A8B2-650C602AA2C5}" presName="hierRoot2" presStyleCnt="0">
        <dgm:presLayoutVars>
          <dgm:hierBranch val="init"/>
        </dgm:presLayoutVars>
      </dgm:prSet>
      <dgm:spPr/>
    </dgm:pt>
    <dgm:pt modelId="{EBD8A985-0F19-4F7E-8F06-C17786EE5360}" type="pres">
      <dgm:prSet presAssocID="{B212730F-2F71-40DC-A8B2-650C602AA2C5}" presName="rootComposite" presStyleCnt="0"/>
      <dgm:spPr/>
    </dgm:pt>
    <dgm:pt modelId="{6429B3B2-B67A-4E8F-BE47-39267AFDC8FE}" type="pres">
      <dgm:prSet presAssocID="{B212730F-2F71-40DC-A8B2-650C602AA2C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883CC08-6EC2-4091-8DED-2B43D496809B}" type="pres">
      <dgm:prSet presAssocID="{B212730F-2F71-40DC-A8B2-650C602AA2C5}" presName="rootConnector" presStyleLbl="node2" presStyleIdx="0" presStyleCnt="3"/>
      <dgm:spPr/>
      <dgm:t>
        <a:bodyPr/>
        <a:lstStyle/>
        <a:p>
          <a:endParaRPr lang="cs-CZ"/>
        </a:p>
      </dgm:t>
    </dgm:pt>
    <dgm:pt modelId="{7B36D84F-17AA-471F-ABCB-58F6E3FDCB93}" type="pres">
      <dgm:prSet presAssocID="{B212730F-2F71-40DC-A8B2-650C602AA2C5}" presName="hierChild4" presStyleCnt="0"/>
      <dgm:spPr/>
    </dgm:pt>
    <dgm:pt modelId="{B4035C01-761E-4C68-88AC-65975D41FCFA}" type="pres">
      <dgm:prSet presAssocID="{B212730F-2F71-40DC-A8B2-650C602AA2C5}" presName="hierChild5" presStyleCnt="0"/>
      <dgm:spPr/>
    </dgm:pt>
    <dgm:pt modelId="{568F4233-8CBA-41F3-A503-0A6713413714}" type="pres">
      <dgm:prSet presAssocID="{0562EA82-E0E1-4511-A948-E3B4C524A096}" presName="Name37" presStyleLbl="parChTrans1D2" presStyleIdx="1" presStyleCnt="3"/>
      <dgm:spPr/>
      <dgm:t>
        <a:bodyPr/>
        <a:lstStyle/>
        <a:p>
          <a:endParaRPr lang="cs-CZ"/>
        </a:p>
      </dgm:t>
    </dgm:pt>
    <dgm:pt modelId="{CAC1C9B4-87CD-4338-A251-5339EFF60E7A}" type="pres">
      <dgm:prSet presAssocID="{D5B1FBEC-6C0F-49B1-BAA2-18A425F8FB08}" presName="hierRoot2" presStyleCnt="0">
        <dgm:presLayoutVars>
          <dgm:hierBranch val="init"/>
        </dgm:presLayoutVars>
      </dgm:prSet>
      <dgm:spPr/>
    </dgm:pt>
    <dgm:pt modelId="{F4894971-D275-401C-99A5-A75CA748C40C}" type="pres">
      <dgm:prSet presAssocID="{D5B1FBEC-6C0F-49B1-BAA2-18A425F8FB08}" presName="rootComposite" presStyleCnt="0"/>
      <dgm:spPr/>
    </dgm:pt>
    <dgm:pt modelId="{7E219FFB-C481-4840-8408-21AA53530858}" type="pres">
      <dgm:prSet presAssocID="{D5B1FBEC-6C0F-49B1-BAA2-18A425F8FB0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D1210BA-ACEC-4D6C-A32A-DEE653EC2A13}" type="pres">
      <dgm:prSet presAssocID="{D5B1FBEC-6C0F-49B1-BAA2-18A425F8FB08}" presName="rootConnector" presStyleLbl="node2" presStyleIdx="1" presStyleCnt="3"/>
      <dgm:spPr/>
      <dgm:t>
        <a:bodyPr/>
        <a:lstStyle/>
        <a:p>
          <a:endParaRPr lang="cs-CZ"/>
        </a:p>
      </dgm:t>
    </dgm:pt>
    <dgm:pt modelId="{02A3D2A0-8BD5-4766-9ECD-73F7F7676892}" type="pres">
      <dgm:prSet presAssocID="{D5B1FBEC-6C0F-49B1-BAA2-18A425F8FB08}" presName="hierChild4" presStyleCnt="0"/>
      <dgm:spPr/>
    </dgm:pt>
    <dgm:pt modelId="{C747901D-11E4-4D8D-B33D-7E7449A05674}" type="pres">
      <dgm:prSet presAssocID="{D5B1FBEC-6C0F-49B1-BAA2-18A425F8FB08}" presName="hierChild5" presStyleCnt="0"/>
      <dgm:spPr/>
    </dgm:pt>
    <dgm:pt modelId="{F4AB3D3E-A275-4AD7-8184-358D4C40343D}" type="pres">
      <dgm:prSet presAssocID="{5CC8FF3B-4DAA-4706-A156-2B9073A8AA8A}" presName="Name37" presStyleLbl="parChTrans1D2" presStyleIdx="2" presStyleCnt="3"/>
      <dgm:spPr/>
      <dgm:t>
        <a:bodyPr/>
        <a:lstStyle/>
        <a:p>
          <a:endParaRPr lang="cs-CZ"/>
        </a:p>
      </dgm:t>
    </dgm:pt>
    <dgm:pt modelId="{3D33153E-5163-444E-A229-1CAB0CB2A05B}" type="pres">
      <dgm:prSet presAssocID="{7119F4E1-8ADB-4995-BCF5-A17BDBDA81C9}" presName="hierRoot2" presStyleCnt="0">
        <dgm:presLayoutVars>
          <dgm:hierBranch val="init"/>
        </dgm:presLayoutVars>
      </dgm:prSet>
      <dgm:spPr/>
    </dgm:pt>
    <dgm:pt modelId="{03BFA272-A928-4B65-BDB4-9744E3308B5F}" type="pres">
      <dgm:prSet presAssocID="{7119F4E1-8ADB-4995-BCF5-A17BDBDA81C9}" presName="rootComposite" presStyleCnt="0"/>
      <dgm:spPr/>
    </dgm:pt>
    <dgm:pt modelId="{71FDF434-9F3B-468C-B285-870ABD406A70}" type="pres">
      <dgm:prSet presAssocID="{7119F4E1-8ADB-4995-BCF5-A17BDBDA81C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8D39660-39ED-47A5-8ED3-7CA61AD02C54}" type="pres">
      <dgm:prSet presAssocID="{7119F4E1-8ADB-4995-BCF5-A17BDBDA81C9}" presName="rootConnector" presStyleLbl="node2" presStyleIdx="2" presStyleCnt="3"/>
      <dgm:spPr/>
      <dgm:t>
        <a:bodyPr/>
        <a:lstStyle/>
        <a:p>
          <a:endParaRPr lang="cs-CZ"/>
        </a:p>
      </dgm:t>
    </dgm:pt>
    <dgm:pt modelId="{F51F64D1-A405-4471-9372-F8EA44570014}" type="pres">
      <dgm:prSet presAssocID="{7119F4E1-8ADB-4995-BCF5-A17BDBDA81C9}" presName="hierChild4" presStyleCnt="0"/>
      <dgm:spPr/>
    </dgm:pt>
    <dgm:pt modelId="{9C757CEB-C625-453A-B0AA-B76A01216052}" type="pres">
      <dgm:prSet presAssocID="{7119F4E1-8ADB-4995-BCF5-A17BDBDA81C9}" presName="hierChild5" presStyleCnt="0"/>
      <dgm:spPr/>
    </dgm:pt>
    <dgm:pt modelId="{95629F2E-5B5C-43F6-88E3-5314949D0282}" type="pres">
      <dgm:prSet presAssocID="{059A97FE-0302-4A87-A903-211768667421}" presName="hierChild3" presStyleCnt="0"/>
      <dgm:spPr/>
    </dgm:pt>
  </dgm:ptLst>
  <dgm:cxnLst>
    <dgm:cxn modelId="{3C8CB7E9-DF82-4656-9CBE-ADEEEBD912A9}" type="presOf" srcId="{B212730F-2F71-40DC-A8B2-650C602AA2C5}" destId="{6429B3B2-B67A-4E8F-BE47-39267AFDC8FE}" srcOrd="0" destOrd="0" presId="urn:microsoft.com/office/officeart/2005/8/layout/orgChart1"/>
    <dgm:cxn modelId="{D919F82F-7830-468B-9A27-C3BF68E827DD}" srcId="{059A97FE-0302-4A87-A903-211768667421}" destId="{D5B1FBEC-6C0F-49B1-BAA2-18A425F8FB08}" srcOrd="1" destOrd="0" parTransId="{0562EA82-E0E1-4511-A948-E3B4C524A096}" sibTransId="{C3BB4E87-89FB-4DA4-9B09-DD5AF95BBFE8}"/>
    <dgm:cxn modelId="{A22F263D-7310-4699-AC43-DE0C6682025C}" srcId="{D00D99A9-B128-43A3-8214-40D3A4C9E0B4}" destId="{059A97FE-0302-4A87-A903-211768667421}" srcOrd="0" destOrd="0" parTransId="{BF6DB8DB-19C6-4FD7-B4BD-1A18DADC56A4}" sibTransId="{C577C43F-3E36-47E9-B32D-6FF8933B760C}"/>
    <dgm:cxn modelId="{C7B9D53B-8F99-4F61-9D34-FD0F38196DFC}" type="presOf" srcId="{059A97FE-0302-4A87-A903-211768667421}" destId="{364FC983-1B7C-4490-9092-B3B9ED01BF9B}" srcOrd="0" destOrd="0" presId="urn:microsoft.com/office/officeart/2005/8/layout/orgChart1"/>
    <dgm:cxn modelId="{DC97E993-2959-4257-9D4F-E9C74A5F4930}" type="presOf" srcId="{F435B5E7-8931-4C17-9AFB-DDE239A366B6}" destId="{0F69095D-63D8-44E9-89F0-A623700F2228}" srcOrd="0" destOrd="0" presId="urn:microsoft.com/office/officeart/2005/8/layout/orgChart1"/>
    <dgm:cxn modelId="{41FC6ED4-1DE8-4D03-850D-B752D67C7D7C}" type="presOf" srcId="{5CC8FF3B-4DAA-4706-A156-2B9073A8AA8A}" destId="{F4AB3D3E-A275-4AD7-8184-358D4C40343D}" srcOrd="0" destOrd="0" presId="urn:microsoft.com/office/officeart/2005/8/layout/orgChart1"/>
    <dgm:cxn modelId="{39542D47-57E2-419F-9809-713599F9B1EE}" type="presOf" srcId="{D5B1FBEC-6C0F-49B1-BAA2-18A425F8FB08}" destId="{ED1210BA-ACEC-4D6C-A32A-DEE653EC2A13}" srcOrd="1" destOrd="0" presId="urn:microsoft.com/office/officeart/2005/8/layout/orgChart1"/>
    <dgm:cxn modelId="{8EDCA8B1-E0C0-4D2C-BB73-AC6EA76739D8}" type="presOf" srcId="{7119F4E1-8ADB-4995-BCF5-A17BDBDA81C9}" destId="{28D39660-39ED-47A5-8ED3-7CA61AD02C54}" srcOrd="1" destOrd="0" presId="urn:microsoft.com/office/officeart/2005/8/layout/orgChart1"/>
    <dgm:cxn modelId="{4B0A4C8D-AFC3-44D7-843A-61BD88F77A01}" type="presOf" srcId="{D5B1FBEC-6C0F-49B1-BAA2-18A425F8FB08}" destId="{7E219FFB-C481-4840-8408-21AA53530858}" srcOrd="0" destOrd="0" presId="urn:microsoft.com/office/officeart/2005/8/layout/orgChart1"/>
    <dgm:cxn modelId="{76602C75-B71C-482B-AD9F-D6D98D3820E0}" srcId="{059A97FE-0302-4A87-A903-211768667421}" destId="{B212730F-2F71-40DC-A8B2-650C602AA2C5}" srcOrd="0" destOrd="0" parTransId="{F435B5E7-8931-4C17-9AFB-DDE239A366B6}" sibTransId="{6CABFED2-7244-45A2-A606-66831828E33B}"/>
    <dgm:cxn modelId="{A2901955-A085-4677-9425-7B2C78EDDFD3}" type="presOf" srcId="{059A97FE-0302-4A87-A903-211768667421}" destId="{AD2435A1-DEE2-4948-AF20-23F9A1D622C3}" srcOrd="1" destOrd="0" presId="urn:microsoft.com/office/officeart/2005/8/layout/orgChart1"/>
    <dgm:cxn modelId="{9016DD63-C144-4AB2-B0C1-C96B2AECAA05}" type="presOf" srcId="{0562EA82-E0E1-4511-A948-E3B4C524A096}" destId="{568F4233-8CBA-41F3-A503-0A6713413714}" srcOrd="0" destOrd="0" presId="urn:microsoft.com/office/officeart/2005/8/layout/orgChart1"/>
    <dgm:cxn modelId="{5BEE9E80-B6B0-4F3B-B378-D998848B2F53}" type="presOf" srcId="{B212730F-2F71-40DC-A8B2-650C602AA2C5}" destId="{1883CC08-6EC2-4091-8DED-2B43D496809B}" srcOrd="1" destOrd="0" presId="urn:microsoft.com/office/officeart/2005/8/layout/orgChart1"/>
    <dgm:cxn modelId="{28A0D903-4CD0-40C6-A02C-3CB637222416}" type="presOf" srcId="{7119F4E1-8ADB-4995-BCF5-A17BDBDA81C9}" destId="{71FDF434-9F3B-468C-B285-870ABD406A70}" srcOrd="0" destOrd="0" presId="urn:microsoft.com/office/officeart/2005/8/layout/orgChart1"/>
    <dgm:cxn modelId="{F23CB127-4D9D-4BD1-A7DB-84B3282FCF1B}" srcId="{059A97FE-0302-4A87-A903-211768667421}" destId="{7119F4E1-8ADB-4995-BCF5-A17BDBDA81C9}" srcOrd="2" destOrd="0" parTransId="{5CC8FF3B-4DAA-4706-A156-2B9073A8AA8A}" sibTransId="{64041A54-E831-4640-B6D1-92C28D11C896}"/>
    <dgm:cxn modelId="{9E63EE71-87FC-42A6-B0D8-4210362D0766}" type="presOf" srcId="{D00D99A9-B128-43A3-8214-40D3A4C9E0B4}" destId="{795F2894-9FD7-4854-95D5-21E46B29AD35}" srcOrd="0" destOrd="0" presId="urn:microsoft.com/office/officeart/2005/8/layout/orgChart1"/>
    <dgm:cxn modelId="{22D95A42-3163-4DAC-9B3E-BB747EC0090D}" type="presParOf" srcId="{795F2894-9FD7-4854-95D5-21E46B29AD35}" destId="{A561C37A-8C0C-4A26-A486-A0477EADEC8A}" srcOrd="0" destOrd="0" presId="urn:microsoft.com/office/officeart/2005/8/layout/orgChart1"/>
    <dgm:cxn modelId="{03FB7F98-2144-47AE-911B-85EBD3160A5D}" type="presParOf" srcId="{A561C37A-8C0C-4A26-A486-A0477EADEC8A}" destId="{F64AFDA6-F5D3-4C7B-BCDC-6649C1894BBE}" srcOrd="0" destOrd="0" presId="urn:microsoft.com/office/officeart/2005/8/layout/orgChart1"/>
    <dgm:cxn modelId="{3169920F-B0B9-4C2C-AD14-E4DAE88097EB}" type="presParOf" srcId="{F64AFDA6-F5D3-4C7B-BCDC-6649C1894BBE}" destId="{364FC983-1B7C-4490-9092-B3B9ED01BF9B}" srcOrd="0" destOrd="0" presId="urn:microsoft.com/office/officeart/2005/8/layout/orgChart1"/>
    <dgm:cxn modelId="{CF5E26BE-376D-454F-9E9D-F6973C5AA4D0}" type="presParOf" srcId="{F64AFDA6-F5D3-4C7B-BCDC-6649C1894BBE}" destId="{AD2435A1-DEE2-4948-AF20-23F9A1D622C3}" srcOrd="1" destOrd="0" presId="urn:microsoft.com/office/officeart/2005/8/layout/orgChart1"/>
    <dgm:cxn modelId="{392E1E03-93E3-4E3D-B359-6ECB8DCE34F7}" type="presParOf" srcId="{A561C37A-8C0C-4A26-A486-A0477EADEC8A}" destId="{D4AF3F3C-5CBA-4A1D-B326-FF95839FEB29}" srcOrd="1" destOrd="0" presId="urn:microsoft.com/office/officeart/2005/8/layout/orgChart1"/>
    <dgm:cxn modelId="{0BAF58CF-A697-4D97-94DC-8FFC7813CAB5}" type="presParOf" srcId="{D4AF3F3C-5CBA-4A1D-B326-FF95839FEB29}" destId="{0F69095D-63D8-44E9-89F0-A623700F2228}" srcOrd="0" destOrd="0" presId="urn:microsoft.com/office/officeart/2005/8/layout/orgChart1"/>
    <dgm:cxn modelId="{6E45D068-5D4C-4424-8CC3-67D6E0D89CD8}" type="presParOf" srcId="{D4AF3F3C-5CBA-4A1D-B326-FF95839FEB29}" destId="{6EF17302-12D2-4BC2-8D9F-EED257E14466}" srcOrd="1" destOrd="0" presId="urn:microsoft.com/office/officeart/2005/8/layout/orgChart1"/>
    <dgm:cxn modelId="{C350B7E3-CD97-43D3-884B-9D9C3ACD0BA3}" type="presParOf" srcId="{6EF17302-12D2-4BC2-8D9F-EED257E14466}" destId="{EBD8A985-0F19-4F7E-8F06-C17786EE5360}" srcOrd="0" destOrd="0" presId="urn:microsoft.com/office/officeart/2005/8/layout/orgChart1"/>
    <dgm:cxn modelId="{BB3751A2-D068-4AA9-AB77-F182A2B5C8C8}" type="presParOf" srcId="{EBD8A985-0F19-4F7E-8F06-C17786EE5360}" destId="{6429B3B2-B67A-4E8F-BE47-39267AFDC8FE}" srcOrd="0" destOrd="0" presId="urn:microsoft.com/office/officeart/2005/8/layout/orgChart1"/>
    <dgm:cxn modelId="{147F091C-E403-42BD-8362-8E4DB37538F3}" type="presParOf" srcId="{EBD8A985-0F19-4F7E-8F06-C17786EE5360}" destId="{1883CC08-6EC2-4091-8DED-2B43D496809B}" srcOrd="1" destOrd="0" presId="urn:microsoft.com/office/officeart/2005/8/layout/orgChart1"/>
    <dgm:cxn modelId="{C3A863DF-6895-4E0E-92B9-29158CBBEEEB}" type="presParOf" srcId="{6EF17302-12D2-4BC2-8D9F-EED257E14466}" destId="{7B36D84F-17AA-471F-ABCB-58F6E3FDCB93}" srcOrd="1" destOrd="0" presId="urn:microsoft.com/office/officeart/2005/8/layout/orgChart1"/>
    <dgm:cxn modelId="{13ADED1D-FF3A-4BD0-B99A-1C54B52DB135}" type="presParOf" srcId="{6EF17302-12D2-4BC2-8D9F-EED257E14466}" destId="{B4035C01-761E-4C68-88AC-65975D41FCFA}" srcOrd="2" destOrd="0" presId="urn:microsoft.com/office/officeart/2005/8/layout/orgChart1"/>
    <dgm:cxn modelId="{712BB9BC-F2F9-4686-BFE5-0C0E02514112}" type="presParOf" srcId="{D4AF3F3C-5CBA-4A1D-B326-FF95839FEB29}" destId="{568F4233-8CBA-41F3-A503-0A6713413714}" srcOrd="2" destOrd="0" presId="urn:microsoft.com/office/officeart/2005/8/layout/orgChart1"/>
    <dgm:cxn modelId="{6D1F546A-B3C6-4433-AD58-141478F86812}" type="presParOf" srcId="{D4AF3F3C-5CBA-4A1D-B326-FF95839FEB29}" destId="{CAC1C9B4-87CD-4338-A251-5339EFF60E7A}" srcOrd="3" destOrd="0" presId="urn:microsoft.com/office/officeart/2005/8/layout/orgChart1"/>
    <dgm:cxn modelId="{A7DAC932-A330-4375-A860-1DEC121F477B}" type="presParOf" srcId="{CAC1C9B4-87CD-4338-A251-5339EFF60E7A}" destId="{F4894971-D275-401C-99A5-A75CA748C40C}" srcOrd="0" destOrd="0" presId="urn:microsoft.com/office/officeart/2005/8/layout/orgChart1"/>
    <dgm:cxn modelId="{706ACA95-BAFD-4B4A-AF2D-51AB0F48D72B}" type="presParOf" srcId="{F4894971-D275-401C-99A5-A75CA748C40C}" destId="{7E219FFB-C481-4840-8408-21AA53530858}" srcOrd="0" destOrd="0" presId="urn:microsoft.com/office/officeart/2005/8/layout/orgChart1"/>
    <dgm:cxn modelId="{8AC0789E-0003-4E81-9F86-40FE6F2AAC84}" type="presParOf" srcId="{F4894971-D275-401C-99A5-A75CA748C40C}" destId="{ED1210BA-ACEC-4D6C-A32A-DEE653EC2A13}" srcOrd="1" destOrd="0" presId="urn:microsoft.com/office/officeart/2005/8/layout/orgChart1"/>
    <dgm:cxn modelId="{4C05D5F4-E598-4BE7-B4DB-440ADF0F4573}" type="presParOf" srcId="{CAC1C9B4-87CD-4338-A251-5339EFF60E7A}" destId="{02A3D2A0-8BD5-4766-9ECD-73F7F7676892}" srcOrd="1" destOrd="0" presId="urn:microsoft.com/office/officeart/2005/8/layout/orgChart1"/>
    <dgm:cxn modelId="{94C0E097-A7ED-472E-A04F-2AD5C7D4C73C}" type="presParOf" srcId="{CAC1C9B4-87CD-4338-A251-5339EFF60E7A}" destId="{C747901D-11E4-4D8D-B33D-7E7449A05674}" srcOrd="2" destOrd="0" presId="urn:microsoft.com/office/officeart/2005/8/layout/orgChart1"/>
    <dgm:cxn modelId="{529D3BD6-BA58-4833-8698-53107C888CF6}" type="presParOf" srcId="{D4AF3F3C-5CBA-4A1D-B326-FF95839FEB29}" destId="{F4AB3D3E-A275-4AD7-8184-358D4C40343D}" srcOrd="4" destOrd="0" presId="urn:microsoft.com/office/officeart/2005/8/layout/orgChart1"/>
    <dgm:cxn modelId="{31D52C0E-9FB7-4F89-8629-E5D388CD694A}" type="presParOf" srcId="{D4AF3F3C-5CBA-4A1D-B326-FF95839FEB29}" destId="{3D33153E-5163-444E-A229-1CAB0CB2A05B}" srcOrd="5" destOrd="0" presId="urn:microsoft.com/office/officeart/2005/8/layout/orgChart1"/>
    <dgm:cxn modelId="{73B4A396-BC54-404B-AFA3-E50B2F42CEF7}" type="presParOf" srcId="{3D33153E-5163-444E-A229-1CAB0CB2A05B}" destId="{03BFA272-A928-4B65-BDB4-9744E3308B5F}" srcOrd="0" destOrd="0" presId="urn:microsoft.com/office/officeart/2005/8/layout/orgChart1"/>
    <dgm:cxn modelId="{513F208F-A6D0-4EFD-8BE0-EAA4124AE8B4}" type="presParOf" srcId="{03BFA272-A928-4B65-BDB4-9744E3308B5F}" destId="{71FDF434-9F3B-468C-B285-870ABD406A70}" srcOrd="0" destOrd="0" presId="urn:microsoft.com/office/officeart/2005/8/layout/orgChart1"/>
    <dgm:cxn modelId="{FF9BA028-72AD-4AE9-9F4F-19A1B4891F76}" type="presParOf" srcId="{03BFA272-A928-4B65-BDB4-9744E3308B5F}" destId="{28D39660-39ED-47A5-8ED3-7CA61AD02C54}" srcOrd="1" destOrd="0" presId="urn:microsoft.com/office/officeart/2005/8/layout/orgChart1"/>
    <dgm:cxn modelId="{6BC99B3E-3608-4718-BBFF-03B52EB9B54C}" type="presParOf" srcId="{3D33153E-5163-444E-A229-1CAB0CB2A05B}" destId="{F51F64D1-A405-4471-9372-F8EA44570014}" srcOrd="1" destOrd="0" presId="urn:microsoft.com/office/officeart/2005/8/layout/orgChart1"/>
    <dgm:cxn modelId="{FB721FB6-2416-40B2-A906-00682D9DAC7F}" type="presParOf" srcId="{3D33153E-5163-444E-A229-1CAB0CB2A05B}" destId="{9C757CEB-C625-453A-B0AA-B76A01216052}" srcOrd="2" destOrd="0" presId="urn:microsoft.com/office/officeart/2005/8/layout/orgChart1"/>
    <dgm:cxn modelId="{9D48E2EB-492B-4A76-A728-F92E400072F8}" type="presParOf" srcId="{A561C37A-8C0C-4A26-A486-A0477EADEC8A}" destId="{95629F2E-5B5C-43F6-88E3-5314949D02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B3D3E-A275-4AD7-8184-358D4C40343D}">
      <dsp:nvSpPr>
        <dsp:cNvPr id="0" name=""/>
        <dsp:cNvSpPr/>
      </dsp:nvSpPr>
      <dsp:spPr>
        <a:xfrm>
          <a:off x="3886200" y="2501430"/>
          <a:ext cx="2749514" cy="477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594"/>
              </a:lnTo>
              <a:lnTo>
                <a:pt x="2749514" y="238594"/>
              </a:lnTo>
              <a:lnTo>
                <a:pt x="2749514" y="4771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F4233-8CBA-41F3-A503-0A6713413714}">
      <dsp:nvSpPr>
        <dsp:cNvPr id="0" name=""/>
        <dsp:cNvSpPr/>
      </dsp:nvSpPr>
      <dsp:spPr>
        <a:xfrm>
          <a:off x="3840480" y="2501430"/>
          <a:ext cx="91440" cy="4771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71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69095D-63D8-44E9-89F0-A623700F2228}">
      <dsp:nvSpPr>
        <dsp:cNvPr id="0" name=""/>
        <dsp:cNvSpPr/>
      </dsp:nvSpPr>
      <dsp:spPr>
        <a:xfrm>
          <a:off x="1136685" y="2501430"/>
          <a:ext cx="2749514" cy="477188"/>
        </a:xfrm>
        <a:custGeom>
          <a:avLst/>
          <a:gdLst/>
          <a:ahLst/>
          <a:cxnLst/>
          <a:rect l="0" t="0" r="0" b="0"/>
          <a:pathLst>
            <a:path>
              <a:moveTo>
                <a:pt x="2749514" y="0"/>
              </a:moveTo>
              <a:lnTo>
                <a:pt x="2749514" y="238594"/>
              </a:lnTo>
              <a:lnTo>
                <a:pt x="0" y="238594"/>
              </a:lnTo>
              <a:lnTo>
                <a:pt x="0" y="4771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4FC983-1B7C-4490-9092-B3B9ED01BF9B}">
      <dsp:nvSpPr>
        <dsp:cNvPr id="0" name=""/>
        <dsp:cNvSpPr/>
      </dsp:nvSpPr>
      <dsp:spPr>
        <a:xfrm>
          <a:off x="2750036" y="1365267"/>
          <a:ext cx="2272326" cy="11361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Autorská díla</a:t>
          </a:r>
          <a:endParaRPr lang="cs-CZ" sz="3900" kern="1200" dirty="0"/>
        </a:p>
      </dsp:txBody>
      <dsp:txXfrm>
        <a:off x="2750036" y="1365267"/>
        <a:ext cx="2272326" cy="1136163"/>
      </dsp:txXfrm>
    </dsp:sp>
    <dsp:sp modelId="{6429B3B2-B67A-4E8F-BE47-39267AFDC8FE}">
      <dsp:nvSpPr>
        <dsp:cNvPr id="0" name=""/>
        <dsp:cNvSpPr/>
      </dsp:nvSpPr>
      <dsp:spPr>
        <a:xfrm>
          <a:off x="521" y="2978619"/>
          <a:ext cx="2272326" cy="11361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literární díla</a:t>
          </a:r>
          <a:endParaRPr lang="cs-CZ" sz="3900" kern="1200" dirty="0"/>
        </a:p>
      </dsp:txBody>
      <dsp:txXfrm>
        <a:off x="521" y="2978619"/>
        <a:ext cx="2272326" cy="1136163"/>
      </dsp:txXfrm>
    </dsp:sp>
    <dsp:sp modelId="{7E219FFB-C481-4840-8408-21AA53530858}">
      <dsp:nvSpPr>
        <dsp:cNvPr id="0" name=""/>
        <dsp:cNvSpPr/>
      </dsp:nvSpPr>
      <dsp:spPr>
        <a:xfrm>
          <a:off x="2750036" y="2978619"/>
          <a:ext cx="2272326" cy="11361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jiná umělecká</a:t>
          </a:r>
          <a:endParaRPr lang="cs-CZ" sz="3900" kern="1200" dirty="0"/>
        </a:p>
      </dsp:txBody>
      <dsp:txXfrm>
        <a:off x="2750036" y="2978619"/>
        <a:ext cx="2272326" cy="1136163"/>
      </dsp:txXfrm>
    </dsp:sp>
    <dsp:sp modelId="{71FDF434-9F3B-468C-B285-870ABD406A70}">
      <dsp:nvSpPr>
        <dsp:cNvPr id="0" name=""/>
        <dsp:cNvSpPr/>
      </dsp:nvSpPr>
      <dsp:spPr>
        <a:xfrm>
          <a:off x="5499551" y="2978619"/>
          <a:ext cx="2272326" cy="11361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vědecká díla</a:t>
          </a:r>
          <a:endParaRPr lang="cs-CZ" sz="3900" kern="1200" dirty="0"/>
        </a:p>
      </dsp:txBody>
      <dsp:txXfrm>
        <a:off x="5499551" y="2978619"/>
        <a:ext cx="2272326" cy="1136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02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5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78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53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EDF4F14-AB1E-4DA6-A8ED-CB014B06E5D5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318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12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72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EDF4F14-AB1E-4DA6-A8ED-CB014B06E5D5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94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96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41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50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EDF4F14-AB1E-4DA6-A8ED-CB014B06E5D5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23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gov.cz/portal/obca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Autorské právo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244" y="3933056"/>
            <a:ext cx="3942181" cy="268126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241304"/>
              </p:ext>
            </p:extLst>
          </p:nvPr>
        </p:nvGraphicFramePr>
        <p:xfrm>
          <a:off x="685800" y="692150"/>
          <a:ext cx="7772400" cy="548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299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1680" y="1268760"/>
            <a:ext cx="4248472" cy="5055840"/>
          </a:xfrm>
        </p:spPr>
        <p:txBody>
          <a:bodyPr/>
          <a:lstStyle/>
          <a:p>
            <a:r>
              <a:rPr lang="cs-CZ" dirty="0" smtClean="0"/>
              <a:t>Autorské právo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X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vlastnické či jiné věcné</a:t>
            </a:r>
          </a:p>
          <a:p>
            <a:pPr>
              <a:buNone/>
            </a:pPr>
            <a:r>
              <a:rPr lang="cs-CZ" dirty="0" smtClean="0"/>
              <a:t>právo k předmětu, jehož</a:t>
            </a:r>
          </a:p>
          <a:p>
            <a:pPr>
              <a:buNone/>
            </a:pPr>
            <a:r>
              <a:rPr lang="cs-CZ" dirty="0" smtClean="0"/>
              <a:t>prostřednictvím je dílo</a:t>
            </a:r>
          </a:p>
          <a:p>
            <a:pPr>
              <a:buNone/>
            </a:pPr>
            <a:r>
              <a:rPr lang="cs-CZ" dirty="0" smtClean="0"/>
              <a:t>vyjádřeno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377" y="3212976"/>
            <a:ext cx="1733550" cy="26384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280" y="3212976"/>
            <a:ext cx="1733550" cy="26289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53" y="453777"/>
            <a:ext cx="200025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/>
                <a:cs typeface="Times New Roman"/>
              </a:rPr>
              <a:t>§ 5 </a:t>
            </a:r>
            <a:r>
              <a:rPr lang="cs-CZ" dirty="0" err="1" smtClean="0">
                <a:latin typeface="Times New Roman"/>
                <a:cs typeface="Times New Roman"/>
              </a:rPr>
              <a:t>ods</a:t>
            </a:r>
            <a:r>
              <a:rPr lang="cs-CZ" dirty="0" smtClean="0">
                <a:latin typeface="Times New Roman"/>
                <a:cs typeface="Times New Roman"/>
              </a:rPr>
              <a:t>. 1 AZ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FO, která dílo vytvořila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Autorské právo vzniká okamžikem vytvoření díla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Spoluautorství (§ 8 AZ)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908720"/>
            <a:ext cx="2847079" cy="159729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Dualistické pojetí autorského zákona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Osobnostní autorská práva (</a:t>
            </a:r>
            <a:r>
              <a:rPr lang="cs-CZ" dirty="0" smtClean="0">
                <a:latin typeface="Times New Roman"/>
                <a:cs typeface="Times New Roman"/>
              </a:rPr>
              <a:t>§ 11 AZ)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Právo zveřejnit a rozhodnout o zveřejnění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Osobovat si autorství (anonym a pseudonym - §7)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Nedotknutelnost díla</a:t>
            </a:r>
          </a:p>
          <a:p>
            <a:pPr lvl="1">
              <a:buNone/>
            </a:pPr>
            <a:endParaRPr lang="cs-CZ" dirty="0" smtClean="0">
              <a:latin typeface="Times New Roman"/>
              <a:cs typeface="Times New Roman"/>
            </a:endParaRPr>
          </a:p>
          <a:p>
            <a:r>
              <a:rPr lang="cs-CZ" dirty="0" smtClean="0">
                <a:latin typeface="Times New Roman"/>
                <a:cs typeface="Times New Roman"/>
              </a:rPr>
              <a:t>Majetková autorská práva (§ 12 a násl.) - 70 let po smrti autora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Volné dílo a Osiřelé dílo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Volné dílo:</a:t>
            </a:r>
          </a:p>
          <a:p>
            <a:pPr lvl="1"/>
            <a:r>
              <a:rPr lang="cs-CZ" dirty="0" smtClean="0"/>
              <a:t>Dílo, u kterého uplynula doba trvání majetkových autorských práv (viz § 28 AZ)</a:t>
            </a:r>
          </a:p>
          <a:p>
            <a:pPr lvl="1"/>
            <a:r>
              <a:rPr lang="cs-CZ" dirty="0"/>
              <a:t>První vydání dosud nezveřejněného volného </a:t>
            </a:r>
            <a:r>
              <a:rPr lang="cs-CZ" dirty="0" smtClean="0"/>
              <a:t>díla: vydavateli náležejí majetková práva k takto zveřejněnému dílo 25 let od jeho vydání</a:t>
            </a:r>
          </a:p>
          <a:p>
            <a:r>
              <a:rPr lang="cs-CZ" dirty="0" smtClean="0"/>
              <a:t>Osiřelé dílo:</a:t>
            </a:r>
          </a:p>
          <a:p>
            <a:pPr lvl="1"/>
            <a:r>
              <a:rPr lang="cs-CZ" dirty="0" smtClean="0"/>
              <a:t>Autor:</a:t>
            </a:r>
          </a:p>
          <a:p>
            <a:pPr lvl="2"/>
            <a:r>
              <a:rPr lang="cs-CZ" dirty="0" smtClean="0"/>
              <a:t>Není určen</a:t>
            </a:r>
          </a:p>
          <a:p>
            <a:pPr lvl="2"/>
            <a:r>
              <a:rPr lang="cs-CZ" dirty="0" smtClean="0"/>
              <a:t>Je určen, ale ani po důsledném vyhledávání (postup dle AZ) není nalezen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616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Zákonná omezení AP</a:t>
            </a:r>
            <a:br>
              <a:rPr lang="cs-CZ" dirty="0" smtClean="0"/>
            </a:br>
            <a:r>
              <a:rPr lang="cs-CZ" dirty="0" smtClean="0"/>
              <a:t> (zákonné licence)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Volné užití (</a:t>
            </a:r>
            <a:r>
              <a:rPr lang="cs-CZ" dirty="0" smtClean="0">
                <a:latin typeface="Times New Roman"/>
                <a:cs typeface="Times New Roman"/>
              </a:rPr>
              <a:t>§ 30 AZ)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Zákonné licence bezúplatné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Rozmnožovací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Propagační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Citační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Užití díla umístěného na veřejném prostranství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Úřední a zpravodajská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Další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Zákonná licence úplatná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Knihovní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Částečně licence rozmnožovací</a:t>
            </a:r>
          </a:p>
          <a:p>
            <a:pPr lvl="1"/>
            <a:endParaRPr lang="cs-CZ" dirty="0" smtClean="0">
              <a:latin typeface="Times New Roman"/>
              <a:cs typeface="Times New Roman"/>
            </a:endParaRP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76672"/>
            <a:ext cx="7432826" cy="477824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6" y="6021288"/>
            <a:ext cx="8224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Zdroj obrázku: http://www.telegraph.co.uk/news/picturegalleries/howaboutthat/5842622/Style-Your-Garage-printed-photographic-tarpaulins-for-garage-doors.html?image=14</a:t>
            </a:r>
          </a:p>
        </p:txBody>
      </p:sp>
    </p:spTree>
    <p:extLst>
      <p:ext uri="{BB962C8B-B14F-4D97-AF65-F5344CB8AC3E}">
        <p14:creationId xmlns:p14="http://schemas.microsoft.com/office/powerpoint/2010/main" val="3425356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Ochrana investice do vytvořeného díla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Zaměstnanecké dílo (</a:t>
            </a:r>
            <a:r>
              <a:rPr lang="cs-CZ" dirty="0" smtClean="0">
                <a:latin typeface="Times New Roman"/>
                <a:cs typeface="Times New Roman"/>
              </a:rPr>
              <a:t>§ 58)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Kolektivní dílo (§ 59)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Školní dílo (§ 60)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Dílo na objednávku a soutěžní dílo (§ 61)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155414"/>
            <a:ext cx="2600325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Počítačové programy</a:t>
            </a:r>
          </a:p>
          <a:p>
            <a:r>
              <a:rPr lang="cs-CZ" dirty="0" smtClean="0"/>
              <a:t>Audiovizuální díla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Kolektivní správa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ČR 5 kolektivních správců:</a:t>
            </a:r>
          </a:p>
          <a:p>
            <a:pPr lvl="1"/>
            <a:r>
              <a:rPr lang="cs-CZ" dirty="0" smtClean="0"/>
              <a:t>OSA = Ochranný svaz autorský</a:t>
            </a:r>
          </a:p>
          <a:p>
            <a:pPr lvl="1"/>
            <a:r>
              <a:rPr lang="cs-CZ" dirty="0" err="1" smtClean="0"/>
              <a:t>Dilia</a:t>
            </a:r>
            <a:r>
              <a:rPr lang="cs-CZ" dirty="0" smtClean="0"/>
              <a:t> = Divadelní, literární, audiovizuální agentura</a:t>
            </a:r>
          </a:p>
          <a:p>
            <a:pPr lvl="1"/>
            <a:r>
              <a:rPr lang="cs-CZ" dirty="0" smtClean="0"/>
              <a:t>INTERGRAM = Nezávislá společnost výkonných umělců</a:t>
            </a:r>
          </a:p>
          <a:p>
            <a:pPr lvl="1"/>
            <a:r>
              <a:rPr lang="cs-CZ" dirty="0" smtClean="0"/>
              <a:t>Gestor = kolektivní správce autorského práva na odměnu při opětném prodeji originálu výtvarného díla uměleckého)</a:t>
            </a:r>
          </a:p>
          <a:p>
            <a:pPr lvl="1"/>
            <a:r>
              <a:rPr lang="cs-CZ" dirty="0" smtClean="0"/>
              <a:t>OOA-S = Ochranná </a:t>
            </a:r>
            <a:r>
              <a:rPr lang="cs-CZ" smtClean="0"/>
              <a:t>organizace autorská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-132777"/>
            <a:ext cx="5904656" cy="63693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79512" y="6269377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 obrázku</a:t>
            </a:r>
            <a:r>
              <a:rPr lang="cs-CZ" sz="1200" dirty="0"/>
              <a:t>: http://www.cartoonstock.com/directory/j/jokes%25f.asp</a:t>
            </a:r>
          </a:p>
        </p:txBody>
      </p:sp>
    </p:spTree>
    <p:extLst>
      <p:ext uri="{BB962C8B-B14F-4D97-AF65-F5344CB8AC3E}">
        <p14:creationId xmlns:p14="http://schemas.microsoft.com/office/powerpoint/2010/main" val="1399168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609344"/>
          </a:xfrm>
        </p:spPr>
        <p:txBody>
          <a:bodyPr/>
          <a:lstStyle/>
          <a:p>
            <a:pPr algn="ctr"/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869468" y="4941168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Marcela Hrdličková</a:t>
            </a:r>
          </a:p>
          <a:p>
            <a:pPr algn="ctr"/>
            <a:r>
              <a:rPr lang="cs-CZ" smtClean="0"/>
              <a:t>143794</a:t>
            </a:r>
            <a:r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t>@mail.muni.cz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978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1" y="3140968"/>
            <a:ext cx="2483346" cy="35059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PISTORIUS, Vladimír. </a:t>
            </a:r>
            <a:r>
              <a:rPr lang="cs-CZ" i="1" dirty="0" smtClean="0"/>
              <a:t>Jak se dělá kniha</a:t>
            </a:r>
            <a:r>
              <a:rPr lang="cs-CZ" dirty="0" smtClean="0"/>
              <a:t>. </a:t>
            </a:r>
            <a:r>
              <a:rPr lang="cs-CZ" dirty="0" err="1" smtClean="0"/>
              <a:t>Praha</a:t>
            </a:r>
            <a:r>
              <a:rPr lang="cs-CZ" dirty="0" smtClean="0"/>
              <a:t>/Litomyšl, 2005.</a:t>
            </a:r>
          </a:p>
          <a:p>
            <a:r>
              <a:rPr lang="cs-CZ" dirty="0" smtClean="0"/>
              <a:t>TELEC, Ivo – TŮMA, Pavel. </a:t>
            </a:r>
            <a:r>
              <a:rPr lang="cs-CZ" i="1" dirty="0" smtClean="0"/>
              <a:t>Přehled práva duševního vlastnictví 1</a:t>
            </a:r>
            <a:r>
              <a:rPr lang="cs-CZ" dirty="0" smtClean="0"/>
              <a:t>. Brno: Doplněk, 2002.</a:t>
            </a:r>
          </a:p>
          <a:p>
            <a:r>
              <a:rPr lang="cs-CZ" dirty="0" smtClean="0"/>
              <a:t>TELEC, Ivo – TŮMA, Pavel. </a:t>
            </a:r>
            <a:r>
              <a:rPr lang="cs-CZ" i="1" dirty="0" smtClean="0"/>
              <a:t>Přehled práva duševního vlastnictví 2</a:t>
            </a:r>
            <a:r>
              <a:rPr lang="cs-CZ" dirty="0" smtClean="0"/>
              <a:t>. Brno: Doplněk, 2006.</a:t>
            </a:r>
          </a:p>
          <a:p>
            <a:endParaRPr lang="cs-CZ" dirty="0" smtClean="0"/>
          </a:p>
          <a:p>
            <a:r>
              <a:rPr lang="cs-CZ" dirty="0" smtClean="0"/>
              <a:t>Zákon číslo 121/2000, o právu autorském, o právech souvisejících s právem autorským a o změně některých zákonů (autorský zákon)</a:t>
            </a:r>
          </a:p>
          <a:p>
            <a:r>
              <a:rPr lang="cs-CZ" dirty="0" smtClean="0"/>
              <a:t>NOZ</a:t>
            </a:r>
          </a:p>
          <a:p>
            <a:r>
              <a:rPr lang="cs-CZ" dirty="0" smtClean="0"/>
              <a:t>Ústava ČR</a:t>
            </a:r>
          </a:p>
          <a:p>
            <a:r>
              <a:rPr lang="cs-CZ" dirty="0" smtClean="0"/>
              <a:t>Listina základních práv a svobod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504208"/>
          </a:xfrm>
        </p:spPr>
        <p:txBody>
          <a:bodyPr/>
          <a:lstStyle/>
          <a:p>
            <a:pPr algn="ctr"/>
            <a:r>
              <a:rPr lang="cs-CZ" dirty="0" smtClean="0"/>
              <a:t>Platné a účinné znění zákonů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636912"/>
            <a:ext cx="7772400" cy="353528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http://portal.gov.cz/portal/obcan/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11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Autorské právo X autorské právo</a:t>
            </a:r>
          </a:p>
          <a:p>
            <a:r>
              <a:rPr lang="cs-CZ" dirty="0" smtClean="0"/>
              <a:t>Součást systému českého práva</a:t>
            </a:r>
          </a:p>
          <a:p>
            <a:r>
              <a:rPr lang="cs-CZ" dirty="0" smtClean="0"/>
              <a:t>Soukromé právo</a:t>
            </a:r>
          </a:p>
          <a:p>
            <a:r>
              <a:rPr lang="cs-CZ" dirty="0" smtClean="0"/>
              <a:t>Imperativ mravného jednání v soukromém právu		 (zejm. § 547 NOZ)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Ústavněprávní základy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11  LZPS: „Každý má právo vlastnit majetek.“</a:t>
            </a:r>
          </a:p>
          <a:p>
            <a:r>
              <a:rPr lang="cs-CZ" dirty="0" smtClean="0"/>
              <a:t>Čl. 34, </a:t>
            </a:r>
            <a:r>
              <a:rPr lang="cs-CZ" dirty="0" err="1" smtClean="0"/>
              <a:t>ods</a:t>
            </a:r>
            <a:r>
              <a:rPr lang="cs-CZ" dirty="0" smtClean="0"/>
              <a:t>. 1 LZPS: „Práva k výsledkům tvůrčí duševní činnosti jsou chráněna zákonem.“</a:t>
            </a:r>
          </a:p>
          <a:p>
            <a:r>
              <a:rPr lang="cs-CZ" dirty="0" smtClean="0"/>
              <a:t>Čl. 10 Ústavy: ČR je vázána mezinárodními smlouvami, které ratifikoval Parlament (jejich aplikační přednost)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Příklady mezinárodní ochrany autorských práv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Mezinárodní pakt o hospodářských, sociální a kulturních právech (1966)</a:t>
            </a:r>
          </a:p>
          <a:p>
            <a:r>
              <a:rPr lang="cs-CZ" dirty="0" smtClean="0"/>
              <a:t>Všeobecná deklarace lidských práv (1948)</a:t>
            </a:r>
          </a:p>
          <a:p>
            <a:r>
              <a:rPr lang="cs-CZ" dirty="0" smtClean="0"/>
              <a:t>Světová organizace duševního vlastnictví (WIPO/OMPI)</a:t>
            </a:r>
          </a:p>
          <a:p>
            <a:r>
              <a:rPr lang="cs-CZ" dirty="0" smtClean="0"/>
              <a:t>EU</a:t>
            </a:r>
          </a:p>
          <a:p>
            <a:r>
              <a:rPr lang="cs-CZ" dirty="0" smtClean="0"/>
              <a:t>2stranné dohody</a:t>
            </a:r>
          </a:p>
          <a:p>
            <a:r>
              <a:rPr lang="cs-CZ" dirty="0" smtClean="0"/>
              <a:t>Bernská úmluva o ochraně literárních a uměleckých děl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923032"/>
            <a:ext cx="7772400" cy="3249168"/>
          </a:xfrm>
        </p:spPr>
        <p:txBody>
          <a:bodyPr/>
          <a:lstStyle/>
          <a:p>
            <a:r>
              <a:rPr lang="cs-CZ" dirty="0" smtClean="0"/>
              <a:t>1811 – nakladatelská smlouva v ABGB</a:t>
            </a:r>
          </a:p>
          <a:p>
            <a:r>
              <a:rPr lang="cs-CZ" dirty="0" smtClean="0"/>
              <a:t>1846 – ochrana některých druhů děl proti jejich rozmnožování a veřejnému provozování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20688"/>
            <a:ext cx="1876425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162" y="511196"/>
            <a:ext cx="1867628" cy="19096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č. 121/2000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Předmět: </a:t>
            </a:r>
            <a:r>
              <a:rPr lang="cs-CZ" b="1" dirty="0" smtClean="0"/>
              <a:t>autorská díla</a:t>
            </a:r>
            <a:r>
              <a:rPr lang="cs-CZ" dirty="0" smtClean="0"/>
              <a:t> – pojmové znaky:</a:t>
            </a:r>
          </a:p>
          <a:p>
            <a:pPr lvl="1"/>
            <a:r>
              <a:rPr lang="cs-CZ" dirty="0" smtClean="0"/>
              <a:t>Výsledek tvůrčí činnosti autora</a:t>
            </a:r>
          </a:p>
          <a:p>
            <a:pPr lvl="1"/>
            <a:r>
              <a:rPr lang="cs-CZ" dirty="0" smtClean="0"/>
              <a:t>Vlastnost díla být objektivně vnímáno jako výsledek a zároveň součást tvůrčí kategorie umění nebo tvůrčí kategorie vědy</a:t>
            </a:r>
          </a:p>
          <a:p>
            <a:pPr lvl="1"/>
            <a:r>
              <a:rPr lang="cs-CZ" dirty="0" smtClean="0"/>
              <a:t>Smysly vnímatelná podoba</a:t>
            </a:r>
          </a:p>
          <a:p>
            <a:pPr lvl="1"/>
            <a:r>
              <a:rPr lang="cs-CZ" dirty="0" smtClean="0"/>
              <a:t>Jedinečnost výsledku tvůrčí činnosti</a:t>
            </a:r>
          </a:p>
          <a:p>
            <a:pPr lvl="1"/>
            <a:r>
              <a:rPr lang="cs-CZ" dirty="0" smtClean="0"/>
              <a:t>Nesmí být vyloučen z rozsahu ochrany</a:t>
            </a:r>
          </a:p>
          <a:p>
            <a:pPr lvl="2"/>
            <a:r>
              <a:rPr lang="cs-CZ" dirty="0" smtClean="0"/>
              <a:t>Vyloučeno: výtvory nezpůsobilé autorskoprávní ochrany (</a:t>
            </a:r>
            <a:r>
              <a:rPr lang="cs-CZ" dirty="0" smtClean="0">
                <a:latin typeface="Times New Roman"/>
                <a:cs typeface="Times New Roman"/>
              </a:rPr>
              <a:t>§  2 </a:t>
            </a:r>
            <a:r>
              <a:rPr lang="cs-CZ" dirty="0" err="1" smtClean="0">
                <a:latin typeface="Times New Roman"/>
                <a:cs typeface="Times New Roman"/>
              </a:rPr>
              <a:t>ods</a:t>
            </a:r>
            <a:r>
              <a:rPr lang="cs-CZ" dirty="0" smtClean="0">
                <a:latin typeface="Times New Roman"/>
                <a:cs typeface="Times New Roman"/>
              </a:rPr>
              <a:t>. 6 AZ), díla vyloučená zejména z veřejného zájmu (§ 3 AZ)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 dřeva]]</Template>
  <TotalTime>321</TotalTime>
  <Words>583</Words>
  <Application>Microsoft Office PowerPoint</Application>
  <PresentationFormat>Předvádění na obrazovce (4:3)</PresentationFormat>
  <Paragraphs>103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Rockwell</vt:lpstr>
      <vt:lpstr>Rockwell Condensed</vt:lpstr>
      <vt:lpstr>Times New Roman</vt:lpstr>
      <vt:lpstr>Wingdings</vt:lpstr>
      <vt:lpstr>Dřevo</vt:lpstr>
      <vt:lpstr>Autorské právo</vt:lpstr>
      <vt:lpstr>Prezentace aplikace PowerPoint</vt:lpstr>
      <vt:lpstr>Základní literatura</vt:lpstr>
      <vt:lpstr>Platné a účinné znění zákonů</vt:lpstr>
      <vt:lpstr>Autorské právo</vt:lpstr>
      <vt:lpstr>Ústavněprávní základy</vt:lpstr>
      <vt:lpstr>Příklady mezinárodní ochrany autorských práv</vt:lpstr>
      <vt:lpstr>Z historie</vt:lpstr>
      <vt:lpstr>Zákon č. 121/2000</vt:lpstr>
      <vt:lpstr>Prezentace aplikace PowerPoint</vt:lpstr>
      <vt:lpstr>Prezentace aplikace PowerPoint</vt:lpstr>
      <vt:lpstr>Autor</vt:lpstr>
      <vt:lpstr>Dualistické pojetí autorského zákona</vt:lpstr>
      <vt:lpstr>Volné dílo a Osiřelé dílo</vt:lpstr>
      <vt:lpstr>Zákonná omezení AP  (zákonné licence)</vt:lpstr>
      <vt:lpstr>Prezentace aplikace PowerPoint</vt:lpstr>
      <vt:lpstr>Ochrana investice do vytvořeného díla</vt:lpstr>
      <vt:lpstr>Zvláštní ochrana</vt:lpstr>
      <vt:lpstr>Kolektivní správa práv</vt:lpstr>
      <vt:lpstr>Děkuji za pozornost.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Autorské právo</dc:title>
  <dc:creator>Windows User</dc:creator>
  <cp:lastModifiedBy>Marcela Hrdličková</cp:lastModifiedBy>
  <cp:revision>14</cp:revision>
  <dcterms:created xsi:type="dcterms:W3CDTF">2011-10-26T11:10:13Z</dcterms:created>
  <dcterms:modified xsi:type="dcterms:W3CDTF">2016-04-27T11:34:05Z</dcterms:modified>
</cp:coreProperties>
</file>