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A82BC8-8CE2-4E1C-AB06-0F4C5504403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851B6E-F9C6-49A5-8EA4-4AA5F6063411}">
      <dgm:prSet phldrT="[Text]"/>
      <dgm:spPr/>
      <dgm:t>
        <a:bodyPr/>
        <a:lstStyle/>
        <a:p>
          <a:r>
            <a:rPr lang="cs-CZ"/>
            <a:t>Literatura</a:t>
          </a:r>
        </a:p>
      </dgm:t>
    </dgm:pt>
    <dgm:pt modelId="{1FB74C12-2465-4223-95C3-8B2315BC89BA}" type="parTrans" cxnId="{689C7E7A-D6DE-49DB-827A-E6E5408176F3}">
      <dgm:prSet/>
      <dgm:spPr/>
      <dgm:t>
        <a:bodyPr/>
        <a:lstStyle/>
        <a:p>
          <a:endParaRPr lang="cs-CZ"/>
        </a:p>
      </dgm:t>
    </dgm:pt>
    <dgm:pt modelId="{AE401EF1-1826-4162-8A07-06109FE12CEB}" type="sibTrans" cxnId="{689C7E7A-D6DE-49DB-827A-E6E5408176F3}">
      <dgm:prSet/>
      <dgm:spPr/>
      <dgm:t>
        <a:bodyPr/>
        <a:lstStyle/>
        <a:p>
          <a:endParaRPr lang="cs-CZ"/>
        </a:p>
      </dgm:t>
    </dgm:pt>
    <dgm:pt modelId="{E6B8CAFF-4C0F-4EF5-A8AD-1BADAA0CEFAE}">
      <dgm:prSet phldrT="[Text]"/>
      <dgm:spPr/>
      <dgm:t>
        <a:bodyPr/>
        <a:lstStyle/>
        <a:p>
          <a:r>
            <a:rPr lang="cs-CZ"/>
            <a:t>Populární literatura</a:t>
          </a:r>
        </a:p>
      </dgm:t>
    </dgm:pt>
    <dgm:pt modelId="{0C7F1BE4-F6B4-4928-8CA9-D636BFAA9A2B}" type="parTrans" cxnId="{9D5A3241-DE6B-415E-9F5F-0CEB3ACFB500}">
      <dgm:prSet/>
      <dgm:spPr/>
      <dgm:t>
        <a:bodyPr/>
        <a:lstStyle/>
        <a:p>
          <a:endParaRPr lang="cs-CZ"/>
        </a:p>
      </dgm:t>
    </dgm:pt>
    <dgm:pt modelId="{470B4D0C-F063-4BF9-8609-6AC11E7B2A8D}" type="sibTrans" cxnId="{9D5A3241-DE6B-415E-9F5F-0CEB3ACFB500}">
      <dgm:prSet/>
      <dgm:spPr/>
      <dgm:t>
        <a:bodyPr/>
        <a:lstStyle/>
        <a:p>
          <a:endParaRPr lang="cs-CZ"/>
        </a:p>
      </dgm:t>
    </dgm:pt>
    <dgm:pt modelId="{DF4BB1EF-0263-4926-A68F-66EB11629D3D}">
      <dgm:prSet phldrT="[Text]"/>
      <dgm:spPr/>
      <dgm:t>
        <a:bodyPr/>
        <a:lstStyle/>
        <a:p>
          <a:r>
            <a:rPr lang="cs-CZ"/>
            <a:t>Beletrie ("vysoká literatura")</a:t>
          </a:r>
        </a:p>
      </dgm:t>
    </dgm:pt>
    <dgm:pt modelId="{17525462-D484-4F54-AC00-9AA355EEB9EB}" type="parTrans" cxnId="{D0E350BA-13A4-4AC7-90FE-2C399AD092F6}">
      <dgm:prSet/>
      <dgm:spPr/>
      <dgm:t>
        <a:bodyPr/>
        <a:lstStyle/>
        <a:p>
          <a:endParaRPr lang="cs-CZ"/>
        </a:p>
      </dgm:t>
    </dgm:pt>
    <dgm:pt modelId="{108328F8-28AD-442B-85A2-FEAEA50728C8}" type="sibTrans" cxnId="{D0E350BA-13A4-4AC7-90FE-2C399AD092F6}">
      <dgm:prSet/>
      <dgm:spPr/>
      <dgm:t>
        <a:bodyPr/>
        <a:lstStyle/>
        <a:p>
          <a:endParaRPr lang="cs-CZ"/>
        </a:p>
      </dgm:t>
    </dgm:pt>
    <dgm:pt modelId="{0E7EB5A5-00CA-4926-BFD8-5D6D508F7B70}">
      <dgm:prSet phldrT="[Text]"/>
      <dgm:spPr/>
      <dgm:t>
        <a:bodyPr/>
        <a:lstStyle/>
        <a:p>
          <a:r>
            <a:rPr lang="cs-CZ"/>
            <a:t>literární fantastika</a:t>
          </a:r>
        </a:p>
      </dgm:t>
    </dgm:pt>
    <dgm:pt modelId="{098CEEBE-94AC-40C2-8E6E-D6CE8D5B4980}" type="parTrans" cxnId="{8B76458F-A3CA-4F7D-9D56-CAE708FAAAE8}">
      <dgm:prSet/>
      <dgm:spPr/>
      <dgm:t>
        <a:bodyPr/>
        <a:lstStyle/>
        <a:p>
          <a:endParaRPr lang="cs-CZ"/>
        </a:p>
      </dgm:t>
    </dgm:pt>
    <dgm:pt modelId="{37B6354A-21D6-4312-9FE4-F3D5D189375A}" type="sibTrans" cxnId="{8B76458F-A3CA-4F7D-9D56-CAE708FAAAE8}">
      <dgm:prSet/>
      <dgm:spPr/>
      <dgm:t>
        <a:bodyPr/>
        <a:lstStyle/>
        <a:p>
          <a:endParaRPr lang="cs-CZ"/>
        </a:p>
      </dgm:t>
    </dgm:pt>
    <dgm:pt modelId="{3504FFF4-D3CE-4AFD-9F85-5237FA2A914D}">
      <dgm:prSet phldrT="[Text]"/>
      <dgm:spPr/>
      <dgm:t>
        <a:bodyPr/>
        <a:lstStyle/>
        <a:p>
          <a:r>
            <a:rPr lang="cs-CZ"/>
            <a:t>populární fantastika</a:t>
          </a:r>
        </a:p>
      </dgm:t>
    </dgm:pt>
    <dgm:pt modelId="{0373CA3A-7535-4F50-86FB-889B33ED0B3A}" type="parTrans" cxnId="{DAC8ABA9-8B52-4B94-B71A-CBFC2F56164A}">
      <dgm:prSet/>
      <dgm:spPr/>
      <dgm:t>
        <a:bodyPr/>
        <a:lstStyle/>
        <a:p>
          <a:endParaRPr lang="cs-CZ"/>
        </a:p>
      </dgm:t>
    </dgm:pt>
    <dgm:pt modelId="{2BEA8C85-D896-4BE7-8467-3AD55ED61E03}" type="sibTrans" cxnId="{DAC8ABA9-8B52-4B94-B71A-CBFC2F56164A}">
      <dgm:prSet/>
      <dgm:spPr/>
      <dgm:t>
        <a:bodyPr/>
        <a:lstStyle/>
        <a:p>
          <a:endParaRPr lang="cs-CZ"/>
        </a:p>
      </dgm:t>
    </dgm:pt>
    <dgm:pt modelId="{6AA363F5-730F-4AC3-A9D5-BCD309D6B5E6}">
      <dgm:prSet/>
      <dgm:spPr/>
      <dgm:t>
        <a:bodyPr/>
        <a:lstStyle/>
        <a:p>
          <a:r>
            <a:rPr lang="cs-CZ"/>
            <a:t>Folklórní literatura</a:t>
          </a:r>
        </a:p>
      </dgm:t>
    </dgm:pt>
    <dgm:pt modelId="{096AEEF2-DE37-455E-9C49-C6C0ABD0B05A}" type="parTrans" cxnId="{668C6E41-82E7-4A80-B8F7-F7E503463AD4}">
      <dgm:prSet/>
      <dgm:spPr/>
      <dgm:t>
        <a:bodyPr/>
        <a:lstStyle/>
        <a:p>
          <a:endParaRPr lang="cs-CZ"/>
        </a:p>
      </dgm:t>
    </dgm:pt>
    <dgm:pt modelId="{BA7C7166-1D4B-453D-8CF9-7200AD192E65}" type="sibTrans" cxnId="{668C6E41-82E7-4A80-B8F7-F7E503463AD4}">
      <dgm:prSet/>
      <dgm:spPr/>
      <dgm:t>
        <a:bodyPr/>
        <a:lstStyle/>
        <a:p>
          <a:endParaRPr lang="cs-CZ"/>
        </a:p>
      </dgm:t>
    </dgm:pt>
    <dgm:pt modelId="{708B04A0-9238-42CF-BAD7-3C1D2B7890A2}" type="pres">
      <dgm:prSet presAssocID="{B6A82BC8-8CE2-4E1C-AB06-0F4C550440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8820F1E-DD77-49DA-9C16-FADED3B22EDA}" type="pres">
      <dgm:prSet presAssocID="{B4851B6E-F9C6-49A5-8EA4-4AA5F6063411}" presName="root" presStyleCnt="0"/>
      <dgm:spPr/>
    </dgm:pt>
    <dgm:pt modelId="{311CDE22-3AD8-4110-8AB6-A0521A8F5341}" type="pres">
      <dgm:prSet presAssocID="{B4851B6E-F9C6-49A5-8EA4-4AA5F6063411}" presName="rootComposite" presStyleCnt="0"/>
      <dgm:spPr/>
    </dgm:pt>
    <dgm:pt modelId="{ECF2E79F-B7A6-40DA-8C68-9A447A16AA03}" type="pres">
      <dgm:prSet presAssocID="{B4851B6E-F9C6-49A5-8EA4-4AA5F6063411}" presName="rootText" presStyleLbl="node1" presStyleIdx="0" presStyleCnt="2" custLinFactNeighborX="-12017" custLinFactNeighborY="-8"/>
      <dgm:spPr/>
      <dgm:t>
        <a:bodyPr/>
        <a:lstStyle/>
        <a:p>
          <a:endParaRPr lang="cs-CZ"/>
        </a:p>
      </dgm:t>
    </dgm:pt>
    <dgm:pt modelId="{A39E40F8-CE63-40C5-803A-67B31DEDBB56}" type="pres">
      <dgm:prSet presAssocID="{B4851B6E-F9C6-49A5-8EA4-4AA5F6063411}" presName="rootConnector" presStyleLbl="node1" presStyleIdx="0" presStyleCnt="2"/>
      <dgm:spPr/>
      <dgm:t>
        <a:bodyPr/>
        <a:lstStyle/>
        <a:p>
          <a:endParaRPr lang="cs-CZ"/>
        </a:p>
      </dgm:t>
    </dgm:pt>
    <dgm:pt modelId="{671982C8-C4AE-43BE-BF79-4574DBBF45A0}" type="pres">
      <dgm:prSet presAssocID="{B4851B6E-F9C6-49A5-8EA4-4AA5F6063411}" presName="childShape" presStyleCnt="0"/>
      <dgm:spPr/>
    </dgm:pt>
    <dgm:pt modelId="{69C87245-766C-4DF8-8ED7-03B7937B3A97}" type="pres">
      <dgm:prSet presAssocID="{0C7F1BE4-F6B4-4928-8CA9-D636BFAA9A2B}" presName="Name13" presStyleLbl="parChTrans1D2" presStyleIdx="0" presStyleCnt="4"/>
      <dgm:spPr/>
      <dgm:t>
        <a:bodyPr/>
        <a:lstStyle/>
        <a:p>
          <a:endParaRPr lang="cs-CZ"/>
        </a:p>
      </dgm:t>
    </dgm:pt>
    <dgm:pt modelId="{16F2E208-C709-4447-883C-5D4A3AA291EE}" type="pres">
      <dgm:prSet presAssocID="{E6B8CAFF-4C0F-4EF5-A8AD-1BADAA0CEFAE}" presName="childText" presStyleLbl="bgAcc1" presStyleIdx="0" presStyleCnt="4" custScaleX="111713" custLinFactNeighborX="-15904" custLinFactNeighborY="-14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2B21E6-6026-44CB-8CA7-ED9277FDB7B8}" type="pres">
      <dgm:prSet presAssocID="{17525462-D484-4F54-AC00-9AA355EEB9EB}" presName="Name13" presStyleLbl="parChTrans1D2" presStyleIdx="1" presStyleCnt="4"/>
      <dgm:spPr/>
      <dgm:t>
        <a:bodyPr/>
        <a:lstStyle/>
        <a:p>
          <a:endParaRPr lang="cs-CZ"/>
        </a:p>
      </dgm:t>
    </dgm:pt>
    <dgm:pt modelId="{D4D2ADC3-17B4-4062-80A1-729C3072455C}" type="pres">
      <dgm:prSet presAssocID="{DF4BB1EF-0263-4926-A68F-66EB11629D3D}" presName="childText" presStyleLbl="bgAcc1" presStyleIdx="1" presStyleCnt="4" custScaleX="115246" custLinFactNeighborX="-123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0D3E4C-CA62-4891-AB28-215A96AC3F6C}" type="pres">
      <dgm:prSet presAssocID="{096AEEF2-DE37-455E-9C49-C6C0ABD0B05A}" presName="Name13" presStyleLbl="parChTrans1D2" presStyleIdx="2" presStyleCnt="4"/>
      <dgm:spPr/>
      <dgm:t>
        <a:bodyPr/>
        <a:lstStyle/>
        <a:p>
          <a:endParaRPr lang="cs-CZ"/>
        </a:p>
      </dgm:t>
    </dgm:pt>
    <dgm:pt modelId="{81A8F636-8A2C-4751-B3F0-33F1FB046393}" type="pres">
      <dgm:prSet presAssocID="{6AA363F5-730F-4AC3-A9D5-BCD309D6B5E6}" presName="childText" presStyleLbl="bgAcc1" presStyleIdx="2" presStyleCnt="4" custScaleX="118020" custLinFactNeighborX="-9719" custLinFactNeighborY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91C883-F47A-4BFC-8591-B1F03E74B7EF}" type="pres">
      <dgm:prSet presAssocID="{0E7EB5A5-00CA-4926-BFD8-5D6D508F7B70}" presName="root" presStyleCnt="0"/>
      <dgm:spPr/>
    </dgm:pt>
    <dgm:pt modelId="{9EF34AD1-F574-46B9-B175-EC82239136D0}" type="pres">
      <dgm:prSet presAssocID="{0E7EB5A5-00CA-4926-BFD8-5D6D508F7B70}" presName="rootComposite" presStyleCnt="0"/>
      <dgm:spPr/>
    </dgm:pt>
    <dgm:pt modelId="{D1C46840-9013-4289-9A54-EC898BA9A2D5}" type="pres">
      <dgm:prSet presAssocID="{0E7EB5A5-00CA-4926-BFD8-5D6D508F7B70}" presName="rootText" presStyleLbl="node1" presStyleIdx="1" presStyleCnt="2" custScaleX="61221" custLinFactNeighborX="37464" custLinFactNeighborY="-8"/>
      <dgm:spPr/>
      <dgm:t>
        <a:bodyPr/>
        <a:lstStyle/>
        <a:p>
          <a:endParaRPr lang="cs-CZ"/>
        </a:p>
      </dgm:t>
    </dgm:pt>
    <dgm:pt modelId="{B3EAFDC6-44B8-477F-964E-C326B27FEF51}" type="pres">
      <dgm:prSet presAssocID="{0E7EB5A5-00CA-4926-BFD8-5D6D508F7B70}" presName="rootConnector" presStyleLbl="node1" presStyleIdx="1" presStyleCnt="2"/>
      <dgm:spPr/>
      <dgm:t>
        <a:bodyPr/>
        <a:lstStyle/>
        <a:p>
          <a:endParaRPr lang="cs-CZ"/>
        </a:p>
      </dgm:t>
    </dgm:pt>
    <dgm:pt modelId="{58CCCFDB-F3C2-4211-9A9C-39EB44F62479}" type="pres">
      <dgm:prSet presAssocID="{0E7EB5A5-00CA-4926-BFD8-5D6D508F7B70}" presName="childShape" presStyleCnt="0"/>
      <dgm:spPr/>
    </dgm:pt>
    <dgm:pt modelId="{F6559362-C51F-4574-9755-3BE158934BE2}" type="pres">
      <dgm:prSet presAssocID="{0373CA3A-7535-4F50-86FB-889B33ED0B3A}" presName="Name13" presStyleLbl="parChTrans1D2" presStyleIdx="3" presStyleCnt="4"/>
      <dgm:spPr/>
      <dgm:t>
        <a:bodyPr/>
        <a:lstStyle/>
        <a:p>
          <a:endParaRPr lang="cs-CZ"/>
        </a:p>
      </dgm:t>
    </dgm:pt>
    <dgm:pt modelId="{D90F8CA3-CF40-46AD-BA18-AFA9FB019C9A}" type="pres">
      <dgm:prSet presAssocID="{3504FFF4-D3CE-4AFD-9F85-5237FA2A914D}" presName="childText" presStyleLbl="bgAcc1" presStyleIdx="3" presStyleCnt="4" custLinFactNeighborX="282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3FF814-6CA0-4220-8AC6-3329BE1BAD5F}" type="presOf" srcId="{3504FFF4-D3CE-4AFD-9F85-5237FA2A914D}" destId="{D90F8CA3-CF40-46AD-BA18-AFA9FB019C9A}" srcOrd="0" destOrd="0" presId="urn:microsoft.com/office/officeart/2005/8/layout/hierarchy3"/>
    <dgm:cxn modelId="{F96CFF5D-2E01-42CD-B71D-5848A23CC223}" type="presOf" srcId="{0E7EB5A5-00CA-4926-BFD8-5D6D508F7B70}" destId="{B3EAFDC6-44B8-477F-964E-C326B27FEF51}" srcOrd="1" destOrd="0" presId="urn:microsoft.com/office/officeart/2005/8/layout/hierarchy3"/>
    <dgm:cxn modelId="{8B70ADE2-2878-4E5F-9643-300E42DAE139}" type="presOf" srcId="{DF4BB1EF-0263-4926-A68F-66EB11629D3D}" destId="{D4D2ADC3-17B4-4062-80A1-729C3072455C}" srcOrd="0" destOrd="0" presId="urn:microsoft.com/office/officeart/2005/8/layout/hierarchy3"/>
    <dgm:cxn modelId="{823B68FD-431A-449F-A9D4-86D4530AA886}" type="presOf" srcId="{0E7EB5A5-00CA-4926-BFD8-5D6D508F7B70}" destId="{D1C46840-9013-4289-9A54-EC898BA9A2D5}" srcOrd="0" destOrd="0" presId="urn:microsoft.com/office/officeart/2005/8/layout/hierarchy3"/>
    <dgm:cxn modelId="{03584D93-3012-4F39-83B5-1617563B3B31}" type="presOf" srcId="{17525462-D484-4F54-AC00-9AA355EEB9EB}" destId="{402B21E6-6026-44CB-8CA7-ED9277FDB7B8}" srcOrd="0" destOrd="0" presId="urn:microsoft.com/office/officeart/2005/8/layout/hierarchy3"/>
    <dgm:cxn modelId="{2A90BAFF-52FF-4268-A12E-B06E311E77CE}" type="presOf" srcId="{6AA363F5-730F-4AC3-A9D5-BCD309D6B5E6}" destId="{81A8F636-8A2C-4751-B3F0-33F1FB046393}" srcOrd="0" destOrd="0" presId="urn:microsoft.com/office/officeart/2005/8/layout/hierarchy3"/>
    <dgm:cxn modelId="{5F3DEEDA-FEB0-4982-A060-D0A363CB6461}" type="presOf" srcId="{0C7F1BE4-F6B4-4928-8CA9-D636BFAA9A2B}" destId="{69C87245-766C-4DF8-8ED7-03B7937B3A97}" srcOrd="0" destOrd="0" presId="urn:microsoft.com/office/officeart/2005/8/layout/hierarchy3"/>
    <dgm:cxn modelId="{89D76F5F-DC7F-4470-A414-2F419C039660}" type="presOf" srcId="{096AEEF2-DE37-455E-9C49-C6C0ABD0B05A}" destId="{370D3E4C-CA62-4891-AB28-215A96AC3F6C}" srcOrd="0" destOrd="0" presId="urn:microsoft.com/office/officeart/2005/8/layout/hierarchy3"/>
    <dgm:cxn modelId="{F17A4855-6C43-4B83-9860-F89C8A58FB71}" type="presOf" srcId="{E6B8CAFF-4C0F-4EF5-A8AD-1BADAA0CEFAE}" destId="{16F2E208-C709-4447-883C-5D4A3AA291EE}" srcOrd="0" destOrd="0" presId="urn:microsoft.com/office/officeart/2005/8/layout/hierarchy3"/>
    <dgm:cxn modelId="{8B76458F-A3CA-4F7D-9D56-CAE708FAAAE8}" srcId="{B6A82BC8-8CE2-4E1C-AB06-0F4C55044035}" destId="{0E7EB5A5-00CA-4926-BFD8-5D6D508F7B70}" srcOrd="1" destOrd="0" parTransId="{098CEEBE-94AC-40C2-8E6E-D6CE8D5B4980}" sibTransId="{37B6354A-21D6-4312-9FE4-F3D5D189375A}"/>
    <dgm:cxn modelId="{D852E50B-F2E5-46C4-A9E5-B39B4AF9C762}" type="presOf" srcId="{B4851B6E-F9C6-49A5-8EA4-4AA5F6063411}" destId="{A39E40F8-CE63-40C5-803A-67B31DEDBB56}" srcOrd="1" destOrd="0" presId="urn:microsoft.com/office/officeart/2005/8/layout/hierarchy3"/>
    <dgm:cxn modelId="{29B4F68B-FD19-429C-9393-B1A51AD16A96}" type="presOf" srcId="{B6A82BC8-8CE2-4E1C-AB06-0F4C55044035}" destId="{708B04A0-9238-42CF-BAD7-3C1D2B7890A2}" srcOrd="0" destOrd="0" presId="urn:microsoft.com/office/officeart/2005/8/layout/hierarchy3"/>
    <dgm:cxn modelId="{190E4DEB-AE72-4375-8AB8-C0457B6C1AEB}" type="presOf" srcId="{0373CA3A-7535-4F50-86FB-889B33ED0B3A}" destId="{F6559362-C51F-4574-9755-3BE158934BE2}" srcOrd="0" destOrd="0" presId="urn:microsoft.com/office/officeart/2005/8/layout/hierarchy3"/>
    <dgm:cxn modelId="{9D5A3241-DE6B-415E-9F5F-0CEB3ACFB500}" srcId="{B4851B6E-F9C6-49A5-8EA4-4AA5F6063411}" destId="{E6B8CAFF-4C0F-4EF5-A8AD-1BADAA0CEFAE}" srcOrd="0" destOrd="0" parTransId="{0C7F1BE4-F6B4-4928-8CA9-D636BFAA9A2B}" sibTransId="{470B4D0C-F063-4BF9-8609-6AC11E7B2A8D}"/>
    <dgm:cxn modelId="{668C6E41-82E7-4A80-B8F7-F7E503463AD4}" srcId="{B4851B6E-F9C6-49A5-8EA4-4AA5F6063411}" destId="{6AA363F5-730F-4AC3-A9D5-BCD309D6B5E6}" srcOrd="2" destOrd="0" parTransId="{096AEEF2-DE37-455E-9C49-C6C0ABD0B05A}" sibTransId="{BA7C7166-1D4B-453D-8CF9-7200AD192E65}"/>
    <dgm:cxn modelId="{DAC8ABA9-8B52-4B94-B71A-CBFC2F56164A}" srcId="{0E7EB5A5-00CA-4926-BFD8-5D6D508F7B70}" destId="{3504FFF4-D3CE-4AFD-9F85-5237FA2A914D}" srcOrd="0" destOrd="0" parTransId="{0373CA3A-7535-4F50-86FB-889B33ED0B3A}" sibTransId="{2BEA8C85-D896-4BE7-8467-3AD55ED61E03}"/>
    <dgm:cxn modelId="{689C7E7A-D6DE-49DB-827A-E6E5408176F3}" srcId="{B6A82BC8-8CE2-4E1C-AB06-0F4C55044035}" destId="{B4851B6E-F9C6-49A5-8EA4-4AA5F6063411}" srcOrd="0" destOrd="0" parTransId="{1FB74C12-2465-4223-95C3-8B2315BC89BA}" sibTransId="{AE401EF1-1826-4162-8A07-06109FE12CEB}"/>
    <dgm:cxn modelId="{D0E350BA-13A4-4AC7-90FE-2C399AD092F6}" srcId="{B4851B6E-F9C6-49A5-8EA4-4AA5F6063411}" destId="{DF4BB1EF-0263-4926-A68F-66EB11629D3D}" srcOrd="1" destOrd="0" parTransId="{17525462-D484-4F54-AC00-9AA355EEB9EB}" sibTransId="{108328F8-28AD-442B-85A2-FEAEA50728C8}"/>
    <dgm:cxn modelId="{27B2DB2E-02BE-4F94-B24A-8B9C7ACF44F1}" type="presOf" srcId="{B4851B6E-F9C6-49A5-8EA4-4AA5F6063411}" destId="{ECF2E79F-B7A6-40DA-8C68-9A447A16AA03}" srcOrd="0" destOrd="0" presId="urn:microsoft.com/office/officeart/2005/8/layout/hierarchy3"/>
    <dgm:cxn modelId="{90F77906-BBE1-4B66-811F-4CE5EF50DFE1}" type="presParOf" srcId="{708B04A0-9238-42CF-BAD7-3C1D2B7890A2}" destId="{08820F1E-DD77-49DA-9C16-FADED3B22EDA}" srcOrd="0" destOrd="0" presId="urn:microsoft.com/office/officeart/2005/8/layout/hierarchy3"/>
    <dgm:cxn modelId="{A79978C0-3165-41B9-88E7-EEE406029D6A}" type="presParOf" srcId="{08820F1E-DD77-49DA-9C16-FADED3B22EDA}" destId="{311CDE22-3AD8-4110-8AB6-A0521A8F5341}" srcOrd="0" destOrd="0" presId="urn:microsoft.com/office/officeart/2005/8/layout/hierarchy3"/>
    <dgm:cxn modelId="{87D2CC38-A5A4-4BD8-AF88-5E61BC0318F4}" type="presParOf" srcId="{311CDE22-3AD8-4110-8AB6-A0521A8F5341}" destId="{ECF2E79F-B7A6-40DA-8C68-9A447A16AA03}" srcOrd="0" destOrd="0" presId="urn:microsoft.com/office/officeart/2005/8/layout/hierarchy3"/>
    <dgm:cxn modelId="{6A4CF7D9-9123-4C27-9330-450F82448B3C}" type="presParOf" srcId="{311CDE22-3AD8-4110-8AB6-A0521A8F5341}" destId="{A39E40F8-CE63-40C5-803A-67B31DEDBB56}" srcOrd="1" destOrd="0" presId="urn:microsoft.com/office/officeart/2005/8/layout/hierarchy3"/>
    <dgm:cxn modelId="{E19BF856-205E-4FF4-BD6F-A162D1B308AE}" type="presParOf" srcId="{08820F1E-DD77-49DA-9C16-FADED3B22EDA}" destId="{671982C8-C4AE-43BE-BF79-4574DBBF45A0}" srcOrd="1" destOrd="0" presId="urn:microsoft.com/office/officeart/2005/8/layout/hierarchy3"/>
    <dgm:cxn modelId="{F35AD589-8111-4FC1-A247-67D9AD7303D5}" type="presParOf" srcId="{671982C8-C4AE-43BE-BF79-4574DBBF45A0}" destId="{69C87245-766C-4DF8-8ED7-03B7937B3A97}" srcOrd="0" destOrd="0" presId="urn:microsoft.com/office/officeart/2005/8/layout/hierarchy3"/>
    <dgm:cxn modelId="{56BCF948-BD69-4E63-AAC4-B3692D2F372E}" type="presParOf" srcId="{671982C8-C4AE-43BE-BF79-4574DBBF45A0}" destId="{16F2E208-C709-4447-883C-5D4A3AA291EE}" srcOrd="1" destOrd="0" presId="urn:microsoft.com/office/officeart/2005/8/layout/hierarchy3"/>
    <dgm:cxn modelId="{5E2C9643-AE84-402A-9E47-81B1537DC2B7}" type="presParOf" srcId="{671982C8-C4AE-43BE-BF79-4574DBBF45A0}" destId="{402B21E6-6026-44CB-8CA7-ED9277FDB7B8}" srcOrd="2" destOrd="0" presId="urn:microsoft.com/office/officeart/2005/8/layout/hierarchy3"/>
    <dgm:cxn modelId="{3912881D-5572-413F-9520-A0F09A3452A8}" type="presParOf" srcId="{671982C8-C4AE-43BE-BF79-4574DBBF45A0}" destId="{D4D2ADC3-17B4-4062-80A1-729C3072455C}" srcOrd="3" destOrd="0" presId="urn:microsoft.com/office/officeart/2005/8/layout/hierarchy3"/>
    <dgm:cxn modelId="{BBDE544D-373E-42E0-9389-705087B580A6}" type="presParOf" srcId="{671982C8-C4AE-43BE-BF79-4574DBBF45A0}" destId="{370D3E4C-CA62-4891-AB28-215A96AC3F6C}" srcOrd="4" destOrd="0" presId="urn:microsoft.com/office/officeart/2005/8/layout/hierarchy3"/>
    <dgm:cxn modelId="{FEE3E8DE-869D-4F20-9211-5A34A30D983E}" type="presParOf" srcId="{671982C8-C4AE-43BE-BF79-4574DBBF45A0}" destId="{81A8F636-8A2C-4751-B3F0-33F1FB046393}" srcOrd="5" destOrd="0" presId="urn:microsoft.com/office/officeart/2005/8/layout/hierarchy3"/>
    <dgm:cxn modelId="{742C8954-FC72-423E-B621-91F6EE880753}" type="presParOf" srcId="{708B04A0-9238-42CF-BAD7-3C1D2B7890A2}" destId="{7C91C883-F47A-4BFC-8591-B1F03E74B7EF}" srcOrd="1" destOrd="0" presId="urn:microsoft.com/office/officeart/2005/8/layout/hierarchy3"/>
    <dgm:cxn modelId="{161B0E17-3037-42E0-B5DE-72E992E6BF27}" type="presParOf" srcId="{7C91C883-F47A-4BFC-8591-B1F03E74B7EF}" destId="{9EF34AD1-F574-46B9-B175-EC82239136D0}" srcOrd="0" destOrd="0" presId="urn:microsoft.com/office/officeart/2005/8/layout/hierarchy3"/>
    <dgm:cxn modelId="{D9FE8580-6717-42E5-913D-98973FF6547F}" type="presParOf" srcId="{9EF34AD1-F574-46B9-B175-EC82239136D0}" destId="{D1C46840-9013-4289-9A54-EC898BA9A2D5}" srcOrd="0" destOrd="0" presId="urn:microsoft.com/office/officeart/2005/8/layout/hierarchy3"/>
    <dgm:cxn modelId="{07706EF7-1860-480B-86D5-9D450ED67271}" type="presParOf" srcId="{9EF34AD1-F574-46B9-B175-EC82239136D0}" destId="{B3EAFDC6-44B8-477F-964E-C326B27FEF51}" srcOrd="1" destOrd="0" presId="urn:microsoft.com/office/officeart/2005/8/layout/hierarchy3"/>
    <dgm:cxn modelId="{5D7402C1-0D95-4518-848C-796EC6B09180}" type="presParOf" srcId="{7C91C883-F47A-4BFC-8591-B1F03E74B7EF}" destId="{58CCCFDB-F3C2-4211-9A9C-39EB44F62479}" srcOrd="1" destOrd="0" presId="urn:microsoft.com/office/officeart/2005/8/layout/hierarchy3"/>
    <dgm:cxn modelId="{68DBC852-EEA2-4E0B-BE40-F2781B7E08B7}" type="presParOf" srcId="{58CCCFDB-F3C2-4211-9A9C-39EB44F62479}" destId="{F6559362-C51F-4574-9755-3BE158934BE2}" srcOrd="0" destOrd="0" presId="urn:microsoft.com/office/officeart/2005/8/layout/hierarchy3"/>
    <dgm:cxn modelId="{44565F79-4865-4F02-B387-48655B60963F}" type="presParOf" srcId="{58CCCFDB-F3C2-4211-9A9C-39EB44F62479}" destId="{D90F8CA3-CF40-46AD-BA18-AFA9FB019C9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A46792-28DB-492C-87A1-A0251B96AC47}" type="doc">
      <dgm:prSet loTypeId="urn:microsoft.com/office/officeart/2005/8/layout/target1" loCatId="relationship" qsTypeId="urn:microsoft.com/office/officeart/2005/8/quickstyle/simple2" qsCatId="simple" csTypeId="urn:microsoft.com/office/officeart/2005/8/colors/colorful4" csCatId="colorful" phldr="1"/>
      <dgm:spPr/>
    </dgm:pt>
    <dgm:pt modelId="{EEB3848B-660E-403E-BD69-A3A5D2C62408}">
      <dgm:prSet phldrT="[Text]"/>
      <dgm:spPr/>
      <dgm:t>
        <a:bodyPr/>
        <a:lstStyle/>
        <a:p>
          <a:r>
            <a:rPr lang="cs-CZ"/>
            <a:t>Fandom (včetně dinosaurů)</a:t>
          </a:r>
        </a:p>
      </dgm:t>
    </dgm:pt>
    <dgm:pt modelId="{AF141EA8-FBB0-44F2-9263-2FC8125B396B}" type="parTrans" cxnId="{9D578CE3-CE5D-4CB8-87A8-09ABE57E26F9}">
      <dgm:prSet/>
      <dgm:spPr/>
      <dgm:t>
        <a:bodyPr/>
        <a:lstStyle/>
        <a:p>
          <a:endParaRPr lang="cs-CZ"/>
        </a:p>
      </dgm:t>
    </dgm:pt>
    <dgm:pt modelId="{30FBEB9F-4E24-4E7E-9ACD-CC1547D1B319}" type="sibTrans" cxnId="{9D578CE3-CE5D-4CB8-87A8-09ABE57E26F9}">
      <dgm:prSet/>
      <dgm:spPr/>
      <dgm:t>
        <a:bodyPr/>
        <a:lstStyle/>
        <a:p>
          <a:endParaRPr lang="cs-CZ"/>
        </a:p>
      </dgm:t>
    </dgm:pt>
    <dgm:pt modelId="{1294A002-C17E-4913-B8FB-5B64C6C7BC51}">
      <dgm:prSet phldrT="[Text]"/>
      <dgm:spPr/>
      <dgm:t>
        <a:bodyPr/>
        <a:lstStyle/>
        <a:p>
          <a:r>
            <a:rPr lang="cs-CZ"/>
            <a:t>fandom (včetně divokých fanů)</a:t>
          </a:r>
        </a:p>
      </dgm:t>
    </dgm:pt>
    <dgm:pt modelId="{10E9EF42-F0D8-410B-BFE0-3656E6B7BAF7}" type="parTrans" cxnId="{6DDFD7FA-710B-403E-8005-2D3C7CFABB9A}">
      <dgm:prSet/>
      <dgm:spPr/>
      <dgm:t>
        <a:bodyPr/>
        <a:lstStyle/>
        <a:p>
          <a:endParaRPr lang="cs-CZ"/>
        </a:p>
      </dgm:t>
    </dgm:pt>
    <dgm:pt modelId="{7F6C9124-BD71-4356-94D5-ADA89AF75810}" type="sibTrans" cxnId="{6DDFD7FA-710B-403E-8005-2D3C7CFABB9A}">
      <dgm:prSet/>
      <dgm:spPr/>
      <dgm:t>
        <a:bodyPr/>
        <a:lstStyle/>
        <a:p>
          <a:endParaRPr lang="cs-CZ"/>
        </a:p>
      </dgm:t>
    </dgm:pt>
    <dgm:pt modelId="{80288C61-9221-42BB-9B2D-5AD178E2B19F}">
      <dgm:prSet phldrT="[Text]"/>
      <dgm:spPr/>
      <dgm:t>
        <a:bodyPr/>
        <a:lstStyle/>
        <a:p>
          <a:r>
            <a:rPr lang="cs-CZ"/>
            <a:t>neofanové směřující do fandomu</a:t>
          </a:r>
        </a:p>
      </dgm:t>
    </dgm:pt>
    <dgm:pt modelId="{F57C26A2-7183-469C-9649-903E83CAA57F}" type="parTrans" cxnId="{546AB06B-3B35-4B61-9E76-403426E0821D}">
      <dgm:prSet/>
      <dgm:spPr/>
      <dgm:t>
        <a:bodyPr/>
        <a:lstStyle/>
        <a:p>
          <a:endParaRPr lang="cs-CZ"/>
        </a:p>
      </dgm:t>
    </dgm:pt>
    <dgm:pt modelId="{F63127FC-C9A2-4FD7-BE82-E085C05547AA}" type="sibTrans" cxnId="{546AB06B-3B35-4B61-9E76-403426E0821D}">
      <dgm:prSet/>
      <dgm:spPr/>
      <dgm:t>
        <a:bodyPr/>
        <a:lstStyle/>
        <a:p>
          <a:endParaRPr lang="cs-CZ"/>
        </a:p>
      </dgm:t>
    </dgm:pt>
    <dgm:pt modelId="{BB209527-E8F4-423D-9EA5-9149F04F008E}" type="pres">
      <dgm:prSet presAssocID="{CFA46792-28DB-492C-87A1-A0251B96AC47}" presName="composite" presStyleCnt="0">
        <dgm:presLayoutVars>
          <dgm:chMax val="5"/>
          <dgm:dir/>
          <dgm:resizeHandles val="exact"/>
        </dgm:presLayoutVars>
      </dgm:prSet>
      <dgm:spPr/>
    </dgm:pt>
    <dgm:pt modelId="{A58E490C-7E02-4BE6-BBED-663322E9AE2F}" type="pres">
      <dgm:prSet presAssocID="{EEB3848B-660E-403E-BD69-A3A5D2C62408}" presName="circle1" presStyleLbl="lnNode1" presStyleIdx="0" presStyleCnt="3"/>
      <dgm:spPr/>
    </dgm:pt>
    <dgm:pt modelId="{B8034865-3E67-42D7-A6D7-19E09DB487C6}" type="pres">
      <dgm:prSet presAssocID="{EEB3848B-660E-403E-BD69-A3A5D2C62408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429DB0-D609-49CC-B5FE-8EE67F4F7EF7}" type="pres">
      <dgm:prSet presAssocID="{EEB3848B-660E-403E-BD69-A3A5D2C62408}" presName="line1" presStyleLbl="callout" presStyleIdx="0" presStyleCnt="6"/>
      <dgm:spPr/>
    </dgm:pt>
    <dgm:pt modelId="{8FF2DEC5-C02A-4EB0-A65B-4EAA10CE7C09}" type="pres">
      <dgm:prSet presAssocID="{EEB3848B-660E-403E-BD69-A3A5D2C62408}" presName="d1" presStyleLbl="callout" presStyleIdx="1" presStyleCnt="6"/>
      <dgm:spPr/>
    </dgm:pt>
    <dgm:pt modelId="{C2EED245-03A6-4D53-A0D3-0211E807FEA2}" type="pres">
      <dgm:prSet presAssocID="{1294A002-C17E-4913-B8FB-5B64C6C7BC51}" presName="circle2" presStyleLbl="lnNode1" presStyleIdx="1" presStyleCnt="3"/>
      <dgm:spPr/>
    </dgm:pt>
    <dgm:pt modelId="{F8394842-2E64-4B4A-AB6E-BA031B848CD6}" type="pres">
      <dgm:prSet presAssocID="{1294A002-C17E-4913-B8FB-5B64C6C7BC51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895A3A-6CFB-4B2B-A0B5-B64A8FFED93A}" type="pres">
      <dgm:prSet presAssocID="{1294A002-C17E-4913-B8FB-5B64C6C7BC51}" presName="line2" presStyleLbl="callout" presStyleIdx="2" presStyleCnt="6"/>
      <dgm:spPr/>
    </dgm:pt>
    <dgm:pt modelId="{32ADB37D-3238-48F2-ADDD-9FDF3338CCB3}" type="pres">
      <dgm:prSet presAssocID="{1294A002-C17E-4913-B8FB-5B64C6C7BC51}" presName="d2" presStyleLbl="callout" presStyleIdx="3" presStyleCnt="6"/>
      <dgm:spPr/>
    </dgm:pt>
    <dgm:pt modelId="{DFAFCA96-005B-44C3-9567-A04C659F9F11}" type="pres">
      <dgm:prSet presAssocID="{80288C61-9221-42BB-9B2D-5AD178E2B19F}" presName="circle3" presStyleLbl="lnNode1" presStyleIdx="2" presStyleCnt="3"/>
      <dgm:spPr/>
    </dgm:pt>
    <dgm:pt modelId="{C0B1FFBB-4EA5-4713-9054-602C0A2B82BD}" type="pres">
      <dgm:prSet presAssocID="{80288C61-9221-42BB-9B2D-5AD178E2B19F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42D3DA-E55D-4716-A2A8-020CB9489C9C}" type="pres">
      <dgm:prSet presAssocID="{80288C61-9221-42BB-9B2D-5AD178E2B19F}" presName="line3" presStyleLbl="callout" presStyleIdx="4" presStyleCnt="6"/>
      <dgm:spPr/>
    </dgm:pt>
    <dgm:pt modelId="{EC7D61D3-0881-4777-975C-62D38A92193C}" type="pres">
      <dgm:prSet presAssocID="{80288C61-9221-42BB-9B2D-5AD178E2B19F}" presName="d3" presStyleLbl="callout" presStyleIdx="5" presStyleCnt="6"/>
      <dgm:spPr/>
    </dgm:pt>
  </dgm:ptLst>
  <dgm:cxnLst>
    <dgm:cxn modelId="{6DDFD7FA-710B-403E-8005-2D3C7CFABB9A}" srcId="{CFA46792-28DB-492C-87A1-A0251B96AC47}" destId="{1294A002-C17E-4913-B8FB-5B64C6C7BC51}" srcOrd="1" destOrd="0" parTransId="{10E9EF42-F0D8-410B-BFE0-3656E6B7BAF7}" sibTransId="{7F6C9124-BD71-4356-94D5-ADA89AF75810}"/>
    <dgm:cxn modelId="{79B83FFE-F1A4-413A-B353-808E3D59DDB7}" type="presOf" srcId="{80288C61-9221-42BB-9B2D-5AD178E2B19F}" destId="{C0B1FFBB-4EA5-4713-9054-602C0A2B82BD}" srcOrd="0" destOrd="0" presId="urn:microsoft.com/office/officeart/2005/8/layout/target1"/>
    <dgm:cxn modelId="{9D578CE3-CE5D-4CB8-87A8-09ABE57E26F9}" srcId="{CFA46792-28DB-492C-87A1-A0251B96AC47}" destId="{EEB3848B-660E-403E-BD69-A3A5D2C62408}" srcOrd="0" destOrd="0" parTransId="{AF141EA8-FBB0-44F2-9263-2FC8125B396B}" sibTransId="{30FBEB9F-4E24-4E7E-9ACD-CC1547D1B319}"/>
    <dgm:cxn modelId="{B27DCAD8-05D3-452B-9EEA-693E9F3C9814}" type="presOf" srcId="{1294A002-C17E-4913-B8FB-5B64C6C7BC51}" destId="{F8394842-2E64-4B4A-AB6E-BA031B848CD6}" srcOrd="0" destOrd="0" presId="urn:microsoft.com/office/officeart/2005/8/layout/target1"/>
    <dgm:cxn modelId="{546AB06B-3B35-4B61-9E76-403426E0821D}" srcId="{CFA46792-28DB-492C-87A1-A0251B96AC47}" destId="{80288C61-9221-42BB-9B2D-5AD178E2B19F}" srcOrd="2" destOrd="0" parTransId="{F57C26A2-7183-469C-9649-903E83CAA57F}" sibTransId="{F63127FC-C9A2-4FD7-BE82-E085C05547AA}"/>
    <dgm:cxn modelId="{330FB764-FEE6-47A9-B1D6-4252056D16A9}" type="presOf" srcId="{CFA46792-28DB-492C-87A1-A0251B96AC47}" destId="{BB209527-E8F4-423D-9EA5-9149F04F008E}" srcOrd="0" destOrd="0" presId="urn:microsoft.com/office/officeart/2005/8/layout/target1"/>
    <dgm:cxn modelId="{5EB34735-949A-4750-BEF7-52016BE1E134}" type="presOf" srcId="{EEB3848B-660E-403E-BD69-A3A5D2C62408}" destId="{B8034865-3E67-42D7-A6D7-19E09DB487C6}" srcOrd="0" destOrd="0" presId="urn:microsoft.com/office/officeart/2005/8/layout/target1"/>
    <dgm:cxn modelId="{D719C506-FD16-49BA-9733-D20BE8E4F79F}" type="presParOf" srcId="{BB209527-E8F4-423D-9EA5-9149F04F008E}" destId="{A58E490C-7E02-4BE6-BBED-663322E9AE2F}" srcOrd="0" destOrd="0" presId="urn:microsoft.com/office/officeart/2005/8/layout/target1"/>
    <dgm:cxn modelId="{58182211-AE91-48CC-A2D7-1F040A6049CB}" type="presParOf" srcId="{BB209527-E8F4-423D-9EA5-9149F04F008E}" destId="{B8034865-3E67-42D7-A6D7-19E09DB487C6}" srcOrd="1" destOrd="0" presId="urn:microsoft.com/office/officeart/2005/8/layout/target1"/>
    <dgm:cxn modelId="{AE4D9543-7B50-4B79-948B-30AD06DB762D}" type="presParOf" srcId="{BB209527-E8F4-423D-9EA5-9149F04F008E}" destId="{F0429DB0-D609-49CC-B5FE-8EE67F4F7EF7}" srcOrd="2" destOrd="0" presId="urn:microsoft.com/office/officeart/2005/8/layout/target1"/>
    <dgm:cxn modelId="{D690E6B5-C5EC-4974-8525-C58C30FD4631}" type="presParOf" srcId="{BB209527-E8F4-423D-9EA5-9149F04F008E}" destId="{8FF2DEC5-C02A-4EB0-A65B-4EAA10CE7C09}" srcOrd="3" destOrd="0" presId="urn:microsoft.com/office/officeart/2005/8/layout/target1"/>
    <dgm:cxn modelId="{FE6EECD9-2F23-4D9F-9473-AB6712D2A714}" type="presParOf" srcId="{BB209527-E8F4-423D-9EA5-9149F04F008E}" destId="{C2EED245-03A6-4D53-A0D3-0211E807FEA2}" srcOrd="4" destOrd="0" presId="urn:microsoft.com/office/officeart/2005/8/layout/target1"/>
    <dgm:cxn modelId="{41D6C442-1538-48C1-9901-D65B650A5619}" type="presParOf" srcId="{BB209527-E8F4-423D-9EA5-9149F04F008E}" destId="{F8394842-2E64-4B4A-AB6E-BA031B848CD6}" srcOrd="5" destOrd="0" presId="urn:microsoft.com/office/officeart/2005/8/layout/target1"/>
    <dgm:cxn modelId="{191ACA71-0160-4A04-819E-AA0FE38E9A8F}" type="presParOf" srcId="{BB209527-E8F4-423D-9EA5-9149F04F008E}" destId="{3F895A3A-6CFB-4B2B-A0B5-B64A8FFED93A}" srcOrd="6" destOrd="0" presId="urn:microsoft.com/office/officeart/2005/8/layout/target1"/>
    <dgm:cxn modelId="{ABAE4197-F241-4574-84CC-96AE50DFB615}" type="presParOf" srcId="{BB209527-E8F4-423D-9EA5-9149F04F008E}" destId="{32ADB37D-3238-48F2-ADDD-9FDF3338CCB3}" srcOrd="7" destOrd="0" presId="urn:microsoft.com/office/officeart/2005/8/layout/target1"/>
    <dgm:cxn modelId="{32611B3C-C1A3-4293-BF6D-C2DE3FD98FB3}" type="presParOf" srcId="{BB209527-E8F4-423D-9EA5-9149F04F008E}" destId="{DFAFCA96-005B-44C3-9567-A04C659F9F11}" srcOrd="8" destOrd="0" presId="urn:microsoft.com/office/officeart/2005/8/layout/target1"/>
    <dgm:cxn modelId="{52351005-B70A-4AD6-9BC1-821359E649B6}" type="presParOf" srcId="{BB209527-E8F4-423D-9EA5-9149F04F008E}" destId="{C0B1FFBB-4EA5-4713-9054-602C0A2B82BD}" srcOrd="9" destOrd="0" presId="urn:microsoft.com/office/officeart/2005/8/layout/target1"/>
    <dgm:cxn modelId="{63CDC6AC-EF19-44DB-867F-F1C94B2FE64E}" type="presParOf" srcId="{BB209527-E8F4-423D-9EA5-9149F04F008E}" destId="{B342D3DA-E55D-4716-A2A8-020CB9489C9C}" srcOrd="10" destOrd="0" presId="urn:microsoft.com/office/officeart/2005/8/layout/target1"/>
    <dgm:cxn modelId="{944AE278-A267-48A1-AED4-D279E62191D2}" type="presParOf" srcId="{BB209527-E8F4-423D-9EA5-9149F04F008E}" destId="{EC7D61D3-0881-4777-975C-62D38A92193C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F2E79F-B7A6-40DA-8C68-9A447A16AA03}">
      <dsp:nvSpPr>
        <dsp:cNvPr id="0" name=""/>
        <dsp:cNvSpPr/>
      </dsp:nvSpPr>
      <dsp:spPr>
        <a:xfrm>
          <a:off x="1816984" y="1071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Literatura</a:t>
          </a:r>
        </a:p>
      </dsp:txBody>
      <dsp:txXfrm>
        <a:off x="1816984" y="1071"/>
        <a:ext cx="1904702" cy="952351"/>
      </dsp:txXfrm>
    </dsp:sp>
    <dsp:sp modelId="{69C87245-766C-4DF8-8ED7-03B7937B3A97}">
      <dsp:nvSpPr>
        <dsp:cNvPr id="0" name=""/>
        <dsp:cNvSpPr/>
      </dsp:nvSpPr>
      <dsp:spPr>
        <a:xfrm>
          <a:off x="2007454" y="953422"/>
          <a:ext cx="177019" cy="700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0873"/>
              </a:lnTo>
              <a:lnTo>
                <a:pt x="177019" y="700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2E208-C709-4447-883C-5D4A3AA291EE}">
      <dsp:nvSpPr>
        <dsp:cNvPr id="0" name=""/>
        <dsp:cNvSpPr/>
      </dsp:nvSpPr>
      <dsp:spPr>
        <a:xfrm>
          <a:off x="2184473" y="1178120"/>
          <a:ext cx="1702240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Populární literatura</a:t>
          </a:r>
        </a:p>
      </dsp:txBody>
      <dsp:txXfrm>
        <a:off x="2184473" y="1178120"/>
        <a:ext cx="1702240" cy="952351"/>
      </dsp:txXfrm>
    </dsp:sp>
    <dsp:sp modelId="{402B21E6-6026-44CB-8CA7-ED9277FDB7B8}">
      <dsp:nvSpPr>
        <dsp:cNvPr id="0" name=""/>
        <dsp:cNvSpPr/>
      </dsp:nvSpPr>
      <dsp:spPr>
        <a:xfrm>
          <a:off x="2007454" y="953422"/>
          <a:ext cx="230868" cy="190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78"/>
              </a:lnTo>
              <a:lnTo>
                <a:pt x="230868" y="1904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2ADC3-17B4-4062-80A1-729C3072455C}">
      <dsp:nvSpPr>
        <dsp:cNvPr id="0" name=""/>
        <dsp:cNvSpPr/>
      </dsp:nvSpPr>
      <dsp:spPr>
        <a:xfrm>
          <a:off x="2238323" y="2382025"/>
          <a:ext cx="1756074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Beletrie ("vysoká literatura")</a:t>
          </a:r>
        </a:p>
      </dsp:txBody>
      <dsp:txXfrm>
        <a:off x="2238323" y="2382025"/>
        <a:ext cx="1756074" cy="952351"/>
      </dsp:txXfrm>
    </dsp:sp>
    <dsp:sp modelId="{370D3E4C-CA62-4891-AB28-215A96AC3F6C}">
      <dsp:nvSpPr>
        <dsp:cNvPr id="0" name=""/>
        <dsp:cNvSpPr/>
      </dsp:nvSpPr>
      <dsp:spPr>
        <a:xfrm>
          <a:off x="2007454" y="953422"/>
          <a:ext cx="271263" cy="309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293"/>
              </a:lnTo>
              <a:lnTo>
                <a:pt x="271263" y="30952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8F636-8A2C-4751-B3F0-33F1FB046393}">
      <dsp:nvSpPr>
        <dsp:cNvPr id="0" name=""/>
        <dsp:cNvSpPr/>
      </dsp:nvSpPr>
      <dsp:spPr>
        <a:xfrm>
          <a:off x="2278718" y="3572540"/>
          <a:ext cx="1798343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Folklórní literatura</a:t>
          </a:r>
        </a:p>
      </dsp:txBody>
      <dsp:txXfrm>
        <a:off x="2278718" y="3572540"/>
        <a:ext cx="1798343" cy="952351"/>
      </dsp:txXfrm>
    </dsp:sp>
    <dsp:sp modelId="{D1C46840-9013-4289-9A54-EC898BA9A2D5}">
      <dsp:nvSpPr>
        <dsp:cNvPr id="0" name=""/>
        <dsp:cNvSpPr/>
      </dsp:nvSpPr>
      <dsp:spPr>
        <a:xfrm>
          <a:off x="5140327" y="1071"/>
          <a:ext cx="1166077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literární fantastika</a:t>
          </a:r>
        </a:p>
      </dsp:txBody>
      <dsp:txXfrm>
        <a:off x="5140327" y="1071"/>
        <a:ext cx="1166077" cy="952351"/>
      </dsp:txXfrm>
    </dsp:sp>
    <dsp:sp modelId="{F6559362-C51F-4574-9755-3BE158934BE2}">
      <dsp:nvSpPr>
        <dsp:cNvPr id="0" name=""/>
        <dsp:cNvSpPr/>
      </dsp:nvSpPr>
      <dsp:spPr>
        <a:xfrm>
          <a:off x="5090809" y="953422"/>
          <a:ext cx="166126" cy="714339"/>
        </a:xfrm>
        <a:custGeom>
          <a:avLst/>
          <a:gdLst/>
          <a:ahLst/>
          <a:cxnLst/>
          <a:rect l="0" t="0" r="0" b="0"/>
          <a:pathLst>
            <a:path>
              <a:moveTo>
                <a:pt x="166126" y="0"/>
              </a:moveTo>
              <a:lnTo>
                <a:pt x="0" y="7143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F8CA3-CF40-46AD-BA18-AFA9FB019C9A}">
      <dsp:nvSpPr>
        <dsp:cNvPr id="0" name=""/>
        <dsp:cNvSpPr/>
      </dsp:nvSpPr>
      <dsp:spPr>
        <a:xfrm>
          <a:off x="5090809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populární fantastika</a:t>
          </a:r>
        </a:p>
      </dsp:txBody>
      <dsp:txXfrm>
        <a:off x="5090809" y="1191586"/>
        <a:ext cx="1523761" cy="9523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AFCA96-005B-44C3-9567-A04C659F9F11}">
      <dsp:nvSpPr>
        <dsp:cNvPr id="0" name=""/>
        <dsp:cNvSpPr/>
      </dsp:nvSpPr>
      <dsp:spPr>
        <a:xfrm>
          <a:off x="1286073" y="1131490"/>
          <a:ext cx="3394472" cy="3394472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2EED245-03A6-4D53-A0D3-0211E807FEA2}">
      <dsp:nvSpPr>
        <dsp:cNvPr id="0" name=""/>
        <dsp:cNvSpPr/>
      </dsp:nvSpPr>
      <dsp:spPr>
        <a:xfrm>
          <a:off x="1964967" y="1810385"/>
          <a:ext cx="2036683" cy="2036683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58E490C-7E02-4BE6-BBED-663322E9AE2F}">
      <dsp:nvSpPr>
        <dsp:cNvPr id="0" name=""/>
        <dsp:cNvSpPr/>
      </dsp:nvSpPr>
      <dsp:spPr>
        <a:xfrm>
          <a:off x="2643862" y="2489279"/>
          <a:ext cx="678894" cy="6788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034865-3E67-42D7-A6D7-19E09DB487C6}">
      <dsp:nvSpPr>
        <dsp:cNvPr id="0" name=""/>
        <dsp:cNvSpPr/>
      </dsp:nvSpPr>
      <dsp:spPr>
        <a:xfrm>
          <a:off x="5246290" y="0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Fandom (včetně dinosaurů)</a:t>
          </a:r>
        </a:p>
      </dsp:txBody>
      <dsp:txXfrm>
        <a:off x="5246290" y="0"/>
        <a:ext cx="1697236" cy="990054"/>
      </dsp:txXfrm>
    </dsp:sp>
    <dsp:sp modelId="{F0429DB0-D609-49CC-B5FE-8EE67F4F7EF7}">
      <dsp:nvSpPr>
        <dsp:cNvPr id="0" name=""/>
        <dsp:cNvSpPr/>
      </dsp:nvSpPr>
      <dsp:spPr>
        <a:xfrm>
          <a:off x="4821981" y="495027"/>
          <a:ext cx="4243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F2DEC5-C02A-4EB0-A65B-4EAA10CE7C09}">
      <dsp:nvSpPr>
        <dsp:cNvPr id="0" name=""/>
        <dsp:cNvSpPr/>
      </dsp:nvSpPr>
      <dsp:spPr>
        <a:xfrm rot="5400000">
          <a:off x="2735229" y="743672"/>
          <a:ext cx="2333133" cy="1836975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8394842-2E64-4B4A-AB6E-BA031B848CD6}">
      <dsp:nvSpPr>
        <dsp:cNvPr id="0" name=""/>
        <dsp:cNvSpPr/>
      </dsp:nvSpPr>
      <dsp:spPr>
        <a:xfrm>
          <a:off x="5246290" y="990054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fandom (včetně divokých fanů)</a:t>
          </a:r>
        </a:p>
      </dsp:txBody>
      <dsp:txXfrm>
        <a:off x="5246290" y="990054"/>
        <a:ext cx="1697236" cy="990054"/>
      </dsp:txXfrm>
    </dsp:sp>
    <dsp:sp modelId="{3F895A3A-6CFB-4B2B-A0B5-B64A8FFED93A}">
      <dsp:nvSpPr>
        <dsp:cNvPr id="0" name=""/>
        <dsp:cNvSpPr/>
      </dsp:nvSpPr>
      <dsp:spPr>
        <a:xfrm>
          <a:off x="4821981" y="1485081"/>
          <a:ext cx="4243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ADB37D-3238-48F2-ADDD-9FDF3338CCB3}">
      <dsp:nvSpPr>
        <dsp:cNvPr id="0" name=""/>
        <dsp:cNvSpPr/>
      </dsp:nvSpPr>
      <dsp:spPr>
        <a:xfrm rot="5400000">
          <a:off x="3236027" y="1718281"/>
          <a:ext cx="1818079" cy="1350434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B1FFBB-4EA5-4713-9054-602C0A2B82BD}">
      <dsp:nvSpPr>
        <dsp:cNvPr id="0" name=""/>
        <dsp:cNvSpPr/>
      </dsp:nvSpPr>
      <dsp:spPr>
        <a:xfrm>
          <a:off x="5246290" y="1980108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neofanové směřující do fandomu</a:t>
          </a:r>
        </a:p>
      </dsp:txBody>
      <dsp:txXfrm>
        <a:off x="5246290" y="1980108"/>
        <a:ext cx="1697236" cy="990054"/>
      </dsp:txXfrm>
    </dsp:sp>
    <dsp:sp modelId="{B342D3DA-E55D-4716-A2A8-020CB9489C9C}">
      <dsp:nvSpPr>
        <dsp:cNvPr id="0" name=""/>
        <dsp:cNvSpPr/>
      </dsp:nvSpPr>
      <dsp:spPr>
        <a:xfrm>
          <a:off x="4821981" y="2475136"/>
          <a:ext cx="4243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C7D61D3-0881-4777-975C-62D38A92193C}">
      <dsp:nvSpPr>
        <dsp:cNvPr id="0" name=""/>
        <dsp:cNvSpPr/>
      </dsp:nvSpPr>
      <dsp:spPr>
        <a:xfrm rot="5400000">
          <a:off x="3737447" y="2692099"/>
          <a:ext cx="1298951" cy="863893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4776E-4662-4E25-B6DF-DD736EE4052C}" type="datetimeFigureOut">
              <a:rPr lang="cs-CZ" smtClean="0"/>
              <a:pPr/>
              <a:t>16.1.2017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6904B-FA53-4648-8A2D-6427B844E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latin typeface="Arial Black" pitchFamily="34" charset="0"/>
              </a:rPr>
              <a:t>Kooperace a/nebo </a:t>
            </a:r>
            <a:r>
              <a:rPr lang="cs-CZ" sz="4000" b="1" dirty="0" err="1" smtClean="0">
                <a:latin typeface="Arial Black" pitchFamily="34" charset="0"/>
              </a:rPr>
              <a:t>komodifikace</a:t>
            </a:r>
            <a:r>
              <a:rPr lang="cs-CZ" sz="4000" b="1" dirty="0" smtClean="0">
                <a:latin typeface="Arial Black" pitchFamily="34" charset="0"/>
              </a:rPr>
              <a:t>?</a:t>
            </a:r>
            <a:br>
              <a:rPr lang="cs-CZ" sz="4000" b="1" dirty="0" smtClean="0">
                <a:latin typeface="Arial Black" pitchFamily="34" charset="0"/>
              </a:rPr>
            </a:br>
            <a:r>
              <a:rPr lang="cs-CZ" sz="4000" b="1" dirty="0" smtClean="0">
                <a:latin typeface="Arial Black" pitchFamily="34" charset="0"/>
              </a:rPr>
              <a:t>Česká subkultura fanoušků fantastiky a její proměny po roce 1989</a:t>
            </a:r>
            <a:endParaRPr lang="cs-CZ" sz="40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PhDr. Antonín </a:t>
            </a:r>
            <a:r>
              <a:rPr lang="cs-CZ" dirty="0" err="1" smtClean="0">
                <a:solidFill>
                  <a:schemeClr val="tx1"/>
                </a:solidFill>
              </a:rPr>
              <a:t>Kudláč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Filozofická fakulta Univerzity Pardubice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Závěr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err="1" smtClean="0"/>
              <a:t>Fandom</a:t>
            </a:r>
            <a:r>
              <a:rPr lang="cs-CZ" sz="2000" dirty="0" smtClean="0"/>
              <a:t> jako „postmoderní“ subkultura </a:t>
            </a:r>
          </a:p>
          <a:p>
            <a:pPr>
              <a:buNone/>
            </a:pPr>
            <a:r>
              <a:rPr lang="cs-CZ" sz="2000" dirty="0" smtClean="0"/>
              <a:t>Společenská hodnota kreativního jednání </a:t>
            </a:r>
            <a:r>
              <a:rPr lang="cs-CZ" sz="2000" dirty="0" err="1" smtClean="0"/>
              <a:t>fanů</a:t>
            </a:r>
            <a:r>
              <a:rPr lang="cs-CZ" sz="2000" dirty="0" smtClean="0"/>
              <a:t> – rozvoj sociálních a interkulturních dovedností, využití např. v pedagogice </a:t>
            </a:r>
          </a:p>
          <a:p>
            <a:pPr>
              <a:buNone/>
            </a:pPr>
            <a:r>
              <a:rPr lang="cs-CZ" sz="2000" dirty="0" smtClean="0"/>
              <a:t>Více kooperace než konfrontace 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Doporučená literatura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Henry </a:t>
            </a:r>
            <a:r>
              <a:rPr lang="cs-CZ" sz="2400" dirty="0" err="1" smtClean="0"/>
              <a:t>Jenkins</a:t>
            </a:r>
            <a:r>
              <a:rPr lang="cs-CZ" sz="2400" dirty="0" smtClean="0"/>
              <a:t>: </a:t>
            </a:r>
            <a:r>
              <a:rPr lang="cs-CZ" sz="2400" dirty="0" err="1" smtClean="0"/>
              <a:t>Fans</a:t>
            </a:r>
            <a:r>
              <a:rPr lang="cs-CZ" sz="2400" dirty="0" smtClean="0"/>
              <a:t>, </a:t>
            </a:r>
            <a:r>
              <a:rPr lang="cs-CZ" sz="2400" dirty="0" err="1" smtClean="0"/>
              <a:t>Bloggers</a:t>
            </a:r>
            <a:r>
              <a:rPr lang="cs-CZ" sz="2400" dirty="0" smtClean="0"/>
              <a:t>,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Gamers</a:t>
            </a:r>
            <a:r>
              <a:rPr lang="cs-CZ" sz="2400" dirty="0" smtClean="0"/>
              <a:t>, New York – London 2006</a:t>
            </a:r>
          </a:p>
          <a:p>
            <a:pPr>
              <a:buNone/>
            </a:pPr>
            <a:r>
              <a:rPr lang="cs-CZ" sz="2400" dirty="0" smtClean="0"/>
              <a:t>Henry </a:t>
            </a:r>
            <a:r>
              <a:rPr lang="cs-CZ" sz="2400" dirty="0" err="1" smtClean="0"/>
              <a:t>Jenkins</a:t>
            </a:r>
            <a:r>
              <a:rPr lang="cs-CZ" sz="2400" dirty="0" smtClean="0"/>
              <a:t>: </a:t>
            </a:r>
            <a:r>
              <a:rPr lang="cs-CZ" sz="2400" dirty="0" err="1" smtClean="0"/>
              <a:t>Convergence</a:t>
            </a:r>
            <a:r>
              <a:rPr lang="cs-CZ" sz="2400" dirty="0" smtClean="0"/>
              <a:t> </a:t>
            </a:r>
            <a:r>
              <a:rPr lang="cs-CZ" sz="2400" dirty="0" err="1" smtClean="0"/>
              <a:t>Culture</a:t>
            </a:r>
            <a:r>
              <a:rPr lang="cs-CZ" sz="2400" dirty="0" smtClean="0"/>
              <a:t>, New York – London 2008</a:t>
            </a:r>
          </a:p>
          <a:p>
            <a:pPr>
              <a:buNone/>
            </a:pPr>
            <a:r>
              <a:rPr lang="cs-CZ" sz="2400" dirty="0" smtClean="0"/>
              <a:t>Henry </a:t>
            </a:r>
            <a:r>
              <a:rPr lang="cs-CZ" sz="2400" dirty="0" err="1" smtClean="0"/>
              <a:t>Jenkins</a:t>
            </a:r>
            <a:r>
              <a:rPr lang="cs-CZ" sz="2400" dirty="0" smtClean="0"/>
              <a:t>: </a:t>
            </a:r>
            <a:r>
              <a:rPr lang="cs-CZ" sz="2400" dirty="0" err="1" smtClean="0"/>
              <a:t>Textual</a:t>
            </a:r>
            <a:r>
              <a:rPr lang="cs-CZ" sz="2400" dirty="0" smtClean="0"/>
              <a:t> </a:t>
            </a:r>
            <a:r>
              <a:rPr lang="cs-CZ" sz="2400" dirty="0" err="1" smtClean="0"/>
              <a:t>Poachers</a:t>
            </a:r>
            <a:r>
              <a:rPr lang="cs-CZ" sz="2400" dirty="0" smtClean="0"/>
              <a:t> (</a:t>
            </a:r>
            <a:r>
              <a:rPr lang="cs-CZ" sz="2400" dirty="0" err="1" smtClean="0"/>
              <a:t>Updated</a:t>
            </a:r>
            <a:r>
              <a:rPr lang="cs-CZ" sz="2400" dirty="0" smtClean="0"/>
              <a:t> 20th </a:t>
            </a:r>
            <a:r>
              <a:rPr lang="cs-CZ" sz="2400" dirty="0" err="1" smtClean="0"/>
              <a:t>Anniversary</a:t>
            </a:r>
            <a:r>
              <a:rPr lang="cs-CZ" sz="2400" dirty="0" smtClean="0"/>
              <a:t> </a:t>
            </a:r>
            <a:r>
              <a:rPr lang="cs-CZ" sz="2400" dirty="0" err="1" smtClean="0"/>
              <a:t>Edition</a:t>
            </a:r>
            <a:r>
              <a:rPr lang="cs-CZ" sz="2400" dirty="0" smtClean="0"/>
              <a:t> ), New York 2013</a:t>
            </a:r>
          </a:p>
          <a:p>
            <a:pPr>
              <a:buNone/>
            </a:pPr>
            <a:r>
              <a:rPr lang="cs-CZ" sz="2400" dirty="0" smtClean="0"/>
              <a:t>Antonín K. K. </a:t>
            </a:r>
            <a:r>
              <a:rPr lang="cs-CZ" sz="2400" dirty="0" err="1" smtClean="0"/>
              <a:t>Kudláč</a:t>
            </a:r>
            <a:r>
              <a:rPr lang="cs-CZ" sz="2400" dirty="0" smtClean="0"/>
              <a:t>:  Anatomie pocitu úžasu, Brno 2016 </a:t>
            </a:r>
          </a:p>
          <a:p>
            <a:pPr>
              <a:buNone/>
            </a:pPr>
            <a:r>
              <a:rPr lang="cs-CZ" sz="2400" dirty="0" smtClean="0"/>
              <a:t>Jakub Macek: </a:t>
            </a:r>
            <a:r>
              <a:rPr lang="cs-CZ" sz="2400" dirty="0" err="1" smtClean="0"/>
              <a:t>Fandom</a:t>
            </a:r>
            <a:r>
              <a:rPr lang="cs-CZ" sz="2400" dirty="0" smtClean="0"/>
              <a:t> a text, Praha 2006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400" b="1" dirty="0" smtClean="0"/>
              <a:t>KONEC (?)</a:t>
            </a:r>
            <a:endParaRPr lang="cs-CZ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Co je populární kultura a populární fantastika?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Neo</a:t>
            </a:r>
            <a:r>
              <a:rPr lang="cs-CZ" sz="2000" dirty="0" smtClean="0"/>
              <a:t>)</a:t>
            </a:r>
            <a:r>
              <a:rPr lang="cs-CZ" sz="2000" dirty="0" err="1" smtClean="0"/>
              <a:t>maxistické</a:t>
            </a:r>
            <a:r>
              <a:rPr lang="cs-CZ" sz="2000" dirty="0" smtClean="0"/>
              <a:t> pojetí populární kultury jako střetávání společenské hegemonie s pasivními konzumenty, jejich manipulace (viz Frankfurtská škola)</a:t>
            </a:r>
          </a:p>
          <a:p>
            <a:pPr>
              <a:buNone/>
            </a:pPr>
            <a:r>
              <a:rPr lang="cs-CZ" sz="2000" dirty="0" smtClean="0"/>
              <a:t>Teorie o „vyjednávání významu“ kulturních produktů, konzument už není zcela pasivní  (John </a:t>
            </a:r>
            <a:r>
              <a:rPr lang="cs-CZ" sz="2000" dirty="0" err="1" smtClean="0"/>
              <a:t>Fiske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Understanding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Popular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Culture</a:t>
            </a:r>
            <a:r>
              <a:rPr lang="cs-CZ" sz="2000" dirty="0" smtClean="0"/>
              <a:t>, 1989)  - britská </a:t>
            </a:r>
            <a:r>
              <a:rPr lang="cs-CZ" sz="2000" dirty="0" err="1" smtClean="0"/>
              <a:t>cultural</a:t>
            </a:r>
            <a:r>
              <a:rPr lang="cs-CZ" sz="2000" dirty="0" smtClean="0"/>
              <a:t> </a:t>
            </a:r>
            <a:r>
              <a:rPr lang="cs-CZ" sz="2000" dirty="0" err="1" smtClean="0"/>
              <a:t>studies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V Čechách Centrum pro výzkum populární kultury (CSPK) </a:t>
            </a:r>
          </a:p>
          <a:p>
            <a:pPr>
              <a:buNone/>
            </a:pPr>
            <a:r>
              <a:rPr lang="cs-CZ" sz="2000" dirty="0" smtClean="0"/>
              <a:t>Moje pojetí populární kultury: souvislost s „výjimečnou“ sférou lidského života, magická funkce, „</a:t>
            </a:r>
            <a:r>
              <a:rPr lang="cs-CZ" sz="2000" dirty="0" err="1" smtClean="0"/>
              <a:t>numinozita</a:t>
            </a:r>
            <a:r>
              <a:rPr lang="cs-CZ" sz="2000" dirty="0" smtClean="0"/>
              <a:t>“, </a:t>
            </a:r>
            <a:r>
              <a:rPr lang="cs-CZ" sz="2000" dirty="0" err="1" smtClean="0"/>
              <a:t>popkulturní</a:t>
            </a:r>
            <a:r>
              <a:rPr lang="cs-CZ" sz="2000" dirty="0" smtClean="0"/>
              <a:t> citlivost </a:t>
            </a:r>
          </a:p>
          <a:p>
            <a:pPr>
              <a:buNone/>
            </a:pPr>
            <a:r>
              <a:rPr lang="cs-CZ" sz="2000" dirty="0" smtClean="0"/>
              <a:t>Populární fantastika: segment populární kultury využívající fantastických prvků (v literatuře science fiction, fantasy, nadpřirozený / fantastický horor)</a:t>
            </a:r>
          </a:p>
          <a:p>
            <a:pPr>
              <a:buNone/>
            </a:pPr>
            <a:r>
              <a:rPr lang="cs-CZ" sz="2000" dirty="0" smtClean="0"/>
              <a:t>Tuto oblast aktivně spoluvytvářejí členové (</a:t>
            </a:r>
            <a:r>
              <a:rPr lang="cs-CZ" sz="2000" dirty="0" err="1" smtClean="0"/>
              <a:t>fanové</a:t>
            </a:r>
            <a:r>
              <a:rPr lang="cs-CZ" sz="2000" dirty="0" smtClean="0"/>
              <a:t>) subkultury fanoušků fantastiky (</a:t>
            </a:r>
            <a:r>
              <a:rPr lang="cs-CZ" sz="2000" dirty="0" err="1" smtClean="0"/>
              <a:t>fandom</a:t>
            </a:r>
            <a:r>
              <a:rPr lang="cs-CZ" sz="2000" dirty="0" smtClean="0"/>
              <a:t>) 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 doprava 4"/>
          <p:cNvSpPr/>
          <p:nvPr/>
        </p:nvSpPr>
        <p:spPr>
          <a:xfrm>
            <a:off x="4355976" y="18448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499992" y="29249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Fandom</a:t>
            </a:r>
            <a:r>
              <a:rPr lang="cs-CZ" sz="4000" b="1" dirty="0" smtClean="0"/>
              <a:t> jako svébytná subkultura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Různá pojetí subkultur, od marxistického boje s hegemonií až po </a:t>
            </a:r>
            <a:r>
              <a:rPr lang="cs-CZ" sz="2000" dirty="0" err="1" smtClean="0"/>
              <a:t>postsubkulturní</a:t>
            </a:r>
            <a:r>
              <a:rPr lang="cs-CZ" sz="2000" dirty="0" smtClean="0"/>
              <a:t> teorie </a:t>
            </a:r>
          </a:p>
          <a:p>
            <a:pPr>
              <a:buNone/>
            </a:pPr>
            <a:r>
              <a:rPr lang="cs-CZ" sz="2000" dirty="0" smtClean="0"/>
              <a:t>Vývoj výzkumu subkultur v Čechách – v 80. letech „problémová mládež“, po 1989 např. Petr Janeček („expresivní kultura“), Marta Kolářová a kol. (hudební subkultury, viz </a:t>
            </a:r>
            <a:r>
              <a:rPr lang="cs-CZ" sz="2000" i="1" dirty="0" smtClean="0"/>
              <a:t>Revolta stylem</a:t>
            </a:r>
            <a:r>
              <a:rPr lang="cs-CZ" sz="2000" dirty="0" smtClean="0"/>
              <a:t>, 2011) </a:t>
            </a:r>
          </a:p>
          <a:p>
            <a:pPr>
              <a:buNone/>
            </a:pPr>
            <a:r>
              <a:rPr lang="cs-CZ" sz="2000" dirty="0" smtClean="0"/>
              <a:t>Československý </a:t>
            </a:r>
            <a:r>
              <a:rPr lang="cs-CZ" sz="2000" dirty="0" err="1" smtClean="0"/>
              <a:t>fandom</a:t>
            </a:r>
            <a:r>
              <a:rPr lang="cs-CZ" sz="2000" dirty="0" smtClean="0"/>
              <a:t> vznikl na jaře 1979 (klub </a:t>
            </a:r>
            <a:r>
              <a:rPr lang="cs-CZ" sz="2000" dirty="0" err="1" smtClean="0"/>
              <a:t>Villoidus</a:t>
            </a:r>
            <a:r>
              <a:rPr lang="cs-CZ" sz="2000" dirty="0" smtClean="0"/>
              <a:t>), údajný vliv článku L. Součka „Přímluva za budoucnost“ – </a:t>
            </a:r>
            <a:r>
              <a:rPr lang="cs-CZ" sz="2000" dirty="0" err="1" smtClean="0"/>
              <a:t>Parcon</a:t>
            </a:r>
            <a:r>
              <a:rPr lang="cs-CZ" sz="2000" dirty="0" smtClean="0"/>
              <a:t> 1982</a:t>
            </a:r>
          </a:p>
          <a:p>
            <a:pPr>
              <a:buNone/>
            </a:pPr>
            <a:r>
              <a:rPr lang="cs-CZ" sz="2000" dirty="0" smtClean="0"/>
              <a:t>Koordinační komise SF klubů, </a:t>
            </a:r>
            <a:r>
              <a:rPr lang="cs-CZ" sz="2000" dirty="0" err="1" smtClean="0"/>
              <a:t>Interkom</a:t>
            </a:r>
            <a:r>
              <a:rPr lang="cs-CZ" sz="2000" dirty="0" smtClean="0"/>
              <a:t>, jarní a podzimní porady SF klubů, cena Ludvík a Mlok </a:t>
            </a:r>
          </a:p>
          <a:p>
            <a:pPr>
              <a:buNone/>
            </a:pPr>
            <a:r>
              <a:rPr lang="cs-CZ" sz="2000" dirty="0" smtClean="0"/>
              <a:t>Vývoj po 1989: Syndikát autorů fantastiky + Asociace fanoušků science fiction, v květnu 1990 vznikl Československý SF </a:t>
            </a:r>
            <a:r>
              <a:rPr lang="cs-CZ" sz="2000" dirty="0" err="1" smtClean="0"/>
              <a:t>fandom</a:t>
            </a:r>
            <a:r>
              <a:rPr lang="cs-CZ" sz="2000" dirty="0" smtClean="0"/>
              <a:t>, po rozdělení federace česká a slovenská část</a:t>
            </a:r>
          </a:p>
          <a:p>
            <a:pPr>
              <a:buNone/>
            </a:pPr>
            <a:r>
              <a:rPr lang="cs-CZ" sz="2000" dirty="0" err="1" smtClean="0"/>
              <a:t>Fandom</a:t>
            </a:r>
            <a:r>
              <a:rPr lang="cs-CZ" sz="2000" dirty="0" smtClean="0"/>
              <a:t> x </a:t>
            </a:r>
            <a:r>
              <a:rPr lang="cs-CZ" sz="2000" dirty="0" err="1" smtClean="0"/>
              <a:t>fandom</a:t>
            </a:r>
            <a:r>
              <a:rPr lang="cs-CZ" sz="2000" dirty="0" smtClean="0"/>
              <a:t>   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Struktura </a:t>
            </a:r>
            <a:r>
              <a:rPr lang="cs-CZ" sz="4000" b="1" dirty="0" err="1" smtClean="0"/>
              <a:t>fandomu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Fan</a:t>
            </a:r>
            <a:r>
              <a:rPr lang="cs-CZ" sz="4000" b="1" dirty="0" smtClean="0"/>
              <a:t> a jeho pozice ve </a:t>
            </a:r>
            <a:r>
              <a:rPr lang="cs-CZ" sz="4000" b="1" dirty="0" err="1" smtClean="0"/>
              <a:t>fandomu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Styl = </a:t>
            </a:r>
            <a:r>
              <a:rPr lang="cs-CZ" sz="2000" dirty="0" err="1" smtClean="0"/>
              <a:t>cosplay</a:t>
            </a:r>
            <a:r>
              <a:rPr lang="cs-CZ" sz="2000" dirty="0" smtClean="0"/>
              <a:t>, </a:t>
            </a:r>
            <a:r>
              <a:rPr lang="cs-CZ" sz="2000" dirty="0" err="1" smtClean="0"/>
              <a:t>fanspeak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„</a:t>
            </a:r>
            <a:r>
              <a:rPr lang="cs-CZ" sz="2000" dirty="0" err="1" smtClean="0"/>
              <a:t>Fandom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way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life</a:t>
            </a:r>
            <a:r>
              <a:rPr lang="cs-CZ" sz="2000" dirty="0" smtClean="0"/>
              <a:t>“ </a:t>
            </a:r>
          </a:p>
          <a:p>
            <a:pPr>
              <a:buNone/>
            </a:pPr>
            <a:r>
              <a:rPr lang="cs-CZ" sz="2000" dirty="0" smtClean="0"/>
              <a:t>Méně konzumu (zejm. ve </a:t>
            </a:r>
            <a:r>
              <a:rPr lang="cs-CZ" sz="2000" dirty="0" err="1" smtClean="0"/>
              <a:t>Fandomu</a:t>
            </a:r>
            <a:r>
              <a:rPr lang="cs-CZ" sz="2000" dirty="0" smtClean="0"/>
              <a:t>) – mezigenerační struktura -  přibývá žen – kontinuální aktivity – částečná profesionalizace = „subkultura přechodového typu“ </a:t>
            </a:r>
          </a:p>
          <a:p>
            <a:pPr>
              <a:buNone/>
            </a:pPr>
            <a:r>
              <a:rPr lang="cs-CZ" sz="2000" dirty="0" smtClean="0"/>
              <a:t>Analýza „</a:t>
            </a:r>
            <a:r>
              <a:rPr lang="cs-CZ" sz="2000" dirty="0" err="1" smtClean="0"/>
              <a:t>sebereflexivních</a:t>
            </a:r>
            <a:r>
              <a:rPr lang="cs-CZ" sz="2000" dirty="0" smtClean="0"/>
              <a:t> textů“ </a:t>
            </a:r>
            <a:r>
              <a:rPr lang="cs-CZ" sz="2000" dirty="0" err="1" smtClean="0"/>
              <a:t>fanů</a:t>
            </a:r>
            <a:r>
              <a:rPr lang="cs-CZ" sz="2000" dirty="0" smtClean="0"/>
              <a:t>: generační proměna </a:t>
            </a:r>
            <a:r>
              <a:rPr lang="cs-CZ" sz="2000" dirty="0" err="1" smtClean="0"/>
              <a:t>fandomu</a:t>
            </a:r>
            <a:r>
              <a:rPr lang="cs-CZ" sz="2000" dirty="0" smtClean="0"/>
              <a:t> – muži převažují nad ženami – převaha vysokoškoláků – více Čechů než Slováků</a:t>
            </a:r>
          </a:p>
          <a:p>
            <a:pPr>
              <a:buNone/>
            </a:pPr>
            <a:r>
              <a:rPr lang="cs-CZ" sz="2000" dirty="0" smtClean="0"/>
              <a:t>Identifikace </a:t>
            </a:r>
            <a:r>
              <a:rPr lang="cs-CZ" sz="2000" dirty="0" err="1" smtClean="0"/>
              <a:t>fana</a:t>
            </a:r>
            <a:r>
              <a:rPr lang="cs-CZ" sz="2000" dirty="0" smtClean="0"/>
              <a:t> s </a:t>
            </a:r>
            <a:r>
              <a:rPr lang="cs-CZ" sz="2000" dirty="0" err="1" smtClean="0"/>
              <a:t>fandomem</a:t>
            </a:r>
            <a:r>
              <a:rPr lang="cs-CZ" sz="2000" dirty="0" smtClean="0"/>
              <a:t> a jeho pozice v něm – možno zkoumat prostřednictvím „subkulturního kapitálu“ (</a:t>
            </a:r>
            <a:r>
              <a:rPr lang="cs-CZ" sz="2000" dirty="0" err="1" smtClean="0"/>
              <a:t>Sarah</a:t>
            </a:r>
            <a:r>
              <a:rPr lang="cs-CZ" sz="2000" dirty="0" smtClean="0"/>
              <a:t> </a:t>
            </a:r>
            <a:r>
              <a:rPr lang="cs-CZ" sz="2000" dirty="0" err="1" smtClean="0"/>
              <a:t>Thornton</a:t>
            </a:r>
            <a:r>
              <a:rPr lang="cs-CZ" sz="2000" dirty="0" smtClean="0"/>
              <a:t>)</a:t>
            </a:r>
          </a:p>
          <a:p>
            <a:pPr>
              <a:buNone/>
            </a:pPr>
            <a:r>
              <a:rPr lang="cs-CZ" sz="2000" dirty="0" smtClean="0"/>
              <a:t>Absorbovaný subkulturní kapitál – např. ceny Ludvík a Mlok, Ceny Akademie science fiction, fantasy a hororu </a:t>
            </a:r>
          </a:p>
          <a:p>
            <a:pPr>
              <a:buNone/>
            </a:pPr>
            <a:r>
              <a:rPr lang="cs-CZ" sz="2000" dirty="0" smtClean="0"/>
              <a:t>Dráha symbolického kapitálu = </a:t>
            </a:r>
            <a:r>
              <a:rPr lang="cs-CZ" sz="2000" dirty="0" err="1" smtClean="0"/>
              <a:t>neofan</a:t>
            </a:r>
            <a:r>
              <a:rPr lang="cs-CZ" sz="2000" dirty="0" smtClean="0"/>
              <a:t> – </a:t>
            </a:r>
            <a:r>
              <a:rPr lang="cs-CZ" sz="2000" dirty="0" err="1" smtClean="0"/>
              <a:t>fan</a:t>
            </a:r>
            <a:r>
              <a:rPr lang="cs-CZ" sz="2000" dirty="0" smtClean="0"/>
              <a:t> (příp. „divoký </a:t>
            </a:r>
            <a:r>
              <a:rPr lang="cs-CZ" sz="2000" dirty="0" err="1" smtClean="0"/>
              <a:t>fan</a:t>
            </a:r>
            <a:r>
              <a:rPr lang="cs-CZ" sz="2000" dirty="0" smtClean="0"/>
              <a:t>“) – „dinosaurus“    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err="1" smtClean="0"/>
              <a:t>Fan</a:t>
            </a:r>
            <a:r>
              <a:rPr lang="cs-CZ" sz="4000" b="1" dirty="0" smtClean="0"/>
              <a:t> jako „čtenář“ a spolutvůrce populární kultury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Henry </a:t>
            </a:r>
            <a:r>
              <a:rPr lang="cs-CZ" sz="2000" dirty="0" err="1" smtClean="0"/>
              <a:t>Jenkins</a:t>
            </a:r>
            <a:r>
              <a:rPr lang="cs-CZ" sz="2000" dirty="0" smtClean="0"/>
              <a:t> = „nedisciplinovaní čtenáři“ (</a:t>
            </a:r>
            <a:r>
              <a:rPr lang="cs-CZ" sz="2000" dirty="0" err="1" smtClean="0"/>
              <a:t>rogue</a:t>
            </a:r>
            <a:r>
              <a:rPr lang="cs-CZ" sz="2000" dirty="0" smtClean="0"/>
              <a:t> </a:t>
            </a:r>
            <a:r>
              <a:rPr lang="cs-CZ" sz="2000" dirty="0" err="1" smtClean="0"/>
              <a:t>readers</a:t>
            </a:r>
            <a:r>
              <a:rPr lang="cs-CZ" sz="2000" dirty="0" smtClean="0"/>
              <a:t>), „textové pytláctví“ (</a:t>
            </a:r>
            <a:r>
              <a:rPr lang="cs-CZ" sz="2000" dirty="0" err="1" smtClean="0"/>
              <a:t>textual</a:t>
            </a:r>
            <a:r>
              <a:rPr lang="cs-CZ" sz="2000" dirty="0" smtClean="0"/>
              <a:t> </a:t>
            </a:r>
            <a:r>
              <a:rPr lang="cs-CZ" sz="2000" dirty="0" err="1" smtClean="0"/>
              <a:t>poaching</a:t>
            </a:r>
            <a:r>
              <a:rPr lang="cs-CZ" sz="2000" dirty="0" smtClean="0"/>
              <a:t>), „textový nomád“ (</a:t>
            </a:r>
            <a:r>
              <a:rPr lang="cs-CZ" sz="2000" dirty="0" err="1" smtClean="0"/>
              <a:t>textual</a:t>
            </a:r>
            <a:r>
              <a:rPr lang="cs-CZ" sz="2000" dirty="0" smtClean="0"/>
              <a:t> </a:t>
            </a:r>
            <a:r>
              <a:rPr lang="cs-CZ" sz="2000" dirty="0" err="1" smtClean="0"/>
              <a:t>nomad</a:t>
            </a:r>
            <a:r>
              <a:rPr lang="cs-CZ" sz="2000" dirty="0" smtClean="0"/>
              <a:t>) – „participační kultura“ (</a:t>
            </a:r>
            <a:r>
              <a:rPr lang="cs-CZ" sz="2000" dirty="0" err="1" smtClean="0"/>
              <a:t>participatory</a:t>
            </a:r>
            <a:r>
              <a:rPr lang="cs-CZ" sz="2000" dirty="0" smtClean="0"/>
              <a:t> </a:t>
            </a:r>
            <a:r>
              <a:rPr lang="cs-CZ" sz="2000" dirty="0" err="1" smtClean="0"/>
              <a:t>culture</a:t>
            </a:r>
            <a:r>
              <a:rPr lang="cs-CZ" sz="2000" dirty="0" smtClean="0"/>
              <a:t>) jako kooperace mezi konzumenty a kulturním průmyslem – „kreativita zdola“ (</a:t>
            </a:r>
            <a:r>
              <a:rPr lang="cs-CZ" sz="2000" dirty="0" err="1" smtClean="0"/>
              <a:t>grassroots</a:t>
            </a:r>
            <a:r>
              <a:rPr lang="cs-CZ" sz="2000" dirty="0" smtClean="0"/>
              <a:t> </a:t>
            </a:r>
            <a:r>
              <a:rPr lang="cs-CZ" sz="2000" dirty="0" err="1" smtClean="0"/>
              <a:t>creativity</a:t>
            </a:r>
            <a:r>
              <a:rPr lang="cs-CZ" sz="2000" dirty="0" smtClean="0"/>
              <a:t>) </a:t>
            </a:r>
          </a:p>
          <a:p>
            <a:pPr>
              <a:buNone/>
            </a:pPr>
            <a:r>
              <a:rPr lang="cs-CZ" sz="2000" dirty="0" smtClean="0"/>
              <a:t>Mediální formy participační kultury: a) „</a:t>
            </a:r>
            <a:r>
              <a:rPr lang="cs-CZ" sz="2000" dirty="0" err="1" smtClean="0"/>
              <a:t>expressions</a:t>
            </a:r>
            <a:r>
              <a:rPr lang="cs-CZ" sz="2000" dirty="0" smtClean="0"/>
              <a:t>“ (např. </a:t>
            </a:r>
            <a:r>
              <a:rPr lang="cs-CZ" sz="2000" dirty="0" err="1" smtClean="0"/>
              <a:t>fan</a:t>
            </a:r>
            <a:r>
              <a:rPr lang="cs-CZ" sz="2000" dirty="0" smtClean="0"/>
              <a:t> fiction, </a:t>
            </a:r>
            <a:r>
              <a:rPr lang="cs-CZ" sz="2000" dirty="0" err="1" smtClean="0"/>
              <a:t>fanziny</a:t>
            </a:r>
            <a:r>
              <a:rPr lang="cs-CZ" sz="2000" dirty="0" smtClean="0"/>
              <a:t>), b) „</a:t>
            </a:r>
            <a:r>
              <a:rPr lang="cs-CZ" sz="2000" dirty="0" err="1" smtClean="0"/>
              <a:t>circulations</a:t>
            </a:r>
            <a:r>
              <a:rPr lang="cs-CZ" sz="2000" dirty="0" smtClean="0"/>
              <a:t>“ (např. blogy)</a:t>
            </a:r>
          </a:p>
          <a:p>
            <a:pPr>
              <a:buNone/>
            </a:pPr>
            <a:r>
              <a:rPr lang="cs-CZ" sz="2000" dirty="0" err="1" smtClean="0"/>
              <a:t>Fanziny</a:t>
            </a:r>
            <a:r>
              <a:rPr lang="cs-CZ" sz="2000" dirty="0" smtClean="0"/>
              <a:t> = tištěné verze po 1989 skomírají, nástup e-</a:t>
            </a:r>
            <a:r>
              <a:rPr lang="cs-CZ" sz="2000" dirty="0" err="1" smtClean="0"/>
              <a:t>zinů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err="1" smtClean="0"/>
              <a:t>Fan</a:t>
            </a:r>
            <a:r>
              <a:rPr lang="cs-CZ" sz="2000" dirty="0" smtClean="0"/>
              <a:t> fiction = až od konce 90. let, prolínání amatérské a profesionální literární sféry (např. čtenáři na JFK </a:t>
            </a:r>
            <a:r>
              <a:rPr lang="cs-CZ" sz="2000" dirty="0" err="1" smtClean="0"/>
              <a:t>fans</a:t>
            </a:r>
            <a:r>
              <a:rPr lang="cs-CZ" sz="2000" dirty="0" smtClean="0"/>
              <a:t> nebo soutěž J. </a:t>
            </a:r>
            <a:r>
              <a:rPr lang="cs-CZ" sz="2000" dirty="0" err="1" smtClean="0"/>
              <a:t>Červenáka</a:t>
            </a:r>
            <a:r>
              <a:rPr lang="cs-CZ" sz="2000" dirty="0" smtClean="0"/>
              <a:t>)  </a:t>
            </a:r>
          </a:p>
          <a:p>
            <a:pPr>
              <a:buNone/>
            </a:pPr>
            <a:r>
              <a:rPr lang="cs-CZ" sz="2000" dirty="0" err="1" smtClean="0"/>
              <a:t>Cony</a:t>
            </a:r>
            <a:r>
              <a:rPr lang="cs-CZ" sz="2000" dirty="0" smtClean="0"/>
              <a:t> = nejen literatura, ale také film, hry, komiks apod. – vliv profesionalizace (Festival fantazie) – diskuse o smyslu </a:t>
            </a:r>
            <a:r>
              <a:rPr lang="cs-CZ" sz="2000" dirty="0" err="1" smtClean="0"/>
              <a:t>conů</a:t>
            </a:r>
            <a:r>
              <a:rPr lang="cs-CZ" sz="2000" dirty="0" smtClean="0"/>
              <a:t>, posun od „</a:t>
            </a:r>
            <a:r>
              <a:rPr lang="cs-CZ" sz="2000" dirty="0" err="1" smtClean="0"/>
              <a:t>infotainmentu</a:t>
            </a:r>
            <a:r>
              <a:rPr lang="cs-CZ" sz="2000" dirty="0" smtClean="0"/>
              <a:t>“ k „</a:t>
            </a:r>
            <a:r>
              <a:rPr lang="cs-CZ" sz="2000" dirty="0" err="1" smtClean="0"/>
              <a:t>entertainmentu</a:t>
            </a:r>
            <a:r>
              <a:rPr lang="cs-CZ" sz="2000" dirty="0" smtClean="0"/>
              <a:t>“   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Mytologie </a:t>
            </a:r>
            <a:r>
              <a:rPr lang="cs-CZ" sz="4000" b="1" dirty="0" err="1" smtClean="0"/>
              <a:t>fandomu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Mýtus jako příběh vysvětlující původ a smysl konkrétní komunity a stanovující normy jednání uvnitř této komunity 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Mýtus obrození </a:t>
            </a:r>
          </a:p>
          <a:p>
            <a:pPr marL="457200" indent="-457200">
              <a:buNone/>
            </a:pPr>
            <a:r>
              <a:rPr lang="cs-CZ" sz="2000" dirty="0" smtClean="0"/>
              <a:t>(viz Vladimír Macura: </a:t>
            </a:r>
            <a:r>
              <a:rPr lang="cs-CZ" sz="2000" i="1" dirty="0" smtClean="0"/>
              <a:t>Znamení zrodu</a:t>
            </a:r>
            <a:r>
              <a:rPr lang="cs-CZ" sz="2000" dirty="0" smtClean="0"/>
              <a:t>)</a:t>
            </a:r>
          </a:p>
          <a:p>
            <a:pPr marL="457200" indent="-457200">
              <a:buNone/>
            </a:pPr>
            <a:r>
              <a:rPr lang="cs-CZ" sz="2000" dirty="0" smtClean="0"/>
              <a:t>a/ synkretismus = kombinace kulturní rolí </a:t>
            </a:r>
            <a:r>
              <a:rPr lang="cs-CZ" sz="2000" dirty="0" err="1" smtClean="0"/>
              <a:t>fanů</a:t>
            </a:r>
            <a:r>
              <a:rPr lang="cs-CZ" sz="2000" dirty="0" smtClean="0"/>
              <a:t> </a:t>
            </a:r>
          </a:p>
          <a:p>
            <a:pPr marL="457200" indent="-457200">
              <a:buNone/>
            </a:pPr>
            <a:r>
              <a:rPr lang="cs-CZ" sz="2000" dirty="0" smtClean="0"/>
              <a:t>b/ koexistence obsahově protikladných výroků, podřízení faktů potřebám a funkcím ideje = vymezování se vůči „</a:t>
            </a:r>
            <a:r>
              <a:rPr lang="cs-CZ" sz="2000" dirty="0" err="1" smtClean="0"/>
              <a:t>mainstreamu</a:t>
            </a:r>
            <a:r>
              <a:rPr lang="cs-CZ" sz="2000" dirty="0" smtClean="0"/>
              <a:t>“ a zároveň porovnávání  hodnot svých s jeho hodnotami </a:t>
            </a:r>
          </a:p>
          <a:p>
            <a:pPr marL="457200" indent="-457200">
              <a:buNone/>
            </a:pPr>
            <a:r>
              <a:rPr lang="cs-CZ" sz="2000" dirty="0" smtClean="0"/>
              <a:t>c/ </a:t>
            </a:r>
            <a:r>
              <a:rPr lang="cs-CZ" sz="2000" dirty="0" err="1" smtClean="0"/>
              <a:t>překladovost</a:t>
            </a:r>
            <a:r>
              <a:rPr lang="cs-CZ" sz="2000" dirty="0" smtClean="0"/>
              <a:t> = přebírání a „přehodnocování“ zahraničních kulturních artefaktů </a:t>
            </a:r>
          </a:p>
          <a:p>
            <a:pPr marL="457200" indent="-457200">
              <a:buNone/>
            </a:pPr>
            <a:r>
              <a:rPr lang="cs-CZ" sz="2000" dirty="0" smtClean="0"/>
              <a:t>d/ </a:t>
            </a:r>
            <a:r>
              <a:rPr lang="cs-CZ" sz="2000" dirty="0" err="1" smtClean="0"/>
              <a:t>mytologičnost</a:t>
            </a:r>
            <a:r>
              <a:rPr lang="cs-CZ" sz="2000" dirty="0" smtClean="0"/>
              <a:t> = např. mýtus rezistence vůči komunistickému režimu nebo boj s </a:t>
            </a:r>
            <a:r>
              <a:rPr lang="cs-CZ" sz="2000" dirty="0" err="1" smtClean="0"/>
              <a:t>komodifikací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e/ </a:t>
            </a:r>
            <a:r>
              <a:rPr lang="cs-CZ" sz="2000" dirty="0" smtClean="0"/>
              <a:t>mystifikace, </a:t>
            </a:r>
            <a:r>
              <a:rPr lang="cs-CZ" sz="2000" dirty="0" err="1" smtClean="0"/>
              <a:t>ludismy</a:t>
            </a:r>
            <a:r>
              <a:rPr lang="cs-CZ" sz="2000" dirty="0" smtClean="0"/>
              <a:t> = „doživotní  prezident“ </a:t>
            </a:r>
            <a:r>
              <a:rPr lang="cs-CZ" sz="2000" dirty="0" err="1" smtClean="0"/>
              <a:t>Fandomu</a:t>
            </a:r>
            <a:r>
              <a:rPr lang="cs-CZ" sz="2000" dirty="0" smtClean="0"/>
              <a:t>, </a:t>
            </a:r>
            <a:r>
              <a:rPr lang="cs-CZ" sz="2000" dirty="0" err="1" smtClean="0"/>
              <a:t>bestsellerista</a:t>
            </a:r>
            <a:r>
              <a:rPr lang="cs-CZ" sz="2000" dirty="0" smtClean="0"/>
              <a:t> František  </a:t>
            </a:r>
            <a:r>
              <a:rPr lang="cs-CZ" sz="2000" dirty="0" smtClean="0"/>
              <a:t>Kotleta, „slovenský </a:t>
            </a:r>
            <a:r>
              <a:rPr lang="cs-CZ" sz="2000" dirty="0" err="1" smtClean="0"/>
              <a:t>Lovecraft</a:t>
            </a:r>
            <a:r>
              <a:rPr lang="cs-CZ" sz="2000" dirty="0" smtClean="0"/>
              <a:t>“ Miroslav Šustek</a:t>
            </a:r>
          </a:p>
          <a:p>
            <a:pPr>
              <a:buNone/>
            </a:pPr>
            <a:r>
              <a:rPr lang="cs-CZ" sz="2000" dirty="0" smtClean="0"/>
              <a:t>f/ společenská komunikace uvnitř </a:t>
            </a:r>
            <a:r>
              <a:rPr lang="cs-CZ" sz="2000" dirty="0" err="1" smtClean="0"/>
              <a:t>fandomu</a:t>
            </a:r>
            <a:r>
              <a:rPr lang="cs-CZ" sz="2000" dirty="0" smtClean="0"/>
              <a:t> = např. „zasvěcovací“  jména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2. Mýtus „profesionality“ a „amatérismu“ </a:t>
            </a:r>
          </a:p>
          <a:p>
            <a:pPr>
              <a:buNone/>
            </a:pPr>
            <a:r>
              <a:rPr lang="cs-CZ" sz="2000" dirty="0" smtClean="0"/>
              <a:t>Diskuse </a:t>
            </a:r>
            <a:r>
              <a:rPr lang="cs-CZ" sz="2000" dirty="0" err="1" smtClean="0"/>
              <a:t>fanů</a:t>
            </a:r>
            <a:r>
              <a:rPr lang="cs-CZ" sz="2000" dirty="0" smtClean="0"/>
              <a:t> o „</a:t>
            </a:r>
            <a:r>
              <a:rPr lang="cs-CZ" sz="2000" dirty="0" err="1" smtClean="0"/>
              <a:t>komodifikaci</a:t>
            </a:r>
            <a:r>
              <a:rPr lang="cs-CZ" sz="2000" dirty="0" smtClean="0"/>
              <a:t>“ fantastiky – „komerční“ populární kultura versus „alternativní proud“ souběžný s </a:t>
            </a:r>
            <a:r>
              <a:rPr lang="cs-CZ" sz="2000" dirty="0" err="1" smtClean="0"/>
              <a:t>mainstreamem</a:t>
            </a:r>
            <a:r>
              <a:rPr lang="cs-CZ" sz="2000" dirty="0" smtClean="0"/>
              <a:t> („</a:t>
            </a:r>
            <a:r>
              <a:rPr lang="cs-CZ" sz="2000" dirty="0" err="1" smtClean="0"/>
              <a:t>slipstream</a:t>
            </a:r>
            <a:r>
              <a:rPr lang="cs-CZ" sz="2000" dirty="0" smtClean="0"/>
              <a:t>“)</a:t>
            </a:r>
          </a:p>
          <a:p>
            <a:pPr>
              <a:buNone/>
            </a:pPr>
            <a:r>
              <a:rPr lang="cs-CZ" sz="2000" dirty="0" smtClean="0"/>
              <a:t>Komerční transformace některých subkulturních periodik (zejm. internetových, např. </a:t>
            </a:r>
            <a:r>
              <a:rPr lang="cs-CZ" sz="2000" dirty="0" err="1" smtClean="0"/>
              <a:t>FantasyPlanet</a:t>
            </a:r>
            <a:r>
              <a:rPr lang="cs-CZ" sz="2000" dirty="0" smtClean="0"/>
              <a:t>) </a:t>
            </a:r>
          </a:p>
          <a:p>
            <a:pPr>
              <a:buNone/>
            </a:pPr>
            <a:r>
              <a:rPr lang="cs-CZ" sz="2000" dirty="0" smtClean="0"/>
              <a:t>Dva póly uvnitř </a:t>
            </a:r>
            <a:r>
              <a:rPr lang="cs-CZ" sz="2000" dirty="0" err="1" smtClean="0"/>
              <a:t>fandomu</a:t>
            </a:r>
            <a:r>
              <a:rPr lang="cs-CZ" sz="2000" dirty="0" smtClean="0"/>
              <a:t>: 1. vymezení vůči </a:t>
            </a:r>
            <a:r>
              <a:rPr lang="cs-CZ" sz="2000" dirty="0" err="1" smtClean="0"/>
              <a:t>mainstreamu</a:t>
            </a:r>
            <a:r>
              <a:rPr lang="cs-CZ" sz="2000" dirty="0" smtClean="0"/>
              <a:t> (fantastika jako paralela „vysoké kultury“), 2. aktivní zapojení  </a:t>
            </a:r>
            <a:r>
              <a:rPr lang="cs-CZ" sz="2000" dirty="0" err="1" smtClean="0"/>
              <a:t>fanů</a:t>
            </a:r>
            <a:r>
              <a:rPr lang="cs-CZ" sz="2000" dirty="0" smtClean="0"/>
              <a:t> do kulturního průmyslu 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884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Kooperace a/nebo komodifikace? Česká subkultura fanoušků fantastiky a její proměny po roce 1989</vt:lpstr>
      <vt:lpstr>Co je populární kultura a populární fantastika?</vt:lpstr>
      <vt:lpstr>Snímek 3</vt:lpstr>
      <vt:lpstr>Fandom jako svébytná subkultura</vt:lpstr>
      <vt:lpstr>Struktura fandomu</vt:lpstr>
      <vt:lpstr>Fan a jeho pozice ve fandomu</vt:lpstr>
      <vt:lpstr>Fan jako „čtenář“ a spolutvůrce populární kultury</vt:lpstr>
      <vt:lpstr>Mytologie fandomu</vt:lpstr>
      <vt:lpstr>Snímek 9</vt:lpstr>
      <vt:lpstr>Závěr</vt:lpstr>
      <vt:lpstr>Doporučená literatura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Kudláč</dc:creator>
  <cp:lastModifiedBy>Kudláč</cp:lastModifiedBy>
  <cp:revision>124</cp:revision>
  <dcterms:created xsi:type="dcterms:W3CDTF">2017-01-16T10:16:41Z</dcterms:created>
  <dcterms:modified xsi:type="dcterms:W3CDTF">2017-01-16T14:06:03Z</dcterms:modified>
</cp:coreProperties>
</file>