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64" r:id="rId5"/>
    <p:sldId id="281" r:id="rId6"/>
    <p:sldId id="282" r:id="rId7"/>
    <p:sldId id="288" r:id="rId8"/>
    <p:sldId id="283" r:id="rId9"/>
    <p:sldId id="284" r:id="rId10"/>
    <p:sldId id="285" r:id="rId11"/>
    <p:sldId id="292" r:id="rId12"/>
    <p:sldId id="291" r:id="rId13"/>
    <p:sldId id="286" r:id="rId14"/>
    <p:sldId id="266" r:id="rId15"/>
  </p:sldIdLst>
  <p:sldSz cx="12188825" cy="6858000"/>
  <p:notesSz cx="6858000" cy="9144000"/>
  <p:defaultTextStyle>
    <a:defPPr rtl="0">
      <a:defRPr lang="cs-cz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2" d="100"/>
          <a:sy n="72" d="100"/>
        </p:scale>
        <p:origin x="660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80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C34602F-3339-4A0E-AA0D-AA2DA921D5A0}" type="datetime1">
              <a:rPr lang="cs-CZ" smtClean="0">
                <a:solidFill>
                  <a:schemeClr val="tx2"/>
                </a:solidFill>
              </a:rPr>
              <a:t>30.3.2017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cs-CZ" smtClean="0">
                <a:solidFill>
                  <a:schemeClr val="tx2"/>
                </a:solidFill>
              </a:rPr>
              <a:pPr algn="r" rtl="0"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CD88E919-D898-4855-B8B4-A49ACED4EA41}" type="datetime1">
              <a:rPr lang="cs-CZ" smtClean="0"/>
              <a:pPr/>
              <a:t>30.3.2017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410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314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5342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88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34C125-697B-4DD5-8970-E335CEB95B3E}" type="datetime1">
              <a:rPr lang="cs-CZ" smtClean="0"/>
              <a:pPr/>
              <a:t>30.3.2017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62C969-A9D3-4701-9D6C-99CE49BBA082}" type="datetime1">
              <a:rPr lang="cs-CZ" smtClean="0"/>
              <a:pPr/>
              <a:t>30.3.2017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7340E1-BF88-4310-8568-E9F8381A48D4}" type="datetime1">
              <a:rPr lang="cs-CZ" smtClean="0"/>
              <a:pPr/>
              <a:t>30.3.2017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437D4F-ECE9-4981-A371-4B910D36769F}" type="datetime1">
              <a:rPr lang="cs-CZ" smtClean="0"/>
              <a:pPr/>
              <a:t>30.3.2017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6A3AEE-21EA-49A5-9BC0-4C051EBE3D81}" type="datetime1">
              <a:rPr lang="cs-CZ" smtClean="0"/>
              <a:pPr/>
              <a:t>30.3.2017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493FBA-751B-49DB-B5B3-1B2194725DD1}" type="datetime1">
              <a:rPr lang="cs-CZ" smtClean="0"/>
              <a:pPr/>
              <a:t>30.3.2017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33B2AB9-7695-4EE9-A8FD-AAA80E361985}" type="datetime1">
              <a:rPr lang="cs-CZ" smtClean="0"/>
              <a:pPr/>
              <a:t>30.3.2017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A0AD96-6B5A-4186-B341-9B348C9EB365}" type="datetime1">
              <a:rPr lang="cs-CZ" smtClean="0"/>
              <a:pPr/>
              <a:t>30.3.2017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1F1ECE-AD0B-4298-833C-44A399FA79BB}" type="datetime1">
              <a:rPr lang="cs-CZ" smtClean="0"/>
              <a:pPr/>
              <a:t>30.3.2017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AE899414-34D5-487B-96CB-3C45BC7F1C1F}" type="datetime1">
              <a:rPr lang="cs-CZ" smtClean="0"/>
              <a:pPr/>
              <a:t>30.3.2017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82244" y="1340768"/>
            <a:ext cx="7008574" cy="1944490"/>
          </a:xfrm>
        </p:spPr>
        <p:txBody>
          <a:bodyPr rtlCol="0">
            <a:normAutofit/>
          </a:bodyPr>
          <a:lstStyle/>
          <a:p>
            <a:r>
              <a:rPr lang="cs-CZ" sz="3200" b="1" dirty="0"/>
              <a:t>Proměny anglo-americké fantastiky 21. století</a:t>
            </a:r>
            <a:br>
              <a:rPr lang="cs-CZ" sz="3200" b="1" dirty="0"/>
            </a:br>
            <a:br>
              <a:rPr lang="cs-CZ" sz="3200" dirty="0"/>
            </a:br>
            <a:r>
              <a:rPr lang="cs-CZ" sz="2400" dirty="0"/>
              <a:t>Martin Šust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54252" y="3861048"/>
            <a:ext cx="7008574" cy="1244600"/>
          </a:xfrm>
        </p:spPr>
        <p:txBody>
          <a:bodyPr rtlCol="0">
            <a:normAutofit/>
          </a:bodyPr>
          <a:lstStyle/>
          <a:p>
            <a:r>
              <a:rPr lang="cs-CZ" sz="2000" dirty="0"/>
              <a:t>- v rámci cyklu přednášek</a:t>
            </a:r>
          </a:p>
          <a:p>
            <a:r>
              <a:rPr lang="cs-CZ" sz="2000" i="1" dirty="0"/>
              <a:t>Fantastická literatura v mezioborovém zkoumání</a:t>
            </a:r>
            <a:endParaRPr lang="cs-CZ" sz="2000" dirty="0"/>
          </a:p>
          <a:p>
            <a:r>
              <a:rPr lang="cs-CZ" sz="2000" dirty="0"/>
              <a:t>pro Masarykovu univerzitu v Brně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Ann </a:t>
            </a:r>
            <a:r>
              <a:rPr lang="cs-CZ" dirty="0" err="1"/>
              <a:t>Leckie</a:t>
            </a:r>
            <a:r>
              <a:rPr lang="cs-CZ" dirty="0"/>
              <a:t> a </a:t>
            </a:r>
            <a:r>
              <a:rPr lang="cs-CZ" dirty="0" err="1"/>
              <a:t>Kameron</a:t>
            </a:r>
            <a:r>
              <a:rPr lang="cs-CZ" dirty="0"/>
              <a:t> </a:t>
            </a:r>
            <a:r>
              <a:rPr lang="cs-CZ" dirty="0" err="1"/>
              <a:t>Hurley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1628800"/>
            <a:ext cx="2901004" cy="447040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2" y="1628800"/>
            <a:ext cx="2901004" cy="44704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8" y="1628800"/>
            <a:ext cx="2960935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820" y="3284984"/>
            <a:ext cx="7008574" cy="1930400"/>
          </a:xfrm>
        </p:spPr>
        <p:txBody>
          <a:bodyPr rtlCol="0"/>
          <a:lstStyle/>
          <a:p>
            <a:pPr rtl="0"/>
            <a:r>
              <a:rPr lang="cs-CZ" dirty="0"/>
              <a:t>Děkuji všem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Ian McDonald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5" y="1794628"/>
            <a:ext cx="2891803" cy="4231671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1794628"/>
            <a:ext cx="2952328" cy="423167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058" y="1794628"/>
            <a:ext cx="2963810" cy="423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Paolo </a:t>
            </a:r>
            <a:r>
              <a:rPr lang="cs-CZ" dirty="0" err="1"/>
              <a:t>Bacigalupi</a:t>
            </a:r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7" y="1794627"/>
            <a:ext cx="2952327" cy="4231671"/>
          </a:xfr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57" y="1794627"/>
            <a:ext cx="2918418" cy="422623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2" y="1794628"/>
            <a:ext cx="3007736" cy="422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7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82244" y="1340768"/>
            <a:ext cx="7008574" cy="1944490"/>
          </a:xfrm>
        </p:spPr>
        <p:txBody>
          <a:bodyPr rtlCol="0">
            <a:normAutofit/>
          </a:bodyPr>
          <a:lstStyle/>
          <a:p>
            <a:r>
              <a:rPr lang="cs-CZ" sz="3200" b="1" dirty="0"/>
              <a:t>Proměny anglo-americké fantastiky 21. století</a:t>
            </a:r>
            <a:br>
              <a:rPr lang="cs-CZ" sz="3200" b="1" dirty="0"/>
            </a:br>
            <a:br>
              <a:rPr lang="cs-CZ" sz="3200" dirty="0"/>
            </a:br>
            <a:r>
              <a:rPr lang="cs-CZ" sz="2400" dirty="0"/>
              <a:t>Martin Šust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54252" y="3861048"/>
            <a:ext cx="7008574" cy="1244600"/>
          </a:xfrm>
        </p:spPr>
        <p:txBody>
          <a:bodyPr rtlCol="0">
            <a:normAutofit/>
          </a:bodyPr>
          <a:lstStyle/>
          <a:p>
            <a:r>
              <a:rPr lang="cs-CZ" sz="2000" dirty="0"/>
              <a:t>- v rámci cyklu přednášek</a:t>
            </a:r>
          </a:p>
          <a:p>
            <a:r>
              <a:rPr lang="cs-CZ" sz="2000" i="1" dirty="0"/>
              <a:t>Fantastická literatura v mezioborovém zkoumání</a:t>
            </a:r>
            <a:endParaRPr lang="cs-CZ" sz="2000" dirty="0"/>
          </a:p>
          <a:p>
            <a:r>
              <a:rPr lang="cs-CZ" sz="2000" dirty="0"/>
              <a:t>pro Masarykovu univerzitu v Brně</a:t>
            </a:r>
          </a:p>
        </p:txBody>
      </p:sp>
    </p:spTree>
    <p:extLst>
      <p:ext uri="{BB962C8B-B14F-4D97-AF65-F5344CB8AC3E}">
        <p14:creationId xmlns:p14="http://schemas.microsoft.com/office/powerpoint/2010/main" val="5407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Lavie</a:t>
            </a:r>
            <a:r>
              <a:rPr lang="cs-CZ" dirty="0"/>
              <a:t> </a:t>
            </a:r>
            <a:r>
              <a:rPr lang="cs-CZ" dirty="0" err="1"/>
              <a:t>Tidhar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1628800"/>
            <a:ext cx="2880320" cy="4252077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1633939"/>
            <a:ext cx="2952328" cy="424693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718" y="1628800"/>
            <a:ext cx="2942150" cy="425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9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Liou</a:t>
            </a:r>
            <a:r>
              <a:rPr lang="cs-CZ" dirty="0"/>
              <a:t> </a:t>
            </a:r>
            <a:r>
              <a:rPr lang="cs-CZ" dirty="0" err="1"/>
              <a:t>Cch</a:t>
            </a:r>
            <a:r>
              <a:rPr lang="cs-CZ" dirty="0"/>
              <a:t>'-sin, Michel </a:t>
            </a:r>
            <a:r>
              <a:rPr lang="cs-CZ" dirty="0" err="1"/>
              <a:t>Faber</a:t>
            </a:r>
            <a:r>
              <a:rPr lang="cs-CZ" dirty="0"/>
              <a:t>, Thomas </a:t>
            </a:r>
            <a:r>
              <a:rPr lang="cs-CZ" dirty="0" err="1"/>
              <a:t>Olde</a:t>
            </a:r>
            <a:r>
              <a:rPr lang="cs-CZ" dirty="0"/>
              <a:t> </a:t>
            </a:r>
            <a:r>
              <a:rPr lang="cs-CZ" dirty="0" err="1"/>
              <a:t>Heuvelt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1687367"/>
            <a:ext cx="2952328" cy="447097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26" y="1687367"/>
            <a:ext cx="2948424" cy="447097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157" y="1687367"/>
            <a:ext cx="2956934" cy="44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0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Hannu </a:t>
            </a:r>
            <a:r>
              <a:rPr lang="cs-CZ" dirty="0" err="1"/>
              <a:t>Rajaniemi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92" y="1700808"/>
            <a:ext cx="2952612" cy="45327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41" y="1700808"/>
            <a:ext cx="3111381" cy="453276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62" y="1700808"/>
            <a:ext cx="2986041" cy="453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Povídky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1556792"/>
            <a:ext cx="2932197" cy="447040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1" y="1556792"/>
            <a:ext cx="2840567" cy="44704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684" y="1556792"/>
            <a:ext cx="3162959" cy="448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82244" y="1340768"/>
            <a:ext cx="7008574" cy="1944490"/>
          </a:xfrm>
        </p:spPr>
        <p:txBody>
          <a:bodyPr rtlCol="0">
            <a:normAutofit/>
          </a:bodyPr>
          <a:lstStyle/>
          <a:p>
            <a:r>
              <a:rPr lang="cs-CZ" sz="3200" b="1" dirty="0"/>
              <a:t>Proměny anglo-americké fantastiky 21. století</a:t>
            </a:r>
            <a:br>
              <a:rPr lang="cs-CZ" sz="3200" b="1" dirty="0"/>
            </a:br>
            <a:br>
              <a:rPr lang="cs-CZ" sz="3200" dirty="0"/>
            </a:br>
            <a:r>
              <a:rPr lang="cs-CZ" sz="2400" dirty="0"/>
              <a:t>Martin Šust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54252" y="3861048"/>
            <a:ext cx="7008574" cy="1244600"/>
          </a:xfrm>
        </p:spPr>
        <p:txBody>
          <a:bodyPr rtlCol="0">
            <a:normAutofit/>
          </a:bodyPr>
          <a:lstStyle/>
          <a:p>
            <a:r>
              <a:rPr lang="cs-CZ" sz="2000" dirty="0"/>
              <a:t>- v rámci cyklu přednášek</a:t>
            </a:r>
          </a:p>
          <a:p>
            <a:r>
              <a:rPr lang="cs-CZ" sz="2000" i="1" dirty="0"/>
              <a:t>Fantastická literatura v mezioborovém zkoumání</a:t>
            </a:r>
            <a:endParaRPr lang="cs-CZ" sz="2000" dirty="0"/>
          </a:p>
          <a:p>
            <a:r>
              <a:rPr lang="cs-CZ" sz="2000" dirty="0"/>
              <a:t>pro Masarykovu univerzitu v Brně</a:t>
            </a:r>
          </a:p>
        </p:txBody>
      </p:sp>
    </p:spTree>
    <p:extLst>
      <p:ext uri="{BB962C8B-B14F-4D97-AF65-F5344CB8AC3E}">
        <p14:creationId xmlns:p14="http://schemas.microsoft.com/office/powerpoint/2010/main" val="317033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nihy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3_TF02787940_TF02787940.potx" id="{797243EA-CA29-42BD-A803-C2ABD6CA0C6F}" vid="{0EF93BC0-5E53-47B3-A615-5E299545B8EC}"/>
    </a:ext>
  </a:extLst>
</a:theme>
</file>

<file path=ppt/theme/theme2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Modrá prezentace se stohem knih (širokoúhlá)</Template>
  <TotalTime>0</TotalTime>
  <Words>55</Words>
  <Application>Microsoft Office PowerPoint</Application>
  <PresentationFormat>Vlastní</PresentationFormat>
  <Paragraphs>24</Paragraphs>
  <Slides>11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Knihy 16:9</vt:lpstr>
      <vt:lpstr>Proměny anglo-americké fantastiky 21. století  Martin Šust</vt:lpstr>
      <vt:lpstr>Ian McDonald</vt:lpstr>
      <vt:lpstr>Paolo Bacigalupi</vt:lpstr>
      <vt:lpstr>Proměny anglo-americké fantastiky 21. století  Martin Šust</vt:lpstr>
      <vt:lpstr>Lavie Tidhar</vt:lpstr>
      <vt:lpstr>Liou Cch'-sin, Michel Faber, Thomas Olde Heuvelt</vt:lpstr>
      <vt:lpstr>Hannu Rajaniemi</vt:lpstr>
      <vt:lpstr>Povídky</vt:lpstr>
      <vt:lpstr>Proměny anglo-americké fantastiky 21. století  Martin Šust</vt:lpstr>
      <vt:lpstr>Ann Leckie a Kameron Hurley</vt:lpstr>
      <vt:lpstr>Děkuji všem 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2017-03-29T17:25:04Z</dcterms:created>
  <dcterms:modified xsi:type="dcterms:W3CDTF">2017-03-30T06:04:00Z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