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64" r:id="rId2"/>
    <p:sldId id="383" r:id="rId3"/>
    <p:sldId id="365" r:id="rId4"/>
    <p:sldId id="366" r:id="rId5"/>
    <p:sldId id="370" r:id="rId6"/>
    <p:sldId id="371" r:id="rId7"/>
    <p:sldId id="385" r:id="rId8"/>
    <p:sldId id="384" r:id="rId9"/>
    <p:sldId id="373" r:id="rId10"/>
    <p:sldId id="375" r:id="rId11"/>
    <p:sldId id="376" r:id="rId12"/>
    <p:sldId id="382" r:id="rId13"/>
    <p:sldId id="332" r:id="rId1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Times New Roman" panose="02020603050405020304" pitchFamily="18" charset="0"/>
              </a:rPr>
              <a:t>What is learning? How do you learn???</a:t>
            </a: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DF19D-8497-44D0-B9E4-3F4893A0E58F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va obsah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9589" y="1125538"/>
            <a:ext cx="8086634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9587" y="2019301"/>
            <a:ext cx="3876943" cy="4110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65065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39581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38264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724130" y="2019301"/>
            <a:ext cx="3876943" cy="4110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65065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39581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38264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orovnání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09589" y="1134533"/>
            <a:ext cx="8091487" cy="643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2370" y="2019300"/>
            <a:ext cx="387865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40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9587" y="2915728"/>
            <a:ext cx="3874282" cy="3210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96773" algn="l" rtl="0">
              <a:spcBef>
                <a:spcPts val="40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49742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49694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39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394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3939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3934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3929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723119" y="2019300"/>
            <a:ext cx="387795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40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722962" y="2938734"/>
            <a:ext cx="3878113" cy="319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96773" algn="l" rtl="0">
              <a:spcBef>
                <a:spcPts val="40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49742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49694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39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394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3939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3934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3929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bsah s titulke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9589" y="1134534"/>
            <a:ext cx="8091487" cy="64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1" y="2019300"/>
            <a:ext cx="5026025" cy="4106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39665" algn="l" rtl="0">
              <a:spcBef>
                <a:spcPts val="64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56133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1408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140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1399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1394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1389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9587" y="2019300"/>
            <a:ext cx="2746884" cy="4106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2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Obrázek s titulke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5087507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1134533"/>
            <a:ext cx="5486399" cy="3874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56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654246"/>
            <a:ext cx="5486399" cy="475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240"/>
              </a:spcBef>
              <a:spcAft>
                <a:spcPts val="0"/>
              </a:spcAft>
              <a:buClr>
                <a:srgbClr val="00287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05" marR="0" lvl="2" indent="-12605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58" marR="0" lvl="3" indent="-12557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10" marR="0" lvl="4" indent="-1251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63" marR="0" lvl="5" indent="-12462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915" marR="0" lvl="6" indent="-12414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068" marR="0" lvl="7" indent="-12368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220" marR="0" lvl="8" indent="-1232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Nadpis a svislý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9589" y="1125538"/>
            <a:ext cx="8086634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493350" y="33953"/>
            <a:ext cx="4114800" cy="808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Svislý nadpis a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5245896" y="2777334"/>
            <a:ext cx="5006975" cy="1703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1025030" y="610096"/>
            <a:ext cx="5006975" cy="6037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375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007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9589" y="1125538"/>
            <a:ext cx="8086634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153" marR="0" lvl="5" indent="-12653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305" marR="0" lvl="6" indent="-12605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458" marR="0" lvl="7" indent="-12557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610" marR="0" lvl="8" indent="-1251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9589" y="2017714"/>
            <a:ext cx="8082321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65" marR="0" lvl="0" indent="-190465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73" marR="0" lvl="1" indent="-176453" algn="l" rtl="0">
              <a:spcBef>
                <a:spcPts val="480"/>
              </a:spcBef>
              <a:spcAft>
                <a:spcPts val="0"/>
              </a:spcAft>
              <a:buClr>
                <a:srgbClr val="00287D"/>
              </a:buClr>
              <a:buSzPct val="8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882" marR="0" lvl="2" indent="-11926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034" marR="0" lvl="3" indent="-12683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187" marR="0" lvl="4" indent="-12678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340" marR="0" lvl="5" indent="-12673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492" marR="0" lvl="6" indent="-12669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645" marR="0" lvl="7" indent="-12664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797" marR="0" lvl="8" indent="-12659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22693" y="6248400"/>
            <a:ext cx="630590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53" marR="0" lvl="1" indent="-12653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305" marR="0" lvl="2" indent="-12605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458" marR="0" lvl="3" indent="-12557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610" marR="0" lvl="4" indent="-1251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5763" marR="0" lvl="5" indent="-1246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2915" marR="0" lvl="6" indent="-1241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068" marR="0" lvl="7" indent="-1236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220" marR="0" lvl="8" indent="-1232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hyperlink" Target="http://www.macmillanincompany3.com/resources/student/resource-centre/intermediate/audio/unit-9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TG-KYiChj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Z6pAz4Iu4&amp;t=37s" TargetMode="External"/><Relationship Id="rId2" Type="http://schemas.openxmlformats.org/officeDocument/2006/relationships/hyperlink" Target="https://www.youtube.com/watch?v=cxCSgF2XNqI&amp;t=69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8037" y="1066800"/>
            <a:ext cx="6400800" cy="1752600"/>
          </a:xfrm>
        </p:spPr>
        <p:txBody>
          <a:bodyPr/>
          <a:lstStyle/>
          <a:p>
            <a:r>
              <a:rPr lang="cs-CZ" sz="2400" dirty="0" smtClean="0"/>
              <a:t>VIDEOCONFERENCING IN ENGLISH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2168236"/>
            <a:ext cx="5375564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Cultural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Differences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1970394"/>
            <a:ext cx="8503920" cy="4572000"/>
          </a:xfrm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encountered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to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679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Listening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16"/>
              </a:rPr>
              <a:t>http://www.macmillanincompany3.com/resources/student/resource-centre/intermediate/audio/unit-9/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IC3_Int_Audio_2.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35696" y="2996952"/>
            <a:ext cx="609600" cy="609600"/>
          </a:xfrm>
          <a:prstGeom prst="rect">
            <a:avLst/>
          </a:prstGeom>
        </p:spPr>
      </p:pic>
      <p:pic>
        <p:nvPicPr>
          <p:cNvPr id="5" name="IC3_Int_Audio_2.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43808" y="3014642"/>
            <a:ext cx="609600" cy="609600"/>
          </a:xfrm>
          <a:prstGeom prst="rect">
            <a:avLst/>
          </a:prstGeom>
        </p:spPr>
      </p:pic>
      <p:pic>
        <p:nvPicPr>
          <p:cNvPr id="6" name="IC3_Int_Audio_2.0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24567" y="2996952"/>
            <a:ext cx="609600" cy="609600"/>
          </a:xfrm>
          <a:prstGeom prst="rect">
            <a:avLst/>
          </a:prstGeom>
        </p:spPr>
      </p:pic>
      <p:pic>
        <p:nvPicPr>
          <p:cNvPr id="7" name="IC3_Int_Audio_2.0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52643" y="3029031"/>
            <a:ext cx="609600" cy="609600"/>
          </a:xfrm>
          <a:prstGeom prst="rect">
            <a:avLst/>
          </a:prstGeom>
        </p:spPr>
      </p:pic>
      <p:pic>
        <p:nvPicPr>
          <p:cNvPr id="8" name="IC3_Int_Audio_2.0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52120" y="3029031"/>
            <a:ext cx="609600" cy="609600"/>
          </a:xfrm>
          <a:prstGeom prst="rect">
            <a:avLst/>
          </a:prstGeom>
        </p:spPr>
      </p:pic>
      <p:pic>
        <p:nvPicPr>
          <p:cNvPr id="9" name="IC3_Int_Audio_2.0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16216" y="2967964"/>
            <a:ext cx="609600" cy="609600"/>
          </a:xfrm>
          <a:prstGeom prst="rect">
            <a:avLst/>
          </a:prstGeom>
        </p:spPr>
      </p:pic>
      <p:pic>
        <p:nvPicPr>
          <p:cNvPr id="10" name="IC3_Int_Audio_2.07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24328" y="303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Course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Outline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2108939"/>
            <a:ext cx="8503920" cy="4572000"/>
          </a:xfrm>
        </p:spPr>
        <p:txBody>
          <a:bodyPr/>
          <a:lstStyle/>
          <a:p>
            <a:r>
              <a:rPr lang="cs-CZ" dirty="0" err="1" smtClean="0"/>
              <a:t>March</a:t>
            </a:r>
            <a:r>
              <a:rPr lang="cs-CZ" dirty="0" smtClean="0"/>
              <a:t> 1 – </a:t>
            </a: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March</a:t>
            </a:r>
            <a:r>
              <a:rPr lang="cs-CZ" dirty="0" smtClean="0"/>
              <a:t> 15</a:t>
            </a:r>
            <a:endParaRPr lang="cs-CZ" dirty="0" smtClean="0"/>
          </a:p>
          <a:p>
            <a:r>
              <a:rPr lang="cs-CZ" dirty="0" err="1" smtClean="0"/>
              <a:t>March</a:t>
            </a:r>
            <a:r>
              <a:rPr lang="cs-CZ" dirty="0" smtClean="0"/>
              <a:t> 29</a:t>
            </a:r>
            <a:endParaRPr lang="cs-CZ" dirty="0" smtClean="0"/>
          </a:p>
          <a:p>
            <a:r>
              <a:rPr lang="cs-CZ" dirty="0" err="1" smtClean="0"/>
              <a:t>April</a:t>
            </a:r>
            <a:r>
              <a:rPr lang="cs-CZ" dirty="0" smtClean="0"/>
              <a:t> 12</a:t>
            </a:r>
          </a:p>
          <a:p>
            <a:r>
              <a:rPr lang="cs-CZ" dirty="0" err="1" smtClean="0"/>
              <a:t>April</a:t>
            </a:r>
            <a:r>
              <a:rPr lang="cs-CZ" dirty="0" smtClean="0"/>
              <a:t> 26</a:t>
            </a:r>
          </a:p>
          <a:p>
            <a:r>
              <a:rPr lang="cs-CZ" dirty="0" smtClean="0"/>
              <a:t>May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73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Zástupný symbol pro obsah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r>
              <a:rPr lang="cs-CZ" altLang="cs-CZ" sz="2903" dirty="0" err="1"/>
              <a:t>Thank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</a:t>
            </a:r>
            <a:r>
              <a:rPr lang="cs-CZ" altLang="cs-CZ" sz="2903" dirty="0"/>
              <a:t> </a:t>
            </a:r>
            <a:r>
              <a:rPr lang="cs-CZ" altLang="cs-CZ" sz="2903" dirty="0" err="1"/>
              <a:t>for</a:t>
            </a:r>
            <a:r>
              <a:rPr lang="cs-CZ" altLang="cs-CZ" sz="2903" dirty="0"/>
              <a:t> </a:t>
            </a:r>
            <a:r>
              <a:rPr lang="cs-CZ" altLang="cs-CZ" sz="2903" dirty="0" err="1" smtClean="0"/>
              <a:t>your</a:t>
            </a:r>
            <a:r>
              <a:rPr lang="cs-CZ" altLang="cs-CZ" sz="2903" dirty="0" smtClean="0"/>
              <a:t> </a:t>
            </a:r>
            <a:r>
              <a:rPr lang="cs-CZ" altLang="cs-CZ" sz="2903" dirty="0" err="1" smtClean="0"/>
              <a:t>attention</a:t>
            </a:r>
            <a:r>
              <a:rPr lang="cs-CZ" altLang="cs-CZ" sz="2903" dirty="0" smtClean="0"/>
              <a:t>. </a:t>
            </a:r>
            <a:endParaRPr lang="cs-CZ" altLang="cs-CZ" sz="2903" dirty="0"/>
          </a:p>
          <a:p>
            <a:pPr>
              <a:defRPr/>
            </a:pPr>
            <a:endParaRPr lang="cs-CZ" dirty="0"/>
          </a:p>
        </p:txBody>
      </p:sp>
      <p:sp>
        <p:nvSpPr>
          <p:cNvPr id="47109" name="Zástupný symbol pro datum 3"/>
          <p:cNvSpPr>
            <a:spLocks noGrp="1"/>
          </p:cNvSpPr>
          <p:nvPr>
            <p:ph type="dt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4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Outline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44B-3534-4B58-9C39-7BEBD492F281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38328" y="2150502"/>
            <a:ext cx="8503920" cy="4572000"/>
          </a:xfrm>
        </p:spPr>
        <p:txBody>
          <a:bodyPr/>
          <a:lstStyle/>
          <a:p>
            <a:r>
              <a:rPr lang="cs-CZ" dirty="0" err="1" smtClean="0"/>
              <a:t>Videoconferencing</a:t>
            </a:r>
            <a:endParaRPr lang="cs-CZ" dirty="0" smtClean="0"/>
          </a:p>
          <a:p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err="1" smtClean="0"/>
              <a:t>Aberystwyth</a:t>
            </a:r>
            <a:endParaRPr lang="cs-CZ" dirty="0" smtClean="0"/>
          </a:p>
          <a:p>
            <a:pPr marL="15240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8" y="3216930"/>
            <a:ext cx="4368754" cy="28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Discussion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1773238"/>
            <a:ext cx="8503920" cy="4572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usual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smtClean="0"/>
              <a:t>online </a:t>
            </a:r>
            <a:r>
              <a:rPr lang="cs-CZ" dirty="0" err="1" smtClean="0"/>
              <a:t>communication</a:t>
            </a:r>
            <a:r>
              <a:rPr lang="cs-CZ" dirty="0"/>
              <a:t>?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situations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videoconferencing</a:t>
            </a:r>
            <a:r>
              <a:rPr lang="cs-CZ" dirty="0" smtClean="0"/>
              <a:t> </a:t>
            </a:r>
            <a:r>
              <a:rPr lang="cs-CZ" dirty="0" smtClean="0"/>
              <a:t>more </a:t>
            </a:r>
            <a:r>
              <a:rPr lang="cs-CZ" dirty="0" err="1" smtClean="0"/>
              <a:t>useful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modes</a:t>
            </a:r>
            <a:r>
              <a:rPr lang="cs-CZ" dirty="0" smtClean="0"/>
              <a:t>?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sorts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face-to-face?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interviews</a:t>
            </a:r>
            <a:r>
              <a:rPr lang="cs-CZ" dirty="0" smtClean="0"/>
              <a:t> / team-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sessions</a:t>
            </a:r>
            <a:r>
              <a:rPr lang="cs-CZ" dirty="0" smtClean="0"/>
              <a:t> /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/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negotiations</a:t>
            </a:r>
            <a:r>
              <a:rPr lang="cs-CZ" dirty="0" smtClean="0"/>
              <a:t> /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updates</a:t>
            </a:r>
            <a:r>
              <a:rPr lang="cs-CZ" dirty="0" smtClean="0"/>
              <a:t> / </a:t>
            </a:r>
            <a:r>
              <a:rPr lang="cs-CZ" dirty="0" err="1" smtClean="0"/>
              <a:t>multinational</a:t>
            </a:r>
            <a:r>
              <a:rPr lang="cs-CZ" dirty="0" smtClean="0"/>
              <a:t> team </a:t>
            </a:r>
            <a:r>
              <a:rPr lang="cs-CZ" dirty="0" err="1" smtClean="0"/>
              <a:t>briefings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3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Example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1998103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www.youtube.com/watch?v=HTG-KYiChjs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depict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3707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Expectations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2053521"/>
            <a:ext cx="8503920" cy="4572000"/>
          </a:xfrm>
        </p:spPr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interested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learn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16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solidFill>
                  <a:srgbClr val="0070C0"/>
                </a:solidFill>
              </a:rPr>
              <a:t>Vocab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check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Sorry</a:t>
            </a:r>
            <a:r>
              <a:rPr lang="cs-CZ" dirty="0" smtClean="0"/>
              <a:t>, I had a bit </a:t>
            </a:r>
            <a:r>
              <a:rPr lang="cs-CZ" dirty="0" err="1" smtClean="0"/>
              <a:t>problem</a:t>
            </a:r>
            <a:r>
              <a:rPr lang="cs-CZ" dirty="0" smtClean="0"/>
              <a:t> ______ </a:t>
            </a:r>
            <a:r>
              <a:rPr lang="cs-CZ" dirty="0" err="1" smtClean="0"/>
              <a:t>through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are just ______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Sulaiman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a copy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________</a:t>
            </a:r>
          </a:p>
          <a:p>
            <a:r>
              <a:rPr lang="cs-CZ" dirty="0" smtClean="0"/>
              <a:t>As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_____ </a:t>
            </a:r>
            <a:r>
              <a:rPr lang="cs-CZ" dirty="0" err="1" smtClean="0"/>
              <a:t>today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_____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Right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running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______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_____ </a:t>
            </a:r>
            <a:r>
              <a:rPr lang="cs-CZ" dirty="0" err="1" smtClean="0"/>
              <a:t>everything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Incompany3.0 p.109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6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Language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Skills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Check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44B-3534-4B58-9C39-7BEBD492F281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00946" y="2025812"/>
            <a:ext cx="8503920" cy="4572000"/>
          </a:xfrm>
        </p:spPr>
        <p:txBody>
          <a:bodyPr/>
          <a:lstStyle/>
          <a:p>
            <a:r>
              <a:rPr lang="cs-CZ" dirty="0" err="1" smtClean="0"/>
              <a:t>Speaking</a:t>
            </a:r>
            <a:r>
              <a:rPr lang="cs-CZ" dirty="0" smtClean="0"/>
              <a:t> – </a:t>
            </a:r>
            <a:r>
              <a:rPr lang="cs-CZ" dirty="0" err="1" smtClean="0"/>
              <a:t>asking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endParaRPr lang="cs-CZ" dirty="0" smtClean="0"/>
          </a:p>
          <a:p>
            <a:pPr marL="152400" indent="0">
              <a:buNone/>
            </a:pPr>
            <a:endParaRPr lang="cs-CZ" dirty="0" smtClean="0"/>
          </a:p>
          <a:p>
            <a:r>
              <a:rPr lang="cs-CZ" dirty="0" err="1" smtClean="0"/>
              <a:t>Listening</a:t>
            </a:r>
            <a:r>
              <a:rPr lang="cs-CZ" dirty="0" smtClean="0"/>
              <a:t> –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44" y="3532909"/>
            <a:ext cx="4667398" cy="29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1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Aberystwyth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Check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44B-3534-4B58-9C39-7BEBD492F281}" type="slidenum">
              <a:rPr lang="cs-CZ" smtClean="0"/>
              <a:t>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00946" y="1998102"/>
            <a:ext cx="8503920" cy="457200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www.youtube.com/watch?v=cxCSgF2XNqI&amp;t=69s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www.youtube.com/watch?v=y-Z6pAz4Iu4&amp;t=37s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39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Cultural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S</a:t>
            </a:r>
            <a:r>
              <a:rPr lang="cs-CZ" dirty="0" smtClean="0">
                <a:solidFill>
                  <a:srgbClr val="0070C0"/>
                </a:solidFill>
              </a:rPr>
              <a:t>ensitivity </a:t>
            </a:r>
            <a:r>
              <a:rPr lang="cs-CZ" dirty="0" err="1" smtClean="0">
                <a:solidFill>
                  <a:srgbClr val="0070C0"/>
                </a:solidFill>
              </a:rPr>
              <a:t>Check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0946" y="2011957"/>
            <a:ext cx="8503920" cy="4572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meet</a:t>
            </a:r>
            <a:r>
              <a:rPr lang="cs-CZ" dirty="0" smtClean="0"/>
              <a:t> a </a:t>
            </a:r>
            <a:r>
              <a:rPr lang="cs-CZ" dirty="0" err="1" smtClean="0"/>
              <a:t>Spanish</a:t>
            </a:r>
            <a:r>
              <a:rPr lang="cs-CZ" dirty="0" smtClean="0"/>
              <a:t> business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haven´t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ages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wants</a:t>
            </a:r>
            <a:r>
              <a:rPr lang="cs-CZ" dirty="0" smtClean="0"/>
              <a:t> to stop and chat, but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running</a:t>
            </a:r>
            <a:r>
              <a:rPr lang="cs-CZ" dirty="0" smtClean="0"/>
              <a:t> </a:t>
            </a:r>
            <a:r>
              <a:rPr lang="cs-CZ" dirty="0" err="1" smtClean="0"/>
              <a:t>late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appointment</a:t>
            </a:r>
            <a:r>
              <a:rPr lang="cs-CZ" dirty="0" smtClean="0"/>
              <a:t>.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stay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make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excuses</a:t>
            </a:r>
            <a:r>
              <a:rPr lang="cs-CZ" dirty="0" smtClean="0"/>
              <a:t> and go</a:t>
            </a:r>
            <a:r>
              <a:rPr lang="cs-CZ" dirty="0" smtClean="0"/>
              <a:t>?</a:t>
            </a:r>
          </a:p>
          <a:p>
            <a:pPr marL="152400" indent="0">
              <a:buNone/>
            </a:pPr>
            <a:endParaRPr lang="cs-CZ" dirty="0" smtClean="0"/>
          </a:p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boss </a:t>
            </a:r>
            <a:r>
              <a:rPr lang="cs-CZ" dirty="0" err="1" smtClean="0"/>
              <a:t>organizes</a:t>
            </a:r>
            <a:r>
              <a:rPr lang="cs-CZ" dirty="0" smtClean="0"/>
              <a:t> a </a:t>
            </a:r>
            <a:r>
              <a:rPr lang="cs-CZ" dirty="0" err="1" smtClean="0"/>
              <a:t>weekend</a:t>
            </a:r>
            <a:r>
              <a:rPr lang="cs-CZ" dirty="0" smtClean="0"/>
              <a:t> barbecue.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yourself</a:t>
            </a:r>
            <a:r>
              <a:rPr lang="cs-CZ" dirty="0" smtClean="0"/>
              <a:t> </a:t>
            </a:r>
            <a:r>
              <a:rPr lang="cs-CZ" dirty="0" err="1" smtClean="0"/>
              <a:t>amongst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you´ve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met.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leave</a:t>
            </a:r>
            <a:r>
              <a:rPr lang="cs-CZ" dirty="0" smtClean="0"/>
              <a:t> as early as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i="1" dirty="0" smtClean="0"/>
              <a:t>In company3.0  P.140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2895018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</TotalTime>
  <Words>299</Words>
  <Application>Microsoft Office PowerPoint</Application>
  <PresentationFormat>Předvádění na obrazovce (4:3)</PresentationFormat>
  <Paragraphs>65</Paragraphs>
  <Slides>13</Slides>
  <Notes>1</Notes>
  <HiddenSlides>0</HiddenSlides>
  <MMClips>7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Tahoma</vt:lpstr>
      <vt:lpstr>Noto Sans Symbols</vt:lpstr>
      <vt:lpstr>Prezentace_MU_CZ</vt:lpstr>
      <vt:lpstr>Prezentace aplikace PowerPoint</vt:lpstr>
      <vt:lpstr>Outline</vt:lpstr>
      <vt:lpstr>Discussion</vt:lpstr>
      <vt:lpstr>Example</vt:lpstr>
      <vt:lpstr>Expectations</vt:lpstr>
      <vt:lpstr>Vocab check</vt:lpstr>
      <vt:lpstr>Language Skills Check</vt:lpstr>
      <vt:lpstr>Aberystwyth Check</vt:lpstr>
      <vt:lpstr>Cultural Sensitivity Check</vt:lpstr>
      <vt:lpstr>Cultural Differences</vt:lpstr>
      <vt:lpstr>Listening</vt:lpstr>
      <vt:lpstr>Course Outline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Orientation  Martina Šindelářová Skupeňová</dc:title>
  <dc:creator>Pavel Šindelář</dc:creator>
  <cp:lastModifiedBy>Pavel Šindelář</cp:lastModifiedBy>
  <cp:revision>35</cp:revision>
  <dcterms:modified xsi:type="dcterms:W3CDTF">2017-02-21T21:24:18Z</dcterms:modified>
</cp:coreProperties>
</file>